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sldIdLst>
    <p:sldId id="261" r:id="rId2"/>
    <p:sldId id="256" r:id="rId3"/>
    <p:sldId id="257" r:id="rId4"/>
    <p:sldId id="258" r:id="rId5"/>
    <p:sldId id="262" r:id="rId6"/>
    <p:sldId id="259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6" d="100"/>
          <a:sy n="76" d="100"/>
        </p:scale>
        <p:origin x="917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8A8A6A89-FC06-47C0-A0A8-05468CEABD1C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F23E57C1-E565-4B4E-AD13-9E088EA77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709932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A6A89-FC06-47C0-A0A8-05468CEABD1C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E57C1-E565-4B4E-AD13-9E088EA77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218645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A8A6A89-FC06-47C0-A0A8-05468CEABD1C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23E57C1-E565-4B4E-AD13-9E088EA77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343586"/>
      </p:ext>
    </p:extLst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A8A6A89-FC06-47C0-A0A8-05468CEABD1C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23E57C1-E565-4B4E-AD13-9E088EA77C1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57219173"/>
      </p:ext>
    </p:extLst>
  </p:cSld>
  <p:clrMapOvr>
    <a:masterClrMapping/>
  </p:clrMapOvr>
  <p:transition spd="slow"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A8A6A89-FC06-47C0-A0A8-05468CEABD1C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23E57C1-E565-4B4E-AD13-9E088EA77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014613"/>
      </p:ext>
    </p:extLst>
  </p:cSld>
  <p:clrMapOvr>
    <a:masterClrMapping/>
  </p:clrMapOvr>
  <p:transition spd="slow">
    <p:push dir="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A6A89-FC06-47C0-A0A8-05468CEABD1C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E57C1-E565-4B4E-AD13-9E088EA77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53764"/>
      </p:ext>
    </p:extLst>
  </p:cSld>
  <p:clrMapOvr>
    <a:masterClrMapping/>
  </p:clrMapOvr>
  <p:transition spd="slow">
    <p:push dir="u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A6A89-FC06-47C0-A0A8-05468CEABD1C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E57C1-E565-4B4E-AD13-9E088EA77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181141"/>
      </p:ext>
    </p:extLst>
  </p:cSld>
  <p:clrMapOvr>
    <a:masterClrMapping/>
  </p:clrMapOvr>
  <p:transition spd="slow">
    <p:push dir="u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A6A89-FC06-47C0-A0A8-05468CEABD1C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E57C1-E565-4B4E-AD13-9E088EA77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175177"/>
      </p:ext>
    </p:extLst>
  </p:cSld>
  <p:clrMapOvr>
    <a:masterClrMapping/>
  </p:clrMapOvr>
  <p:transition spd="slow">
    <p:push dir="u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A8A6A89-FC06-47C0-A0A8-05468CEABD1C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23E57C1-E565-4B4E-AD13-9E088EA77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968361"/>
      </p:ext>
    </p:extLst>
  </p:cSld>
  <p:clrMapOvr>
    <a:masterClrMapping/>
  </p:clrMapOvr>
  <p:transition spd="slow">
    <p:push dir="u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37406-4996-F66B-5B28-D25307117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6C1D87-7721-47BC-930C-DB499B5608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B097C8-53CC-B0A7-F62C-595E833EA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A6A89-FC06-47C0-A0A8-05468CEABD1C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5D373D-0BBC-4B32-1B4D-C7A281A6E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EC0637-44FA-E67B-451E-C458E955B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E57C1-E565-4B4E-AD13-9E088EA77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343750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A6A89-FC06-47C0-A0A8-05468CEABD1C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E57C1-E565-4B4E-AD13-9E088EA77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041477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A8A6A89-FC06-47C0-A0A8-05468CEABD1C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23E57C1-E565-4B4E-AD13-9E088EA77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320154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A6A89-FC06-47C0-A0A8-05468CEABD1C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E57C1-E565-4B4E-AD13-9E088EA77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061918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A6A89-FC06-47C0-A0A8-05468CEABD1C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E57C1-E565-4B4E-AD13-9E088EA77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554995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A6A89-FC06-47C0-A0A8-05468CEABD1C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E57C1-E565-4B4E-AD13-9E088EA77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833234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A6A89-FC06-47C0-A0A8-05468CEABD1C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E57C1-E565-4B4E-AD13-9E088EA77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911299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A6A89-FC06-47C0-A0A8-05468CEABD1C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E57C1-E565-4B4E-AD13-9E088EA77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383002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A6A89-FC06-47C0-A0A8-05468CEABD1C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E57C1-E565-4B4E-AD13-9E088EA77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328063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8A6A89-FC06-47C0-A0A8-05468CEABD1C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3E57C1-E565-4B4E-AD13-9E088EA77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753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  <p:sldLayoutId id="2147483761" r:id="rId12"/>
    <p:sldLayoutId id="2147483762" r:id="rId13"/>
    <p:sldLayoutId id="2147483763" r:id="rId14"/>
    <p:sldLayoutId id="2147483764" r:id="rId15"/>
    <p:sldLayoutId id="2147483765" r:id="rId16"/>
    <p:sldLayoutId id="2147483766" r:id="rId17"/>
    <p:sldLayoutId id="2147483767" r:id="rId18"/>
  </p:sldLayoutIdLst>
  <p:transition spd="slow">
    <p:push dir="u"/>
  </p:transition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6.png"/><Relationship Id="rId4" Type="http://schemas.openxmlformats.org/officeDocument/2006/relationships/hyperlink" Target="https://pixabay.com/ko/%EC%8A%A4%ED%81%AC%EB%A6%B0-%EB%AA%A8%EB%8B%88%ED%84%B0-%EC%BB%B4%ED%93%A8%ED%84%B0-tv-pc%EB%A5%BC-%EB%B0%94%ED%83%95-%ED%99%94%EB%A9%B4-%ED%95%98%EB%93%9C%EC%9B%A8%EC%96%B4-36281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7D9D6-0D46-1538-402F-BCAC09D0F9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8796"/>
          </a:xfrm>
        </p:spPr>
        <p:txBody>
          <a:bodyPr>
            <a:normAutofit/>
          </a:bodyPr>
          <a:lstStyle/>
          <a:p>
            <a:pPr algn="ctr"/>
            <a:r>
              <a:rPr lang="en-US" sz="7200"/>
              <a:t>HASNAIN ALI KHAN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A88B6E-921D-DDD6-306F-6850B6B6BA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/>
              <a:t>INSTITUTE OF MANAGEMENT SCIENCES</a:t>
            </a:r>
          </a:p>
        </p:txBody>
      </p:sp>
    </p:spTree>
    <p:extLst>
      <p:ext uri="{BB962C8B-B14F-4D97-AF65-F5344CB8AC3E}">
        <p14:creationId xmlns:p14="http://schemas.microsoft.com/office/powerpoint/2010/main" val="2443062035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4FB59-F6D7-1A5A-8279-0F2D7429A9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8645" y="1807105"/>
            <a:ext cx="10741742" cy="1825096"/>
          </a:xfrm>
        </p:spPr>
        <p:txBody>
          <a:bodyPr/>
          <a:lstStyle/>
          <a:p>
            <a:pPr algn="ctr"/>
            <a:r>
              <a:rPr lang="en-US"/>
              <a:t>VMware and Dual Boot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E929DE-C7BE-5BEA-E3BC-46D03096F9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b="1"/>
              <a:t>Exploring Virtualization and Operating Systems</a:t>
            </a:r>
          </a:p>
        </p:txBody>
      </p:sp>
    </p:spTree>
    <p:extLst>
      <p:ext uri="{BB962C8B-B14F-4D97-AF65-F5344CB8AC3E}">
        <p14:creationId xmlns:p14="http://schemas.microsoft.com/office/powerpoint/2010/main" val="1387339245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29267D5-472F-B120-62DC-E5993ECED707}"/>
              </a:ext>
            </a:extLst>
          </p:cNvPr>
          <p:cNvCxnSpPr>
            <a:stCxn id="7" idx="0"/>
            <a:endCxn id="10" idx="1"/>
          </p:cNvCxnSpPr>
          <p:nvPr/>
        </p:nvCxnSpPr>
        <p:spPr>
          <a:xfrm>
            <a:off x="3352800" y="5984185"/>
            <a:ext cx="5669280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8716A6B-7B93-1DFA-FA4E-3ABF9F049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/>
              <a:t>Introduction to VMware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DFB897-5248-0481-9493-934E2A0486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200"/>
              <a:t>VMware is a leading provider of virtualization software.</a:t>
            </a:r>
          </a:p>
          <a:p>
            <a:r>
              <a:rPr lang="en-US" sz="3200"/>
              <a:t>It allows users to run multiple operating systems on a single physical machine.</a:t>
            </a:r>
          </a:p>
          <a:p>
            <a:r>
              <a:rPr lang="en-US" sz="3200"/>
              <a:t>It creates virtual machines to enable users to run multiple OSes.</a:t>
            </a:r>
          </a:p>
          <a:p>
            <a:endParaRPr lang="en-US" sz="3200"/>
          </a:p>
        </p:txBody>
      </p:sp>
      <p:sp>
        <p:nvSpPr>
          <p:cNvPr id="7" name="Rectangle: Diagonal Corners Snipped 6">
            <a:extLst>
              <a:ext uri="{FF2B5EF4-FFF2-40B4-BE49-F238E27FC236}">
                <a16:creationId xmlns:a16="http://schemas.microsoft.com/office/drawing/2014/main" id="{77BFD08C-6D74-FE0D-C09A-C8C44CC24322}"/>
              </a:ext>
            </a:extLst>
          </p:cNvPr>
          <p:cNvSpPr/>
          <p:nvPr/>
        </p:nvSpPr>
        <p:spPr>
          <a:xfrm>
            <a:off x="835742" y="5295927"/>
            <a:ext cx="2517058" cy="1376516"/>
          </a:xfrm>
          <a:prstGeom prst="snip2Diag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>
                <a:solidFill>
                  <a:schemeClr val="tx1"/>
                </a:solidFill>
              </a:rPr>
              <a:t>WINDOWS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9647CC4-F865-EDA8-34A2-830EAD9A78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4018" y="5295927"/>
            <a:ext cx="2523963" cy="139000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243EC76-8D6E-17F3-BA20-50174D6BC6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2237" y="5318943"/>
            <a:ext cx="2523963" cy="139000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4AFC500-6580-794F-A0BA-9477C2828F0C}"/>
              </a:ext>
            </a:extLst>
          </p:cNvPr>
          <p:cNvSpPr txBox="1"/>
          <p:nvPr/>
        </p:nvSpPr>
        <p:spPr>
          <a:xfrm>
            <a:off x="5432997" y="5712035"/>
            <a:ext cx="13260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/>
              <a:t>LINUX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8CF33DA-E2CE-9411-EDD3-7BC1D4B07E97}"/>
              </a:ext>
            </a:extLst>
          </p:cNvPr>
          <p:cNvSpPr txBox="1"/>
          <p:nvPr/>
        </p:nvSpPr>
        <p:spPr>
          <a:xfrm>
            <a:off x="9254401" y="5691797"/>
            <a:ext cx="21018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/>
              <a:t>ANDROID</a:t>
            </a:r>
          </a:p>
        </p:txBody>
      </p:sp>
    </p:spTree>
    <p:extLst>
      <p:ext uri="{BB962C8B-B14F-4D97-AF65-F5344CB8AC3E}">
        <p14:creationId xmlns:p14="http://schemas.microsoft.com/office/powerpoint/2010/main" val="3406996867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44704-4B4E-F963-6621-A66B3C1A8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/>
              <a:t>What is Dual Boot?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7F33A2-FE86-5B79-45A1-EA2416F0FC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200"/>
              <a:t>Dual booting enables a user to install and use two operating systems on one computer. </a:t>
            </a:r>
          </a:p>
          <a:p>
            <a:r>
              <a:rPr lang="en-US" sz="3200"/>
              <a:t>Users can choose which OS to boot into at startup.</a:t>
            </a:r>
          </a:p>
          <a:p>
            <a:r>
              <a:rPr lang="en-US" sz="3200"/>
              <a:t>With Dual booting the user can only access one OS at a time.</a:t>
            </a:r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FE63EB-1760-6C06-B428-523329C7B7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4507089" y="4560700"/>
            <a:ext cx="3177822" cy="2297300"/>
          </a:xfrm>
          <a:prstGeom prst="rect">
            <a:avLst/>
          </a:prstGeom>
        </p:spPr>
      </p:pic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D22BF472-89B7-EF72-A42A-8C89F136DF2B}"/>
              </a:ext>
            </a:extLst>
          </p:cNvPr>
          <p:cNvCxnSpPr>
            <a:stCxn id="5" idx="1"/>
          </p:cNvCxnSpPr>
          <p:nvPr/>
        </p:nvCxnSpPr>
        <p:spPr>
          <a:xfrm rot="10800000">
            <a:off x="2895601" y="5295482"/>
            <a:ext cx="1611489" cy="41386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58C05E62-966B-F9C6-DA16-A9E5DD0B587E}"/>
              </a:ext>
            </a:extLst>
          </p:cNvPr>
          <p:cNvCxnSpPr/>
          <p:nvPr/>
        </p:nvCxnSpPr>
        <p:spPr>
          <a:xfrm flipV="1">
            <a:off x="8018585" y="5225143"/>
            <a:ext cx="1446962" cy="48420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2C0F02EB-A74B-E6EE-E828-6FA733E28CF0}"/>
              </a:ext>
            </a:extLst>
          </p:cNvPr>
          <p:cNvSpPr/>
          <p:nvPr/>
        </p:nvSpPr>
        <p:spPr>
          <a:xfrm>
            <a:off x="1215852" y="4943788"/>
            <a:ext cx="1679748" cy="9344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/>
              <a:t>THE PC</a:t>
            </a:r>
          </a:p>
          <a:p>
            <a:pPr algn="ctr"/>
            <a:r>
              <a:rPr lang="en-US" sz="2800" b="1"/>
              <a:t>NEEDS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9B21A8F-4C1E-99B0-2248-5FF38032EF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65547" y="4823001"/>
            <a:ext cx="1694835" cy="94496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1E73BD4-73D5-A71F-D741-4F3390F2E869}"/>
              </a:ext>
            </a:extLst>
          </p:cNvPr>
          <p:cNvSpPr txBox="1"/>
          <p:nvPr/>
        </p:nvSpPr>
        <p:spPr>
          <a:xfrm>
            <a:off x="9565224" y="4943788"/>
            <a:ext cx="15951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TO BE</a:t>
            </a:r>
          </a:p>
          <a:p>
            <a:r>
              <a:rPr lang="en-US" b="1">
                <a:solidFill>
                  <a:schemeClr val="bg1"/>
                </a:solidFill>
              </a:rPr>
              <a:t>  REBOOTED</a:t>
            </a:r>
          </a:p>
        </p:txBody>
      </p:sp>
    </p:spTree>
    <p:extLst>
      <p:ext uri="{BB962C8B-B14F-4D97-AF65-F5344CB8AC3E}">
        <p14:creationId xmlns:p14="http://schemas.microsoft.com/office/powerpoint/2010/main" val="1780950206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5A1CC7C-8495-6418-DF89-52F74A887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Difference between </a:t>
            </a:r>
            <a:r>
              <a:rPr lang="en-US" b="1" err="1"/>
              <a:t>vmware</a:t>
            </a:r>
            <a:r>
              <a:rPr lang="en-US" b="1"/>
              <a:t> and dual boot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1E74E5-8D22-B6DA-9D38-EEC9013C49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4800" b="1"/>
              <a:t>VMWARE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5D0351-F2AA-A559-5EAB-610FB27209D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400"/>
              <a:t>Multiple operating systems at the same time.</a:t>
            </a:r>
          </a:p>
          <a:p>
            <a:r>
              <a:rPr lang="en-US" sz="2400"/>
              <a:t>Switch between OSes.</a:t>
            </a:r>
          </a:p>
          <a:p>
            <a:r>
              <a:rPr lang="en-US" sz="2400"/>
              <a:t>Provides convenience.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976C474-54F2-8868-255D-95F2149245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sz="4800" b="1"/>
              <a:t>DUAL BOOT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72B4ACA-0C07-11B1-A172-6E8FE4EE7454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sz="2400"/>
              <a:t>Only one Operating system at a time.</a:t>
            </a:r>
          </a:p>
          <a:p>
            <a:r>
              <a:rPr lang="en-US" sz="2400"/>
              <a:t>Reboot to switch OSes.</a:t>
            </a:r>
          </a:p>
          <a:p>
            <a:r>
              <a:rPr lang="en-US" sz="2400"/>
              <a:t>Provides performance.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3BA8134-1B00-49A0-E81D-03949201D3F8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8518" y="4788455"/>
            <a:ext cx="3194163" cy="180139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B0FE38D-1CB6-AD4C-52B7-A53AA17E4D7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0089" y="4788455"/>
            <a:ext cx="3298222" cy="1801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857269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20D0B-F1F6-2B72-E519-A232D45C1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0813" y="813535"/>
            <a:ext cx="9795387" cy="1293028"/>
          </a:xfrm>
        </p:spPr>
        <p:txBody>
          <a:bodyPr>
            <a:normAutofit/>
          </a:bodyPr>
          <a:lstStyle/>
          <a:p>
            <a:r>
              <a:rPr lang="en-US" b="1"/>
              <a:t>Benefits of vmware and dual boot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B5A5EA-ADB0-B328-660E-70132FB06C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200"/>
              <a:t> </a:t>
            </a:r>
            <a:r>
              <a:rPr lang="en-US" sz="3200" b="1">
                <a:solidFill>
                  <a:schemeClr val="accent1">
                    <a:lumMod val="75000"/>
                  </a:schemeClr>
                </a:solidFill>
              </a:rPr>
              <a:t>Resource Efficiency: </a:t>
            </a:r>
            <a:r>
              <a:rPr lang="en-US" sz="3200"/>
              <a:t>Utilize hardware effectively with multiple OSes. </a:t>
            </a:r>
          </a:p>
          <a:p>
            <a:r>
              <a:rPr lang="en-US" sz="3200"/>
              <a:t> </a:t>
            </a:r>
            <a:r>
              <a:rPr lang="en-US" sz="3200" b="1">
                <a:solidFill>
                  <a:schemeClr val="accent1">
                    <a:lumMod val="75000"/>
                  </a:schemeClr>
                </a:solidFill>
              </a:rPr>
              <a:t>Testing and Development: </a:t>
            </a:r>
            <a:r>
              <a:rPr lang="en-US" sz="3200"/>
              <a:t>Easily test software in different environments. </a:t>
            </a:r>
          </a:p>
          <a:p>
            <a:r>
              <a:rPr lang="en-US" sz="3200"/>
              <a:t> </a:t>
            </a:r>
            <a:r>
              <a:rPr lang="en-US" sz="3200" b="1">
                <a:solidFill>
                  <a:schemeClr val="accent1">
                    <a:lumMod val="75000"/>
                  </a:schemeClr>
                </a:solidFill>
              </a:rPr>
              <a:t>Flexibility: </a:t>
            </a:r>
            <a:r>
              <a:rPr lang="en-US" sz="3200"/>
              <a:t>Access applications exclusive to a specific OS.</a:t>
            </a:r>
          </a:p>
        </p:txBody>
      </p:sp>
    </p:spTree>
    <p:extLst>
      <p:ext uri="{BB962C8B-B14F-4D97-AF65-F5344CB8AC3E}">
        <p14:creationId xmlns:p14="http://schemas.microsoft.com/office/powerpoint/2010/main" val="3128457778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B60AB5F-0E7C-12B9-90B0-71E246685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700" y="2498580"/>
            <a:ext cx="8610600" cy="1860840"/>
          </a:xfrm>
        </p:spPr>
        <p:txBody>
          <a:bodyPr>
            <a:normAutofit/>
          </a:bodyPr>
          <a:lstStyle/>
          <a:p>
            <a:pPr algn="ctr"/>
            <a:r>
              <a:rPr lang="en-US" sz="9600"/>
              <a:t>thankyou</a:t>
            </a:r>
          </a:p>
        </p:txBody>
      </p:sp>
    </p:spTree>
    <p:extLst>
      <p:ext uri="{BB962C8B-B14F-4D97-AF65-F5344CB8AC3E}">
        <p14:creationId xmlns:p14="http://schemas.microsoft.com/office/powerpoint/2010/main" val="3804383750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EA5A0C"/>
      </a:hlink>
      <a:folHlink>
        <a:srgbClr val="F09D3A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55</TotalTime>
  <Words>191</Words>
  <Application>Microsoft Office PowerPoint</Application>
  <PresentationFormat>Widescreen</PresentationFormat>
  <Paragraphs>33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Century Gothic</vt:lpstr>
      <vt:lpstr>Vapor Trail</vt:lpstr>
      <vt:lpstr>HASNAIN ALI KHAN</vt:lpstr>
      <vt:lpstr>VMware and Dual Boot</vt:lpstr>
      <vt:lpstr>Introduction to VMware</vt:lpstr>
      <vt:lpstr>What is Dual Boot?</vt:lpstr>
      <vt:lpstr>Difference between vmware and dual boot</vt:lpstr>
      <vt:lpstr>Benefits of vmware and dual boot</vt:lpstr>
      <vt:lpstr>thankyou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Hasnain Ali Khan</dc:creator>
  <cp:lastModifiedBy>Hasnain Ali Khan</cp:lastModifiedBy>
  <cp:revision>1</cp:revision>
  <dcterms:created xsi:type="dcterms:W3CDTF">2024-10-05T12:29:25Z</dcterms:created>
  <dcterms:modified xsi:type="dcterms:W3CDTF">2024-10-05T13:24:26Z</dcterms:modified>
</cp:coreProperties>
</file>