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46304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08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0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357738" y="685800"/>
            <a:ext cx="21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357738" y="685800"/>
            <a:ext cx="21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e0c15950ee53cf_14:notes"/>
          <p:cNvSpPr/>
          <p:nvPr>
            <p:ph idx="2" type="sldImg"/>
          </p:nvPr>
        </p:nvSpPr>
        <p:spPr>
          <a:xfrm>
            <a:off x="2357738" y="685800"/>
            <a:ext cx="21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e0c15950ee53c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2117902"/>
            <a:ext cx="8520600" cy="58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8061511"/>
            <a:ext cx="8520600" cy="22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3146311"/>
            <a:ext cx="8520600" cy="55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8966329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6117973"/>
            <a:ext cx="8520600" cy="23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265849"/>
            <a:ext cx="8520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3278151"/>
            <a:ext cx="85206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1265849"/>
            <a:ext cx="8520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3278151"/>
            <a:ext cx="39999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3278151"/>
            <a:ext cx="3999900" cy="9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1265849"/>
            <a:ext cx="8520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1580373"/>
            <a:ext cx="2808000" cy="21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3952640"/>
            <a:ext cx="2808000" cy="9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1280427"/>
            <a:ext cx="6367800" cy="116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356"/>
            <a:ext cx="4572000" cy="146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3507698"/>
            <a:ext cx="4045200" cy="42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7973191"/>
            <a:ext cx="40452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2059591"/>
            <a:ext cx="3837000" cy="105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2033636"/>
            <a:ext cx="5998800" cy="17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265849"/>
            <a:ext cx="85206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3278151"/>
            <a:ext cx="8520600" cy="9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13264261"/>
            <a:ext cx="5487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54750" y="233940"/>
            <a:ext cx="3034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Clinical Data Intelligence (LOGO)</a:t>
            </a:r>
            <a:endParaRPr sz="1200"/>
          </a:p>
        </p:txBody>
      </p:sp>
      <p:sp>
        <p:nvSpPr>
          <p:cNvPr id="55" name="Google Shape;55;p13"/>
          <p:cNvSpPr txBox="1"/>
          <p:nvPr/>
        </p:nvSpPr>
        <p:spPr>
          <a:xfrm>
            <a:off x="1480950" y="487615"/>
            <a:ext cx="6467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	Team CDI	Benefits	Features	Testimonials	        Client Support	Demo</a:t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971400" y="1587500"/>
            <a:ext cx="3279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Welcome to Clinical Data Intelligence, your partner in elevating patient care with cutting-edge technology. We harness the power of artificial intelligence to transform healthcare by streamlining clinical documentation and providing invaluable insights for data-driven decisions.</a:t>
            </a:r>
            <a:endParaRPr sz="1000"/>
          </a:p>
        </p:txBody>
      </p:sp>
      <p:sp>
        <p:nvSpPr>
          <p:cNvPr id="57" name="Google Shape;57;p13"/>
          <p:cNvSpPr txBox="1"/>
          <p:nvPr/>
        </p:nvSpPr>
        <p:spPr>
          <a:xfrm>
            <a:off x="1063900" y="2796541"/>
            <a:ext cx="1224000" cy="22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Learn More (link to Team CDI)</a:t>
            </a:r>
            <a:endParaRPr sz="800"/>
          </a:p>
        </p:txBody>
      </p:sp>
      <p:sp>
        <p:nvSpPr>
          <p:cNvPr id="58" name="Google Shape;58;p13"/>
          <p:cNvSpPr txBox="1"/>
          <p:nvPr/>
        </p:nvSpPr>
        <p:spPr>
          <a:xfrm>
            <a:off x="2552200" y="2796639"/>
            <a:ext cx="1351500" cy="22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Get in Touch (link to Demo)</a:t>
            </a:r>
            <a:endParaRPr sz="800"/>
          </a:p>
        </p:txBody>
      </p:sp>
      <p:sp>
        <p:nvSpPr>
          <p:cNvPr id="59" name="Google Shape;59;p13"/>
          <p:cNvSpPr txBox="1"/>
          <p:nvPr/>
        </p:nvSpPr>
        <p:spPr>
          <a:xfrm>
            <a:off x="1675950" y="4048000"/>
            <a:ext cx="1870500" cy="8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Unlock the Advantages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Explore the numerous benefits of our Clinical Documentation Improvement software, including streamlined workflows, cost savings, and data-driven decisions. Learn how we elevate patient care.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(Link to Benefits)</a:t>
            </a:r>
            <a:endParaRPr sz="600"/>
          </a:p>
        </p:txBody>
      </p:sp>
      <p:sp>
        <p:nvSpPr>
          <p:cNvPr id="60" name="Google Shape;60;p13"/>
          <p:cNvSpPr txBox="1"/>
          <p:nvPr/>
        </p:nvSpPr>
        <p:spPr>
          <a:xfrm>
            <a:off x="3546450" y="4048000"/>
            <a:ext cx="1960800" cy="8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Discover the Capabilities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Delve into the powerful features of our CDI software, from intuitive user interfaces and efficient workflows to scalable and future-ready solutions. See how we transform healthcare documentation.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(Link to Features)</a:t>
            </a:r>
            <a:endParaRPr sz="600"/>
          </a:p>
        </p:txBody>
      </p:sp>
      <p:sp>
        <p:nvSpPr>
          <p:cNvPr id="61" name="Google Shape;61;p13"/>
          <p:cNvSpPr txBox="1"/>
          <p:nvPr/>
        </p:nvSpPr>
        <p:spPr>
          <a:xfrm>
            <a:off x="1724025" y="5369380"/>
            <a:ext cx="2848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Unlocking the Power of Data to Improve Healthcare</a:t>
            </a:r>
            <a:endParaRPr b="1"/>
          </a:p>
        </p:txBody>
      </p:sp>
      <p:sp>
        <p:nvSpPr>
          <p:cNvPr id="62" name="Google Shape;62;p13"/>
          <p:cNvSpPr txBox="1"/>
          <p:nvPr/>
        </p:nvSpPr>
        <p:spPr>
          <a:xfrm>
            <a:off x="4572000" y="5369380"/>
            <a:ext cx="2848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Solutions to Minimize Cognitive Burden</a:t>
            </a:r>
            <a:endParaRPr b="1"/>
          </a:p>
        </p:txBody>
      </p:sp>
      <p:sp>
        <p:nvSpPr>
          <p:cNvPr id="63" name="Google Shape;63;p13"/>
          <p:cNvSpPr txBox="1"/>
          <p:nvPr/>
        </p:nvSpPr>
        <p:spPr>
          <a:xfrm>
            <a:off x="975900" y="6450340"/>
            <a:ext cx="15762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ANALYTICAL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Our CDI application employs cutting-edge analytical tools that unlock the power of clinical data. By harnessing advanced algorithms and data analysis techniques, we provide in-depth insights, allowing you to make informed decisions and optimize patient care. Experience the precision and depth of analysis that only advanced technology can offer.</a:t>
            </a:r>
            <a:endParaRPr sz="600"/>
          </a:p>
        </p:txBody>
      </p:sp>
      <p:sp>
        <p:nvSpPr>
          <p:cNvPr id="64" name="Google Shape;64;p13"/>
          <p:cNvSpPr txBox="1"/>
          <p:nvPr/>
        </p:nvSpPr>
        <p:spPr>
          <a:xfrm>
            <a:off x="3783900" y="6450340"/>
            <a:ext cx="15762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INCISIVE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We take technology to the next level with an incisive approach to clinical documentation improvement. Our software provides a laser-sharp focus on key data points, eliminating cognitive burden and ensuring the accuracy of documentation. With our incisive technology, you can trust that every detail is captured with precision.</a:t>
            </a:r>
            <a:endParaRPr sz="600"/>
          </a:p>
        </p:txBody>
      </p:sp>
      <p:sp>
        <p:nvSpPr>
          <p:cNvPr id="65" name="Google Shape;65;p13"/>
          <p:cNvSpPr txBox="1"/>
          <p:nvPr/>
        </p:nvSpPr>
        <p:spPr>
          <a:xfrm>
            <a:off x="6764850" y="6450340"/>
            <a:ext cx="15762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RELIABLE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When it comes to healthcare data, reliability is paramount. Our CDI application is built on a foundation of unwavering reliability. We offer a secure and stable platform, ensuring that you can depend on our technology to support your critical clinical documentation needs. Count on us for consistent, dependable, and trustworthy solutions.</a:t>
            </a:r>
            <a:endParaRPr sz="600"/>
          </a:p>
        </p:txBody>
      </p:sp>
      <p:sp>
        <p:nvSpPr>
          <p:cNvPr id="66" name="Google Shape;66;p13"/>
          <p:cNvSpPr txBox="1"/>
          <p:nvPr/>
        </p:nvSpPr>
        <p:spPr>
          <a:xfrm>
            <a:off x="5507250" y="4048000"/>
            <a:ext cx="1960800" cy="87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What Our Clients Say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Read what our satisfied clients have to say about their experience with our CDI software and our exceptional support. Their success stories speak to the value we bring to healthcare.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(Link to Testimonials)</a:t>
            </a:r>
            <a:endParaRPr sz="600"/>
          </a:p>
        </p:txBody>
      </p:sp>
      <p:sp>
        <p:nvSpPr>
          <p:cNvPr id="67" name="Google Shape;67;p13"/>
          <p:cNvSpPr txBox="1"/>
          <p:nvPr/>
        </p:nvSpPr>
        <p:spPr>
          <a:xfrm>
            <a:off x="876300" y="8187700"/>
            <a:ext cx="1829400" cy="6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30+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Years of Expertise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2705100" y="8187700"/>
            <a:ext cx="1829400" cy="6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$10</a:t>
            </a:r>
            <a:r>
              <a:rPr lang="en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Millions in Savings*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4533900" y="8187700"/>
            <a:ext cx="1829400" cy="6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99.99%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System Uptime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6362700" y="8187700"/>
            <a:ext cx="1829400" cy="6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100</a:t>
            </a:r>
            <a:r>
              <a:rPr lang="en">
                <a:solidFill>
                  <a:schemeClr val="dk1"/>
                </a:solidFill>
              </a:rPr>
              <a:t>%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HIPPA Compliant</a:t>
            </a:r>
            <a:endParaRPr sz="1200"/>
          </a:p>
        </p:txBody>
      </p:sp>
      <p:sp>
        <p:nvSpPr>
          <p:cNvPr id="71" name="Google Shape;71;p13"/>
          <p:cNvSpPr txBox="1"/>
          <p:nvPr/>
        </p:nvSpPr>
        <p:spPr>
          <a:xfrm>
            <a:off x="4610100" y="8972547"/>
            <a:ext cx="35820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Unlocking Your Healthcare Potential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We're more than just a solution provider - we're your healthcare transformation partner. With 30+ years of collective expertise, we've honed our skills to craft data-driven excellence. Our CDI application is HIPAA-compliant while maintaining a remarkable 99.9% system uptime. We offer a powerful synergy of experience, security, and scalability, ensuring your institution's clinical data shines with potential. Choose us to unlock the full scope of your healthcare excellence.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1724025" y="11631940"/>
            <a:ext cx="5619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Explore the transformative power of our CDI application. Whether you have questions or are ready to get started, we're here to help!</a:t>
            </a:r>
            <a:endParaRPr b="1"/>
          </a:p>
        </p:txBody>
      </p:sp>
      <p:sp>
        <p:nvSpPr>
          <p:cNvPr id="73" name="Google Shape;73;p13"/>
          <p:cNvSpPr txBox="1"/>
          <p:nvPr/>
        </p:nvSpPr>
        <p:spPr>
          <a:xfrm>
            <a:off x="3248025" y="12264400"/>
            <a:ext cx="2762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Contact us today! (button, link to Demo page)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14300" y="101600"/>
            <a:ext cx="949500" cy="3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/>
        </p:nvSpPr>
        <p:spPr>
          <a:xfrm>
            <a:off x="3054750" y="233940"/>
            <a:ext cx="3034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Clinical Data Intelligence (LOGO)</a:t>
            </a:r>
            <a:endParaRPr sz="1200"/>
          </a:p>
        </p:txBody>
      </p:sp>
      <p:sp>
        <p:nvSpPr>
          <p:cNvPr id="80" name="Google Shape;80;p14"/>
          <p:cNvSpPr txBox="1"/>
          <p:nvPr/>
        </p:nvSpPr>
        <p:spPr>
          <a:xfrm>
            <a:off x="1480950" y="487615"/>
            <a:ext cx="6467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	Team CDI	Benefits	Features	Testimonials	        Client Support	Demo</a:t>
            </a:r>
            <a:endParaRPr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114300" y="101600"/>
            <a:ext cx="1193700" cy="36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CDI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