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7728a88f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7728a88f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7728a88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7728a88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7728a88f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7728a88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728a88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728a88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728a88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728a88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7728a88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7728a88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60000" y="5796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  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Individual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2"/>
            <a:ext cx="82221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Hasnat Md. Imtiaz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20141004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Sec: 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413625" y="9723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</a:rPr>
              <a:t>Using Interactive Feedback to Improve the Accuracy and Explainability of Question Answering Systems Post-Deployment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7350" y="27968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2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90525" y="64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FF00"/>
                </a:solidFill>
              </a:rPr>
              <a:t>Hypothesis</a:t>
            </a:r>
            <a:endParaRPr sz="4600">
              <a:solidFill>
                <a:srgbClr val="00FF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536825" y="1826631"/>
            <a:ext cx="82221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ost-deployment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refinement augmentation of the QA system's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Empowering the model to articulate the accuracy or error in its responses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3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90525" y="64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FF00"/>
                </a:solidFill>
              </a:rPr>
              <a:t>Contribution</a:t>
            </a:r>
            <a:endParaRPr sz="4600">
              <a:solidFill>
                <a:srgbClr val="00FF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699625" y="1680346"/>
            <a:ext cx="82221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Addressed the possibility of using user feedback to improve QA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trained  neural model generated useful explanations and rescore answer candidat</a:t>
            </a:r>
            <a:r>
              <a:rPr lang="en"/>
              <a:t>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the accuracy of deployed QA system and also benefited non-deployed system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3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90525" y="64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FF00"/>
                </a:solidFill>
              </a:rPr>
              <a:t>Methodology</a:t>
            </a:r>
            <a:endParaRPr sz="4600">
              <a:solidFill>
                <a:srgbClr val="00FF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760125" y="1618725"/>
            <a:ext cx="82221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Pre-deployment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Post-deployment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a based RQA (Retrieval Question Answering) model with the pre-deployed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used BART and BERT pre-trained models to build RQA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RQA model is trained to maximize the log-likelihood of the correct answer using in-batch negative sampling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feedback-enhanced RQA model outperforms the base RQA model, with the COMBINEDRERANKER model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3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90525" y="64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FF00"/>
                </a:solidFill>
              </a:rPr>
              <a:t>Limitation</a:t>
            </a:r>
            <a:endParaRPr sz="4600">
              <a:solidFill>
                <a:srgbClr val="00FF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675400" y="1626430"/>
            <a:ext cx="82221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eal-world feedback may contain sensitive information that needs to be handled with care, ensuring privacy and 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and inference of a reranker with feedback data increase the usage of computational resources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3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90525" y="64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FF00"/>
                </a:solidFill>
              </a:rPr>
              <a:t>Synthesis</a:t>
            </a:r>
            <a:endParaRPr sz="4600">
              <a:solidFill>
                <a:srgbClr val="00FF00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683100" y="1672626"/>
            <a:ext cx="82221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Dataset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Model Enhancement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Explanatory Content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User-Centric Evaluations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Comparative Performance Analysis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8269650" y="4689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00FF00"/>
                </a:solidFill>
              </a:rPr>
              <a:t>3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