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5" r:id="rId3"/>
    <p:sldId id="257" r:id="rId4"/>
    <p:sldId id="258" r:id="rId5"/>
    <p:sldId id="259" r:id="rId6"/>
    <p:sldId id="261" r:id="rId7"/>
    <p:sldId id="262" r:id="rId8"/>
    <p:sldId id="263" r:id="rId9"/>
    <p:sldId id="273" r:id="rId10"/>
    <p:sldId id="267" r:id="rId11"/>
    <p:sldId id="265" r:id="rId12"/>
    <p:sldId id="266" r:id="rId13"/>
    <p:sldId id="264" r:id="rId14"/>
    <p:sldId id="274" r:id="rId15"/>
    <p:sldId id="275" r:id="rId16"/>
    <p:sldId id="276" r:id="rId17"/>
    <p:sldId id="277" r:id="rId18"/>
    <p:sldId id="278" r:id="rId19"/>
    <p:sldId id="279" r:id="rId20"/>
    <p:sldId id="280" r:id="rId21"/>
    <p:sldId id="281" r:id="rId22"/>
    <p:sldId id="298" r:id="rId23"/>
    <p:sldId id="294" r:id="rId24"/>
    <p:sldId id="270" r:id="rId25"/>
    <p:sldId id="268" r:id="rId26"/>
    <p:sldId id="282" r:id="rId27"/>
    <p:sldId id="283" r:id="rId28"/>
    <p:sldId id="284" r:id="rId29"/>
    <p:sldId id="296" r:id="rId30"/>
    <p:sldId id="285" r:id="rId31"/>
    <p:sldId id="290" r:id="rId32"/>
    <p:sldId id="297" r:id="rId33"/>
    <p:sldId id="286" r:id="rId34"/>
    <p:sldId id="287" r:id="rId35"/>
    <p:sldId id="291" r:id="rId36"/>
    <p:sldId id="269"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7T10:16:15.286"/>
    </inkml:context>
    <inkml:brush xml:id="br0">
      <inkml:brushProperty name="width" value="0.05292" units="cm"/>
      <inkml:brushProperty name="height" value="0.05292" units="cm"/>
      <inkml:brushProperty name="color" value="#FF0000"/>
    </inkml:brush>
  </inkml:definitions>
  <inkml:trace contextRef="#ctx0" brushRef="#br0">30559 10344 0,'0'24'110,"25"125"-110,-25-99 0,0 24 15,0 1 1,0-1-1,0 0-15,0-24 16,25 0 0,-25-1-1,0-24 1,0 0 0,25-25 77,0 0-46,-1 0 31,1 0-46,25 0-17,-1 0 1,-24 0-1,25 0 1,-1 0-16,26 0 16,24 0-1,298-50 63,-347 25-78,24 25 16,25 0 0,0-24-16,-24-1 15,-26 25 1,1 0 0,-25 0-1,0 0-15,-1 0 16,51 0-1,-1-25 1,1 0-16,-26 0 16,-24 25-1,25 0 1,24 0 0,-24-24-16,-25 24 15,-1-25 1,1 25 15,-25-25 110,0 0-126,0 0 32,-25 1-31,25-26 15,0 25-15,-24 0-16,24-24 15,0-1 1,0-24 0,-25-1-1,25 1-15,-25 24 16,25 26-1,0-1 1,0 0 15,0 0-15,-25 25 0,25-25 30,-25 25 361,-24 0-392,-1 0 1,25 0 0,-49 0-1,24 0 1,1 0-1,-26 0-15,1 0 16,-1 0 0,26 25-1,-26-25-15,51 0 32,-1 0-32,0 0 15,0 0 1,0 0 31,1 25-32,-1-25-15,-25 25 16,1-25 0,-26 0-1,1 0 1,24 25-16,-24-25 15,49 24 1,0-24 0,0 0-1,-49 25 1,49-25 0,0 0-1,0 0 1,1 0-1,-1 0 17,-25 0-17,25 0-15,1 25 16,-26-25 0,25 25-1,0-25 1,-24 0-1,24 0 17,25 25 61,-25-25-14,0 0-64,1 0 1,-1 0-1,0 24 17,0-24 15</inkml:trace>
  <inkml:trace contextRef="#ctx0" brushRef="#br0" timeOffset="7013.997">30460 9500 0,'-49'0'16,"-26"25"-1,1-25-15,-75 74 16,74-24 0,26-25-16,24 24 15,0-49 1,25 25-1,0 0 17,0 0-17,25 0 17,25-1-17,24 1 1,25 0-1,-24 25 1,-26-50-16,-49 24 47,0 1 47,-24-25-94,-26 25 15,0-25 1,1 0 0,24 0-1,0 25-15,0-25 47</inkml:trace>
  <inkml:trace contextRef="#ctx0" brushRef="#br0" timeOffset="8101.7201">30584 9773 0,'25'0'32,"0"0"-17,0-25 1,74 0-16,50-49 15,24 0 1,-98-1 0,-51 75-16,-24-25 15,0 1 1,-49 24 78,-1 0-63,1 0-15,-26 24-1,50 1-15,1-25 16,24 25-1,-25-25 1,25 25 0,0 0-1,0-1-15,0 1 16,0 0 31,0 0-32,25-25 1,24 25 0,1-1-1,-1-24 1,1 0-16,0 0 16,-26 0-1,1 0 1,0 0-16,25 0 31</inkml:trace>
  <inkml:trace contextRef="#ctx0" brushRef="#br0" timeOffset="9381.7524">31229 9599 0,'0'25'63,"25"0"-16,-25 0 15,25-25 32,-25-50-78,25 50-1,-1-25 1,26-24-16,-25 24 16,-25 0-1,25 25 1,-1 0 62</inkml:trace>
  <inkml:trace contextRef="#ctx0" brushRef="#br0" timeOffset="10315.3759">31576 9525 0,'0'25'16,"0"0"-1,0-1 32,0 1-15,25 0-32,-25 0 15,25 0 32,0-25 31,0-75-62,24 26-1,1-51 1,-25 51 0,-1 24-16,-24 0 15</inkml:trace>
  <inkml:trace contextRef="#ctx0" brushRef="#br0" timeOffset="11341.9458">31899 9500 0,'25'0'15,"49"0"1,-24 0-1,-1 0 1,1 0 0,-25-25 31,-25 1-32,0-1 32,0 0-16,-25 25 16,0 0-31,0 0 15,0 0 0,25 50 16,-24-50-31,24 24-16,0 1 15,0 0 1,0 25 0,0-26-1,0 1 1,0 0 31,24-25 0,1 0-16,0 0 31</inkml:trace>
  <inkml:trace contextRef="#ctx0" brushRef="#br0" timeOffset="12736.6878">32420 9500 0,'0'25'47,"0"0"-16,0 0 16,-25-25-16,25-25 110,0 0-126,0-25 1,0 26 0,0-26-16,0 25 15,25 25 16,0 0 16,-1 0-15,1 0-1,0 0-16,0 0 1,-25 25-16,25-25 16,-1 0 31,1 0 31,-25-25-63,0 0 1,0 1 0</inkml:trace>
  <inkml:trace contextRef="#ctx0" brushRef="#br0" timeOffset="16819.3805">29021 13990 0,'0'25'94,"0"24"-78,0-24-1,0 25 1,0 24-16,0 0 16,0-24-1,0 0 1,0-25-16,0-1 15,0 1 17,0-50 108,0 1-140,0-26 16,0-25 0,0 1-1,0 0 1,0 24-1,0 0-15,0 26 16,0-1 0,0-25-1,0 25 1,0 1-16,0-1 47,0 0-32,0-25 17,0 26-1,25-1-31,-25 0 31,0 0 0,25 25 1,0 0 15,0 0-16,24 0-16,1 0 1,49-25-16,0 25 16,75-24-1,0 24 1,-50 0 0,-25 0-16,25 0 15,-50 0 1,26 0-1,24 0 1,0 0-16,-50 0 16,0 0-1,-24 0 1,-25 0-16,0 0 16,-1 0 15,-24 24 141,0 1-157,0 25 1,0 24 0,0 1-16,0 24 15,25 0 1,-25-49-1,25 24 1,0-24-16,-25-1 16,0-24-1,0 0 1,0 0 0,0 0 15,-50-25 125,1 0-140,-26 0-16,-49 0 15,50 0 1,-25 0 0,-25 0-16,74 0 15,-74 0 1,25 0-1,-1 0 1,1 0 0,25 0-16,24 0 15,1 0 1,-26 24 0,50-24-16,-24 0 15,24 0 1,0 0 15,0 0 63,-24 0-63,-1 0-15,25 0-1,-24 0 1,24 0 0,0 0-1,0 0 48</inkml:trace>
  <inkml:trace contextRef="#ctx0" brushRef="#br0" timeOffset="20867.3991">28649 13965 0,'0'0'16,"0"25"-16,0 24 16,0-24-1,0 0 16,0 0-31,0 0 16,0-1 0,0 51-1,0-1 1,0-49-16,0 0 31,0 0 0,0-50 188,0 0-203,0-49-1,0-1 1,0-49-16,0-49 16,0-51-1,0 100 1,0 50-16,0 0 16,0 49 15,50 25 47,-25 0-62,49-25-1,1 25 1,-1 0-1,0 0 1,26 0-16,-1 0 16,75 0-1,-50 0 1,49 0-16,-49 0 16,50 0-1,24 0 1,1 0-1,-75 0 1,49 0-16,26 0 16,-26 0-1,-73 0 1,-26 0 0,-24 0-16,-1 0 15,-24 0 1,0 0-1,0 0 1,24 0-16,1 0 16,24 0-1,1 0 1,-1 0 0,-49 0-1,-25 25 48,0 0-48,0 24 1,0 26 15,0-26-31,-25 1 16,25 24-1,-25 1 1,25-26-16,0 1 16,0 24-1,0 50 1,0-49 0,0-1-16,0-24 15,0 24 1,0-24-1,0-1 1,0-24 0,0 0-1,-24-25 79,-1 0-78,-25 0-1,25 0 1,-24 0 0,-1 0-1,-24 0-15,-25 0 16,-50 0-1,25 0 1,-25 0 0,50 0-16,-1 25 15,26 0 1,-25-1 0,-25 1-16,-25 0 15,99-25 1,-24 25-1,-1-25 1,26 25-16,-26-1 16,-24 1-1,-25-25 1,25 0 0,49 25-1,1-25-15,24 0 16,-25 0-1,26 0 17,-51 0-32,50 0 15,-24 0 1,24 0 0,-25 0-1,26 0-15,-26 0 16,25 0-1,-25 0 1,26 0 0,-26 0-1,25 0 1,0 0 0,1 0-1,-1 0 1,0 0 46,25-25-46,0 0 15,0 1-15,0-1-1,0 0 1,0 0 0,0 0-16,0 1 15,0-1 1,0-25 15,0 25-31,-25 1 16,25-1-1,0 0 17,-25 25-1</inkml:trace>
  <inkml:trace contextRef="#ctx0" brushRef="#br0" timeOffset="65110.2323">10120 15776 0,'0'0'16,"75"0"0,-26 25-16,26-1 0,24-24 15,0 25 1,0 0 0,1 0-1,-1 0-15,50-25 16,-100 0-1,26 0 1,-1 0 0,1 0-16,24 0 15,0 0 1,25 0 0,-25 0-16,25 24 15,-74-24 1,24 0-1,-24 0 1,24 0 0,25 0-1,1 0-15,-51 0 16,1 0 0,0 0-1,-26 0-15,1 0 16,0 0 15,0 0-15,24 0-16,-24 0 15,0 0 1,25 0 0,-1 0-1,1 0-15,-1 0 16,26 0-1,-26 0 1,26 0 0,-1 0-1,-24 0-15,24 0 16,1 0 0,-26 0-1,1 0-15,-25-24 16,0 24-1,24 0 1,-24-25 0,0 25 15,0 0-15,-25-25 77</inkml:trace>
  <inkml:trace contextRef="#ctx0" brushRef="#br0" timeOffset="66734.8706">6672 15677 0,'50'24'16,"-100"-48"-16,150 48 0,-76-24 16,1 25-16,0 0 15,0-25 1</inkml:trace>
  <inkml:trace contextRef="#ctx0" brushRef="#br0" timeOffset="86844.3663">30361 15379 0,'0'25'63,"0"24"-48,0-24 1,0 25-1,0 24 1,0 1 0,0-1-16,25-24 15,-25-26 1,0 1 15</inkml:trace>
  <inkml:trace contextRef="#ctx0" brushRef="#br0" timeOffset="88064.8295">30311 15503 0,'0'0'15,"-49"25"-15,24 0 0,-25-1 0,25 26 16,-24-25-1,24 0 1,0-25 0,25 24-16,-25 1 15,25-50 126,0 1-110,25-1-15,25-25-16,49-24 15,-24-1 1,-51 1 0,1 74-1,-25-25-15,25 25 63,0 0-16,24 50-16,1-1 0,-25-49-15,-25 25-1</inkml:trace>
  <inkml:trace contextRef="#ctx0" brushRef="#br0" timeOffset="101057.5914">29840 13494 0,'0'0'16,"0"-25"46,0 0-30,0 0-17,0 1 1,0-1-1,0 0 1,0 0-16,0 0 16,0 1-1,0-26 1,0 0-16,0 1 16,0 24-1,0-25 1,0 25-1,0 1 1,0-1-16,0-50 16,0 51-1,0-26 17,0 25-17,0 0 16,0 1-31,0-26 16,0 0 0,25-24-1,0 24 1,-1 1 0,-24 24-1,25-49-15,-25 49 16,25-25-1,-25 1 1,50 24-16,-26-25 16,1 0-1,25 1 1,24-1 0,-24 1-16,-25 49 15,24-50 1,-24 25 296,-25 0-296,25 1 0,0 24-1,0-50-15,-1 25 16,100-49-1,-24-25 1,-1 74 0,-50-25-16,-24 25 15,0-24 1,0 24 15,0 0-15,-25 0-1</inkml:trace>
  <inkml:trace contextRef="#ctx0" brushRef="#br0" timeOffset="106337.6774">30907 7888 0,'0'25'32,"0"-1"-1,24 1 0,26-25 94,-25 0-125,49 0 16,1 0-1,24 0 1,0 25 0,50-25-16,-25 0 15,-74 0 1,-26 0-1,1 0 1,-25-25 140,0-24-124,0 24-17,0-25 1,0 25 15,0 1 0,0-1-15,-25 25 0,1-25-1,24-25 16,-25 50-15,0-24 0,25-1 15,-25 25-15,0 0 15,1 0 0,-1 0-31,0 0 31,-74 0-31,0 0 16,-1 0 0,26 0-1,49 0-15,-25 0 16,26 0-1,-1 0 32,25 25 47,-25-25 31,25 24-109,-25-24-16,25 25 15,-25-25 1,-24 50 0,49-25-1,0-1 16,0 1 63</inkml:trace>
  <inkml:trace contextRef="#ctx0" brushRef="#br0" timeOffset="108823.0668">30907 8260 0,'0'25'47,"0"0"-32,0-1 1,24-24-16,-24 25 15,0 0 32,0 0-31,0 0 0,0-1 15,0 1 0,0 0-15,25-25-1,-25 25-15,0 0 94,25-25 109,25 0-156,-1 0-31,26 24-1,24-24-15,0 25 16,0-25 0,-24 0-1,24 0 1,-25 0-1,1 0-15,-50 0 32,-25-25 218,0 1-235,0-1 1,-25 0 0,25 0-16,0-24 15,-25 24 1,25 0-1,-25 25 1,25-25-16,-25 25 31,1 0 94,-1 0-93,-25 0-1,25 0-16,-24 0-15,-1 0 16,-24 0 0,-1 0-1,26 0-15,-1 0 16,0 0 0,26 0 15,-1 0 47,0 0-62,-25 0 15,1 0-31,-1 0 15,1 0 1,24 0 0,0 0-1</inkml:trace>
  <inkml:trace contextRef="#ctx0" brushRef="#br0" timeOffset="111326.3391">32172 7962 0,'0'25'141,"0"0"-110,0 0-15,0 0-16,0-1 15,0 1 1,0 0 15,49-25 219,51 0-234,48 0-1,-24 0 1,-49 0-16,-50 0 16,-1 0 15,-24-25 188,0 0-204,0 1 1,0-26-1,0 25 1,0-25 0,0 26-16,0-26 15,0 25 1,0 0 0,0 1-1,-24 24 32,-1 0 0,0 0-31,-25 0 15,26 0-16,-1 0 1,-25 0-16,1 0 16,24 0-1,-25 0 1,1 0 0,-26 0-16,25 0 15,-24 0 1,24 0-1,26 0 1,-1 0 0,25 24 234,25 1-235,-1 0 17,1 0-32,-25 0 15,25-1 1</inkml:trace>
  <inkml:trace contextRef="#ctx0" brushRef="#br0" timeOffset="138369.5704">5507 16421 0,'24'0'32,"1"0"46,25 0-47,-1 0-15,26 0-16,24 25 31,25-25-31,50 24 16,24-24-1,1 25 1,-51-25-16,-48 0 15,24 25 1,49-25 0,1 0-1,-50 25-15,-50 0 16,26-25 0,-26 24-1,-49-24 1,24 25-16,-24-25 15,0 25 1,0-25 15,-25 25-15,-25-25 78,50 0 187,0 0-265,74 0-1,50 0 1,24 0-16,-73 0 15,-26 0 1,-24 0 0,-1 0-1,26 0 1,24 0-16,-50 0 16,1 0-1,0 0 1,-26 0-16,1 0 15,0 0 1,25 0 0,-26 0-1,1 0 32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7T10:19:10.951"/>
    </inkml:context>
    <inkml:brush xml:id="br0">
      <inkml:brushProperty name="width" value="0.05292" units="cm"/>
      <inkml:brushProperty name="height" value="0.05292" units="cm"/>
      <inkml:brushProperty name="color" value="#FF0000"/>
    </inkml:brush>
  </inkml:definitions>
  <inkml:trace contextRef="#ctx0" brushRef="#br0">10716 4911 0,'0'-24'125,"0"-1"-109,24 25-1,1-25 1,0 25 0,0 0-1,49-25 1,50 0 0,-25 0-16,1 25 15,-51 0 1,26 0-1,-26 0 1,26 0-16,-1 0 16,25 0-1,1 0 1,-26 0 0,0 0-16,1 0 15,-26 0 1,26 0-1,-1 0 1,26 0 0,-26 0-16,0 0 15,-49 0 1,50 0 0,-26 0-16,1 0 15,-1 0 1,26 0-1,-1 0 1,-24 0 0,-25 25-16,-1-25 15,26 0 1,0 0 0,-26 0-1,1 0-15,0 0 63,0 0-32,0-25-15,24-24-1,-24-1 1,50-24-16,-51-1 15,1 51 1,25 24 0,-50-25-16,25 25 62,-1 0-31,1 25-15,-25-1 0,25 1-16,0 0 15,0 25 1,-1-26 0,1 1-1,0 0 1,25-25-16,-1 25 31,-24 0-15,25-25-1,-26 0 1,1 24 0,25-24-1,-1 0-15,1 0 16,49 0-1,75 0 1,-25 0-16,0 0 16,-50 0-1,74-24 1,26-1 0,-26 25-1,-98 0-15,-26 0 16,-24 0-1,0 0 1,25 0 218,173-25-218,323 0 0,148-24-1,-74 49-15,-347 0 16,-74 0 0,222 0-1,-173 0 1,-74 0-16,0 0 15,24 0 1,25-25 0,-49 25-16,-75-25 15,50 0 1,99 25 0,0-25-1,-124 25-15,-50 0 16,26 0-1,-1 0 1,99 0 0,-49-24-1,-50 24-15,-49 0 16,24 0 0,26 0-1,98 0-15,-24-25 16,-50 0-1,-50 25 1,-49 0 0,25 0-1,-1 0-15,26 0 16,24 0 0,50 0-1,-50 0-15,-25 0 16,-49 0-1,0 0 1,0 0 0,-1 0-1,1 0-15,-25 25 16,25-25 0,-25 25 15,0-1 0,25 1-15,-25 0-1,0 0 1,0 0 0,25-1-1,0-24 1,-25 25-1,0 0 17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7T10:19:24.483"/>
    </inkml:context>
    <inkml:brush xml:id="br0">
      <inkml:brushProperty name="width" value="0.05292" units="cm"/>
      <inkml:brushProperty name="height" value="0.05292" units="cm"/>
      <inkml:brushProperty name="color" value="#FF0000"/>
    </inkml:brush>
  </inkml:definitions>
  <inkml:trace contextRef="#ctx0" brushRef="#br0">13196 8136 0,'25'0'156,"0"0"-140,0 0 0,-1 0-1,51 0 1,24 0-16,-25 0 16,26 0-1,-26 0 1,25 0-1,50 0-15,-25 0 16,-50 0 0,1 0-1,-26 0 1,26 0-16,-1 0 16,-24 0-1,-25 0 16,24-25-31,1 25 16,-25 0 0,24 0-1,-24 0 1</inkml:trace>
  <inkml:trace contextRef="#ctx0" brushRef="#br0" timeOffset="2485.2908">21555 8260 0,'25'0'187,"0"0"-171,0 0 0,24 0-16,26 0 15,24 0 1,50-25-1,24 0 1,-73 25 0,-26-24-16,-49 24 15,0-25 1,-1 25 15,1 0 16,25 0 0,49 0-31,100-25-1,-26 0 1,-74 0-16,1 25 15,-26-24 1,25 24 0,75 0-16,-75 0 15,-49 0 1,-1 0 0,-24 0-1,0 0-15,0 0 16,-1 0-1,1 0 1,50-25-16,-26 25 16,26 0-1,-1-25 1,1 25 0,-1 0-1,-49 0-15,24-25 16,-24 25-1,25 0 1,-25 0 0,-1 0-1,1 0 17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7T10:20:30.585"/>
    </inkml:context>
    <inkml:brush xml:id="br0">
      <inkml:brushProperty name="width" value="0.05292" units="cm"/>
      <inkml:brushProperty name="height" value="0.05292" units="cm"/>
      <inkml:brushProperty name="color" value="#FF0000"/>
    </inkml:brush>
  </inkml:definitions>
  <inkml:trace contextRef="#ctx0" brushRef="#br0">21034 2803 0,'25'0'31,"0"0"47,25 0-62,74 0-16,223 0 15,25 25 1,149 49 0,149-74-1,-447 50-15,-25 24 16,-99-24 0,50-25-1,-124-25 1,0 24-1,0-24-15,-25 25 16</inkml:trace>
  <inkml:trace contextRef="#ctx0" brushRef="#br0" timeOffset="1311.1189">3473 4539 0,'24'0'47,"1"0"-16,25 0-31,24 0 15,50 0 1,100 0 0,48 25-1,150 25 1,-75-26-16,-74 26 16,99 0-1,25-26 1,-124-24-16,0 25 15,49-25 1,-148 0 0,-75 0-1,-49 0 1,-25 0 0</inkml:trace>
  <inkml:trace contextRef="#ctx0" brushRef="#br0" timeOffset="73661.0276">11237 9550 0,'0'25'46,"24"24"33,-24-24-64,0 25 1,0-26-1,0 1 1,0 25 0,0-25-1,0-1 17,25 26-17,-25-25 1,0 0-1,0 24 1,25-24 0,-25 0-1,0 0-15,0 0 32,0-1-17,0 1 1,0 0-1,0 0 1,0 0 0,0-1-1,0 1 32,0 0 63,0 0-79,0 0-16,0-1 17,-25 1-32,0 0 15,1 25 1,24-26 0,-25 1-1,0 0 1,0 0 31,0-25 31,-24 0-63,24 0 1,-25 0 0,1 0-1,-75 0-15,-25 0 16,25 25 0,0-1-1,25-24-15,49 0 16,0 0-1,26 0 1,-51 0 0,26 0-1,24 0-15,0 0 16,0 0 15</inkml:trace>
  <inkml:trace contextRef="#ctx0" brushRef="#br0" timeOffset="74380.8111">10021 10616 0</inkml:trace>
  <inkml:trace contextRef="#ctx0" brushRef="#br0" timeOffset="129270.0372">12254 4564 0,'0'25'47,"0"0"0,0-1 0,0 1-16,0 25-31,0-25 16,0 49 0,0-49-1,0 0-15,0 0 16,0 49-1,0-49 1,0 0 0,0-1-16,0 51 15,0-50 1,0-1 0,0 1-1,24-25 141,1 0-124,0 0-1,0 0-15,0 0-1,49 0-15,25 0 16,50 0-1,-25 0 1,-25 0-16,-24 0 16,-26 0-1,1 0 1,24 0 0,-24 0-1,99 0-15,-75 0 16,-24 0-1,24 0 1,-49 0 0,49 0-16,-24 0 15,0 0 1,24 0 0,0 0-1,1 0-15,-1 0 16,-24 0-1,24 0 1,-24 0-16,-1 0 16,1 0-1,49 0 1,-24 0 0,-1 0-16,-49 0 15,0 0 1,0 0-1,-1 0 17,-24-25 30,0 1 16,0-26-31,0 0-31,0 1-1,0 24 1,-24-49 0,24 24-16,0 0 15,0 1 1,0-1 0,0 0-1,0 1 1,-25-1-16,25 25 15,0 1 1,0-26 0,0 25-1,-25 0 17,25 1-1,-25 24-16,0 0 17,1 0-17,-1 0 17,0 0-17,0 0 1,0 0-1,1 0 1,-51 0 15,1 0-31,-1 0 16,1 0 0,24 0-1,25 0-15,-24 0 16,-1 0-1,25 0 1,1 0 0,-51 0-1,50 0-15,-49 0 16,49 0 0,-49 0-1,24 0-15,25 0 16,-24 0-1,24 0 1,0 0 0,-24 0-16,24 0 15,-25 0 1,1 0 0,-1 0-1,0 0-15,25 0 16,-24 0-1,-1 0 1,-24 0 0,49 0-1,-49 0-15,49 0 32,0 0-17,0 0-15,0 0 16,-24 0-1,-1 0 17,25 0-17,1 0 1,-1 0 0,-25 0-1,25 0 1,1 0-1,-1 0 1,-25 24 0,25-24-1,1 0-15,24 25 16,-25 0 15,0-25 16,0 25-16,0-25-15,1 25 0,24-1 15</inkml:trace>
  <inkml:trace contextRef="#ctx0" brushRef="#br0" timeOffset="130272.5367">11063 4738 0,'25'0'110,"-1"0"-110,26 0 15,74 24 1,-49-24 0,-1 25-1,-24-25-15,-26 25 16,1-25 0,0 0 30,0 0 1</inkml:trace>
  <inkml:trace contextRef="#ctx0" brushRef="#br0" timeOffset="131083.6058">11509 4638 0,'0'25'78,"0"0"-78,25-25 16,0 25 0,-25 0-1,25-25-15,0 24 16,-1 1 31,-24 0 78,0 0-94,0 0-15,-24 0-1,-1-1 1</inkml:trace>
  <inkml:trace contextRef="#ctx0" brushRef="#br0" timeOffset="132807.8164">11435 4043 0,'0'0'15,"-25"0"-15,25 25 16,-25-25-16,25 25 16,0 24 15,-24-49-31,24 25 15,0 0 17,0 0 15,0 0-32,0-1 16,24-24 1,1 0-17,0 0-15,0 0 16,0 0 15,-25-49 63,24 49-78,-24-25-16,25-25 15,-25 75 157,0 0-156,0 0-1,0 24 1,0-24-16,0 0 16,0 25-1,0-26 16,0 1-15,0 0 15,0 0 1,0 0-17,-25-25 16,1 0 1</inkml:trace>
  <inkml:trace contextRef="#ctx0" brushRef="#br0" timeOffset="134161.0842">11708 4291 0,'0'-25'31,"25"25"0,-1-24-15,26-1-16,0 0 16,-1 0-1,-24 0 1,-25 1 15,25 24-31,-25-25 63,-25 25-32,-25 0 0,26 0-15,-1 0 15,0 0 0,25 25 79,0 24-79,0-24-16,0 0 1,0 0 0,25-1-1,0-24 1,-25 25 15,24-25-15,1 0-1</inkml:trace>
  <inkml:trace contextRef="#ctx0" brushRef="#br0" timeOffset="135090.0689">12129 4118 0,'0'24'15,"0"1"17,0 0-17,0 0 16,0-50 126,0 0-126,0-24-15,25 49-16,-25-25 15,75 0 1,-26-25-1,-24 50 1,25 0-16,-25 0 31,-25 25 63,0 0-47</inkml:trace>
  <inkml:trace contextRef="#ctx0" brushRef="#br0" timeOffset="136448.7907">12576 4068 0,'25'0'47,"0"0"0,-25-25-32,0 0 1,24-24 0,-24 24 15,-24 25 78,24 25-15,0 0-78,0-1-16,0 1 15,0 25 1,0-25 0,0-1-1,24-24 1,1 25 15,0-25-31,0 0 16,0 0 15,-1 0-15,26 0-1,24 0 1,-24 0-16,-25 0 15</inkml:trace>
  <inkml:trace contextRef="#ctx0" brushRef="#br0" timeOffset="137413.0536">12973 4018 0,'0'25'47,"0"0"-16,0-50 126,0 0-126,0-24-15,0-1-1,25 25 1,-1 1-1,1-1 1,0 25 31,25 0 0,-26 0-16,26 0-15,0 0-1,-25 0-15,-1 0 32</inkml:trace>
  <inkml:trace contextRef="#ctx0" brushRef="#br0" timeOffset="139119.2202">13345 3944 0,'-25'0'47,"25"25"-31,-25-25-16,1 25 31,24-1-15,-25 1-16,25 0 31,0 0 0,0 0-15,25-25 31,-1 0-32,1 0 1,0 0 31,0 0-32,-25-25 1,0 0 15,0 0-31,0 0 32,0 1-17,0 48 141,25 1-140,24 0 15,-49 0-31,50-25 16,-25 0 0,24 0-1,26 0-15,24 0 16,-25 0-1,50 0 1,-49-50 0,-1-24-1,0 24-15,-74 1 16,0 24 15,0 0-15,0-25-1,0 1 1,0-1 0,0 25-16,-24-24 15,-1 24 17,0 25-17,0 0 32,0 0-16,25 25 32,0-1-48,0 26 1,0 0 0,0-1-16,0 51 15,0-1 1,0-25 0,0-24-1,0-25-15,0 24 16,0-24 15</inkml:trace>
  <inkml:trace contextRef="#ctx0" brushRef="#br0" timeOffset="140678.4876">13196 5234 0,'0'25'31,"-25"-25"-15,25 24-1,0 1 1,-25 0 0,1 0-1,24 0-15,-50 49 16,25-49 0,0 24-1,1 1 1,-1 24-16,-25-24 15,25 24 1,1-24 0,-1 0-1,0-1 1,0-24 0,25 0 15</inkml:trace>
  <inkml:trace contextRef="#ctx0" brushRef="#br0" timeOffset="141494.5694">13146 5358 0,'50'25'16,"-25"-1"-16,25 26 15,-1-50 1,1 50-1,-25-50-15,-1 24 16,-24 1 0,50 0-1,-25 0-15,0 0 16,24 24 0,-24-24-1,25 25 1,-1-1-16,1 26 15,-1-75 1,-49 25 0,25-25-1,-25 24 1</inkml:trace>
  <inkml:trace contextRef="#ctx0" brushRef="#br0" timeOffset="142519.9159">13345 5259 0,'0'24'63,"25"-24"-17,49 25-46,1 50 16,-1-51 0,100 76-1,-1-51 1,-24 26-16,0-1 16,-25 0-1,-25-24 1,25 0-1,-74-25-15,-1-1 16,-24-24 15</inkml:trace>
  <inkml:trace contextRef="#ctx0" brushRef="#br0" timeOffset="143654.1015">13320 5953 0,'0'0'0,"25"0"0,0 0 16</inkml:trace>
  <inkml:trace contextRef="#ctx0" brushRef="#br0" timeOffset="144696.7922">12526 5953 0,'-24'0'0,"48"0"0,-98 0 0,49 0 16,-24 0-1,-1 0-15,0 0 16,1 25 0,24-25 15,25 25-15,0 0 109,0-1-94,0 1-16,0 25-15,0-25 32,25-25-17,-25 24 1,25-24 0,-25 25-1,24-25 16,-24 25-15,25-25 0,0 0-1,25 0 1,24 0 0,25 25-16,-24 0 15,-1-25 1,0 24-1,-24-24-15,-25 0 16,0 0 0,-1 0 15,1 0 31,0 0-62,0-24 32,0-1-17,-1 0 1,1 0 0,-25 0 15,0 1-16,0-1 1</inkml:trace>
  <inkml:trace contextRef="#ctx0" brushRef="#br0" timeOffset="146164.7635">13791 6052 0,'0'0'15,"-24"0"1,-1 0-1,0 0 17,0 25-1,-24 0-15,24 25-1,0-1 1,-25-24-1,26 25 1,24-1-16,0-24 47,0 0 0,0 0-32,24-1 1,51 1-16,-50 0 16,24 0-1,26-25 1,24 0-16,0 0 16,-49 0-1,-1 0 1,-24 0 15,0 0-31,0 0 16,-1-50-1,-24 25 1,0 1 0,0-26-16,0 25 15,0 0 1,-24 25-1,-1-24 1</inkml:trace>
  <inkml:trace contextRef="#ctx0" brushRef="#br0" timeOffset="147432.4378">14883 6226 0,'-25'0'78,"0"0"-47,0 0-15,1 0 0,-26 50 15,0-26-16,26 26 1,24-25-16,-25 0 16,25-1 31,0 1-16,25 0-16,-1-25 1,26 0-16,0 0 16,24 0-1,-24 0 1,-1 0 0,-24 0-16,0 0 15,0 0 16,-25-25-15,0 0 0,0 1-1,0-26 1,0 25 0,0 0-1,-25 1 1,-25 24 15,50-25-31,-25 25 16,-24 0 15,24 0 0</inkml:trace>
  <inkml:trace contextRef="#ctx0" brushRef="#br0" timeOffset="173670.926">26913 3696 0,'25'0'125,"49"0"-110,-24 0-15,24-25 16,-24 25 0,0 0-1,-26 0 1</inkml:trace>
  <inkml:trace contextRef="#ctx0" brushRef="#br0" timeOffset="175394.081">27533 3845 0,'0'-25'172,"0"-25"-156,0 1-1,0-51 1,0 1 0,0 25-16,0 24 15,0 1 1,0-1 0,0 25-16,0 0 15,0-24 1,0 24-1,0 0-15,0 0 32,25 25 15,25 0-47,24 0 15,0 0 1,1 0-1,-26 0-15,1 0 16,-25 25 0,-25 0-1,0 0 1,0 0 0,0-1-1,0 1 1,0 0-1,-25 0 1,0 24-16,0-24 16,1 25-1,-51-25 1,50-1 0,1-24-1,-1 25 1</inkml:trace>
  <inkml:trace contextRef="#ctx0" brushRef="#br0" timeOffset="175686.4018">27682 3547 0,'-25'0'15,"50"0"-15,-50 25 32,50 0 30,25-1-46,24 26-1,-24-25 1,24 25 0,-49-26-16,0-24 15,-1 25 16</inkml:trace>
  <inkml:trace contextRef="#ctx0" brushRef="#br0" timeOffset="177111.6192">28203 3696 0,'0'0'0,"99"0"31,-74 0-31,25 0 16,-26 0 0,26 0-16,-50-25 78,0 0-63,0 0 32,-25 1-15,0-1-32,1 0 15,-1 25 1,0 0 15,0 0 16,0 0-16,25 25 0,0 0-15,0-1 0,0 1-1,0 0 1,0 0 0,0 0-1,0 0 1,0-1-1,0 1 1,0 0 15,50-25-15,-25 0 0,24 25-1,-24-25-15,0 0 31,0 0-15,0 0 31,-1 0-31</inkml:trace>
  <inkml:trace contextRef="#ctx0" brushRef="#br0" timeOffset="178212.5132">28600 3621 0,'0'25'15,"0"0"48,0 0-32,25-25-31,-1 25 16,-24 0-1,25-1 1,-25 26 0,25-25 15,0-25 16,-25-50 109,25 1-140,-1 24-16,-24-25 15,25 25 1,-25 0-1,0 1 17</inkml:trace>
  <inkml:trace contextRef="#ctx0" brushRef="#br0" timeOffset="179078.862">28873 3646 0,'0'25'47,"0"0"-1,0 0-30,0 0 0,24-1-16,-24 26 15,25-25 1,-25 0 0,0-1-1</inkml:trace>
  <inkml:trace contextRef="#ctx0" brushRef="#br0" timeOffset="179721.2389">28897 3473 0</inkml:trace>
  <inkml:trace contextRef="#ctx0" brushRef="#br0" timeOffset="180851.9625">29121 3646 0,'25'0'141,"-25"-25"-16,0 1-109,0-1 15,-25 25 16,0 0 0,0 0-32,25 25 32,0-1-16,0 1 1,0 50-32,0-50 15,0-1 1,25 1 0,25 0-1,-1-25 1,-24 0 15,0 0-15,0 0-1</inkml:trace>
  <inkml:trace contextRef="#ctx0" brushRef="#br0" timeOffset="182422.0369">29394 3597 0,'0'24'31,"0"1"0,0 0-15,0 0 109,0 0-94,24-25-15,1 0-1,-25 25 1,25-25 46,0 0 32,-25-25-78,25-25-1,-25 0 1,24 26 0,-24-1-1,0 50 173,0-1-173,0 1-15,25 50 16,0-75 0,0 25-1,-25-1-15,25-24 16,-1 0 62,-24-24 0,0-1-62,0 0 15</inkml:trace>
  <inkml:trace contextRef="#ctx0" brushRef="#br0" timeOffset="190175.4521">27335 4589 0,'49'0'172,"1"0"-156,0 0-16,-26 0 15,1 0 1,50 0 0,-51 0-1,-24 25 1</inkml:trace>
  <inkml:trace contextRef="#ctx0" brushRef="#br0" timeOffset="191019.1057">27905 4638 0,'25'0'62,"25"0"-15,24 0-31,25 0-1,125 0-15,-26-24 16,-24-1-1,-125 25-15,-24 0 16</inkml:trace>
  <inkml:trace contextRef="#ctx0" brushRef="#br0" timeOffset="191784.3479">28699 4589 0,'0'25'140,"0"-1"-108,0 1-17,0 50 1,0-1-16,0-24 16,0-1-1,0-24 1,0 0-1,0 0 1</inkml:trace>
  <inkml:trace contextRef="#ctx0" brushRef="#br0" timeOffset="193170.6631">28873 4887 0,'49'0'125,"26"-25"-109,49 0-1,25-50 1,-75 1-1,-24 49-15,-50 0 16,24 1 0,-48 24 109,-1 0-110,0 0 1,0 0 31,-24 0-32,-1 49 1,25-24 0,-24 25-1,49-1 1,-25-49-16,25 25 16,0 25 15,0-25-16,0-1 17,0 1 15,25-25-16,-1 0-16,26 0 1,0 0 15,-1 0-15,-24 0-16,0 0 31,0 0 0</inkml:trace>
  <inkml:trace contextRef="#ctx0" brushRef="#br0" timeOffset="194295.4654">29592 4688 0,'-25'0'187,"25"25"-109,25-25-62,25 25 0,-26-1-1,51-24 1,-75 25-16,25 0 16,-25 0 46,0 0 32,-50-25-63,25 0-15,0 0 15,1 0 0</inkml:trace>
  <inkml:trace contextRef="#ctx0" brushRef="#br0" timeOffset="195441.4449">29964 4490 0,'0'24'156,"0"1"-156,0 0 16,0 0-1,0 24 1,0-24-1,0 0 1,0 0 0,0 0-1,0 24 1,0-24 15,0 0 0,0 0-15,25 0 0,-25-1 15,25-24-15,-1 0 30,1 0-46,0 0 79,0 0-48</inkml:trace>
  <inkml:trace contextRef="#ctx0" brushRef="#br0" timeOffset="196196.0493">29964 4762 0,'25'0'125,"0"-24"-93,24 24-1,-24 0-15,25 0-16,-26 0 15,1 0 1</inkml:trace>
  <inkml:trace contextRef="#ctx0" brushRef="#br0" timeOffset="205998.0105">26541 9748 0,'50'0'125,"-1"0"-125,26 25 16,-1-25-1,50 25 1,-25-25-16,25 0 16,25 0-1,-25 25 1,-74-25-1,-1 0 1,26 0-16,-26 0 16,51 24-1,73-24 1,-74 0 0,1 0-16,-26 0 15,1 0 1,-1 0-1,50 0 1,50 0-16,-100 0 16,-24 0-1,-1 0 1,-24 0 0,0 0 484,0 0-485,49 0-15,0 0 16,100 0-1,25 0 1,-26 0 0,-74 0-16,-24 0 15,-1 0 1,-24 0 0,24 0-16,-24 0 15,-1 0 1,1 0-1,-25 0 1,0 0 0,-1 0 15,51 0-15,-25 0-16,-1 0 15,1 0 1,-25 0 15,-1 0 47,1 0-62,0 0 15,49 0-31,26 0 16,73 0-1,1 0 1,-75 0 0,-49 0-1,24 0-15,-24 0 16,-25 0-1</inkml:trace>
  <inkml:trace contextRef="#ctx0" brushRef="#br0" timeOffset="227707.866">22994 11088 0,'25'0'16,"0"0"-16,-1 24 31,1-24-15,0 0-1,25 0 1,24 0 0,0 0-1,1 0-15,49 0 16,74 0-1,1 0 1,-75 0-16,25 0 31,-25 0-31,49 0 16,1 25 0,-75-25-1,-74 0-15,0 0 16,-25 25 15</inkml:trace>
  <inkml:trace contextRef="#ctx0" brushRef="#br0" timeOffset="249955.8775">30535 9773 0,'0'124'16,"0"-248"-16,0 273 16,0-124-16,0-1 15,0 1-15,0 25 16,0 0-1,24 24 1,-24 0 0,25-24-16,-25 24 15,0-24 1,0 24 0,25 1-1,0-1 1,0 50-16,-1-25 15,-24-24 1,0-1 0,0-24-16,0-25 15</inkml:trace>
  <inkml:trace contextRef="#ctx0" brushRef="#br0" timeOffset="280397.7457">1414 13271 0,'0'24'47,"0"1"-31,0 0-1,0 0 1,0 49 0,0 1-16,0 24 15,0 0 1,0-25-1,0-24-15,0 24 16,0 1 0,0 24-1,0-25 1,0 26 0,0-26-16,0 1 15,0 49 1,0-25-1,0-25 1,0 1-16,0-1 16,0-49-1,0 49 1,0-24-16,0-25 16,0-1-1,0 26 1,0-25-16,25-25 219,49 0-219,50 0 15,25 0 1,-50 0-1,-24 0 1,-1 0-16,0 0 16,50-25-1,0 0 1,0 0 0,-49 1-16,-50 24 15,24 0 1,1 0-1,49 0 1,25 0-16,-49 0 16,-1 0-1,-49 0 1,0 0 0,-1 0-1,26 0 1,-25 0 15,-25-25 203,0-25-218,0-24-16,0-1 16,0 1-1,0 24 1,0 1-16,0-26 16,0 26-1,0-26 1,0-24-1,0-50 1,0 100-16,0-26 16,25-24-1,-25 25 1,0 49-16,0-25 16,0 25-1,0-24 1,0-26-1,0 51 1,0-26-16,0 0 16,0 1-1,0 24 1,0-25-16,0 26 16,0-1-1,0 0 1,0 0-1,0 0 1,0 1 0,0-1-16,0-50 15,0 1 1,0 24-16,0 1 16,0-1-1,0 25 16,-25 0 1,0 1-1,0 24-15,0 0 15,1 0-16,-1 0 1,-25 0-16,1 0 16,-26 0-1,50 0 1,-24 0 0,24-25-16,-49 25 15,49 0 1,-50 0-1,-24 0 1,0 0-16,24 0 16,1-25-1,24 25 1,1 0-16,-1 0 31,-24 0-31,24 0 16,1 0-1,-1 0 1,25 0-16,0 0 16,1 0-1,-1 0 1,0 0 0,0 0-1,0 0 1,1 0-1,-1 0 1,0 0-16,0 0 16,0 0 46,0 0-31,1 0-15,-26 0-16,25 25 16,0-25-1,1 0 1,-26 49 0,50-24-1,-25 25 1,-24-1-1,49 26-15,-50-1 16,50-24 0,-25-25-1,25 24 1,-25 1 0,25-25-1,0 0 1,0-1-1,0 1 1,0 0 15</inkml:trace>
  <inkml:trace contextRef="#ctx0" brushRef="#br0" timeOffset="287354.6417">3770 14387 0,'0'25'16,"25"-25"31,25 0-1,-25 0-14,24 0-32,-24 0 15,0 0 1,24 24 0,1-24-1,-25 0-15,0 0 16,24 0-1</inkml:trace>
  <inkml:trace contextRef="#ctx0" brushRef="#br0" timeOffset="288022.3734">3994 14585 0,'0'25'62,"24"-25"-30,26 25-17,24 0-15,1-1 16,-50-24-1,24 0 1,-49 25 0</inkml:trace>
  <inkml:trace contextRef="#ctx0" brushRef="#br0" timeOffset="288789.4293">4118 14858 0,'49'0'141,"-24"0"-110,0 25-15,0-25-1</inkml:trace>
  <inkml:trace contextRef="#ctx0" brushRef="#br0" timeOffset="295355.7042">6623 15156 0,'0'0'15,"0"24"1,0 1-1,0 25 1,0-1 0,0 1-1,0 0 1,0-25-16,0 24 16,0 1-1,0-25 1,0-1-1,0 1-15,0-74 110,0-75-95,49-125 1,-24 76-16,-25 49 16,25 0-1,0 74 1,0 1-16,-25 24 16,24 25 62,1 25-47,0 24-31,25 50 16,24 50-1,-24-50 1,-25 1-1,-1-51-15,-24-24 16,0 0 0</inkml:trace>
  <inkml:trace contextRef="#ctx0" brushRef="#br0" timeOffset="296161.7963">6796 15255 0,'25'0'109,"25"0"-93,-25-25-1,49 0-15,1 0 16,-26 25 0,-24 0-1,0 0 1</inkml:trace>
  <inkml:trace contextRef="#ctx0" brushRef="#br0" timeOffset="297404.4608">7590 15180 0,'-25'0'94,"1"0"-79,-26 0 17,0 25-17,26 25 1,-1-25-1,0 24-15,25-24 16,0 0 0,0 25-1,0-26 17,25-24 46,0 0-63,-1 0 17,1 0-17,0 0 1,-25-49-1,25 24 1,-25 0-16,0 50 141,25 49-126,24 1 1,-24-1-16,0 25 16,-25-49-1,0 0 1,0-1-1,0-24 1,0 0-16,0 0 16,0-1 15,0 1 0,-50-25 16,25 0-31,-24 0 15,24 0 0,25-25-15</inkml:trace>
  <inkml:trace contextRef="#ctx0" brushRef="#br0" timeOffset="298007.9888">7913 15056 0,'0'25'16,"0"0"0,0 0 15,0 0 0,0-1 0,0 1-15,0 0-16,0 0 16,0 0-1,0-1 1</inkml:trace>
  <inkml:trace contextRef="#ctx0" brushRef="#br0" timeOffset="298673.0024">7913 14982 0</inkml:trace>
  <inkml:trace contextRef="#ctx0" brushRef="#br0" timeOffset="299287.7844">8062 14511 0,'0'25'79,"0"-1"-79,0 1 15,0 25 1,24-1-1,1 26-15,-25-1 16,25 25 0,0 1-1,-25-51 1,25 1 0,-25-25-16,24-1 15</inkml:trace>
  <inkml:trace contextRef="#ctx0" brushRef="#br0" timeOffset="300552.4356">8508 15131 0,'50'0'47,"-26"0"-16,51-25-15,-1-25 0,-24 26-16,-25-1 15,-1 25 1,-24-25 0,0 0 30,0 0-14,-24 25-1,-1 0-15,0 0-1,0 0 1,0 0 31,1 0 0,-1 25-47,0 0 15,25 0 1,0 0-1,-25-1 1,25 1 0,0 0 31,0 0-16,25 0-16,-25-1 1,25-24-16,0 25 16,-1 0-1,1-25 17,0 0 14</inkml:trace>
  <inkml:trace contextRef="#ctx0" brushRef="#br0" timeOffset="303635.9409">10914 15453 0,'0'25'78,"0"0"-47,0 25-15,0-1-1,0 1-15,0 24 16,0 25-1,0 1 1,0-26 0,0 0-16,0 1 15,0-1 1,0-24 0,0-25-16,0-1 15,0 1 32,25-25 125,24 0-156,51 0-1,49 0-15,148 0 16,-49 0-1,-49 0 1,49 0-16,-25 0 16,-25 0-1,-98 0 1,-1 0 0,74 0-1,51 0-15,24 0 16,-149 0-1,0 0 1,-24-25 0,-1 25-16,-24 0 15,-26 0 1,1 0 15,-50 0 125,25-24-140,-24 24 0,24-25-16,-25 0 15,25-25 1,-25 26 0,0-26-16,25-24 15,-25-1 1,1-49-1,-1 50 1,0 24-16,25 1 16,0-1-1,0 0 1,0 26 0,0-1-1,0 0 1,-25 25-1,0 0 79,1 0-63,-1 0 16,-25 0-31,25 0 0,-49 0-16,0 0 15,-26 0 1,-73 0-1,-26-25 1,100 25-16,0 0 16,24 0-1,1 0 1,49 0 0,-49-25-16,-1 25 15,1-24 1,24-1-1,-24 25 1,49 0 0,-25 0-16,1 0 15,-26-25 1,-49 25 0,25 0-16,25-25 15,24 25 1,25 0-1,-24-25 1,24 25 0,0 0-16,0 0 15,-49 0 1,49 0 0,-49-25-16,24 25 15,25 0 1,-49 0-1,49 0 1,0 0 15,0 0-15,1 0 0,-1 0-16,0 0 31,0 0 16,0 25-16</inkml:trace>
  <inkml:trace contextRef="#ctx0" brushRef="#br0" timeOffset="305775.0586">14412 15354 0,'0'25'31,"0"0"0,0 0-31,0-1 16,0 26 15,0 0-15,0-1-16,24 26 15,-24-1 1,25 0 0,-25 1-1,0-1-15,0-24 16,0-1-1,0-24 1,0 0 0,0 0-16,0 0 31,25-1 0,-25 1 0,0 0 32,25-25-32,0 0 16,-1 0-16,51 0-15,-1 0 0,149 0-1,50 0-15,-74 0 16,24 0-1,99 0 1,-123 0 0,-50-25-16,-100 25 15,1 0 1,-25 0 0,0 0-16,-1 0 62,1 0 32,-25-25-79,0 1 1,0-1 0,25-50-16,0-24 15,0 0 1,-25 25 0,0-1-1,0 1-15,0-1 16,0 26-1,-25-1 1,25-24-16,0 49 16,-25 0 15,0 25-15,25-25-1,-25 25 16,-24 0 1,24 0-17,-50 0 1,-49 0 0,-49 0-1,49 0-15,-50 0 16,25 0-1,-124 0 1,75 0 0,99 0-16,24 0 15,1 0 1,24 0 0,-24 0-16,24 0 15,-24 0 1,0 0-1,24 0 1,25 0 0,0 0-16,1 0 62</inkml:trace>
  <inkml:trace contextRef="#ctx0" brushRef="#br0" timeOffset="307774.9337">17165 15304 0,'0'25'31,"0"0"-31,0 0 15,0 25 1,0 24 0,-25 0-16,25-24 15,0-25 1,0 0 0,0 24-1,0 26-15,0-51 16,0 1-1,0 25 1,0-1 0,0 1-16,0 24 15,0-49 1,0 0 0,0 0-16,25-25 125,24 0-110,51 0 1,123 0-16,50 0 15,-25 0 1,99 0 0,-124 0-16,-99 0 15,-49 0 1,-1 0 0,-24 25-16,-1-25 31,-24 0 16,25 24-47,-25 1 15,-1-25 1,1 0 15,-25-25 79,0-24-79,0-26-31,0-24 15,0 0 1,-25 0 0,25 0-16,0 24 15,0 1 1,0 24 0,0 1-1,-24 49 95,-1 0-79,0 0 0,-25 0-15,1 0-16,-26 0 15,-98 0 1,-26 0 0,26 0-1,-26-25-15,-74 25 16,25 0-1,50 0 1,49 0 0,25 0-16,25 0 15,0 0 1,49 0 0,0 0-16,26 0 15,-1 0 1,25-25 124</inkml:trace>
  <inkml:trace contextRef="#ctx0" brushRef="#br0" timeOffset="309775.752">20836 15354 0,'0'25'31,"0"0"-15,0 0-1,0-1 1,0 1 0,0 25-16,0 24 15,0-24 1,0-1 0,0 1-1,0 24-15,0-24 16,0-25-1,0 24 1,0-24 0,0 0-16,0 0 15,0 0 1,25-1 0,-25 1-1,25-25 1,-1 0 15,1 0-15,0 0-16,74 0 15,25 0 1,75 0 0,49 0-1,74 0-15,-74 0 16,-124 0-1,-25 0 1,-24 0-16,-1 0 16,-24 0-1,-25 0 1,-1 0 0,-24-25 30,0 1-14,0-26-17,0 0-15,0 1 16,0-26 0,0 26-1,0-26-15,0 1 16,0 49-1,0-24 1,0-26 0,0 50-16,0 1 15,0-1 1,0 0 15,-49 25-31,-1-25 16,-24 0-1,-1 25 1,26-25 0,-50 25-1,-25 0-15,24 0 16,-73 0 0,-1 0-1,-24 0-15,24 0 16,75 0-1,24 0 1,1 0 0,49 25-16,-24-25 15,24 0 17</inkml:trace>
  <inkml:trace contextRef="#ctx0" brushRef="#br0" timeOffset="332366.4609">14362 14982 0,'25'-25'16,"0"25"47,-1 0-32,51 0-16,-26 0 1,26 0 0,-1 0-1,-49 25-15,25 0 16,-26 0 0,1-1-1,0 1-15,0 0 31,0 0-31,-1 0 16,-24-1 0,25-24 15</inkml:trace>
  <inkml:trace contextRef="#ctx0" brushRef="#br0" timeOffset="333343.8582">14932 15032 0,'0'0'0,"0"49"47,25-24-31,0-25-16,-25 25 15,0 0 1,0-1 140,-25 1-124,25 0-17,-25 0-15,1 0 31,-1-25 1,0 24-17,0-24 32,25 25-31</inkml:trace>
  <inkml:trace contextRef="#ctx0" brushRef="#br0" timeOffset="381821.6354">3894 9947 0,'50'0'125,"0"0"-110,-1 0 1,50 0-16,25 0 15,-24 0 1,123 0 0,-50 0-1,26 0 1,198 0 0,-25 0-16,-149 0 15,25-100 1,25 51-1,-50-26-15,-24-49 16,24 25 0,25-74-1,-99 73 1,-75 51-16,-74-1 16,25 1-1,0-26 1,-25 25-16,0 1 15,25-26 1,-25 1 0,0 24-1,0 1 1,0-26-16,-50 1 16,25 0-1,0 24 1,1 25-16,24-24 15,-25 49 1,0-25 0,0 25-1,0 0 1,1-25 0,-1 25 265,0-25-266,0-24 1,-74-26 0,-50-49-1,-74-99-15,49 49 16,1 75 0,49 49-1,24 26 1,1-26-16,0 25 15,-50 0 1,25-24 0,25 49-1,24-25 1,1 0-16,0 25 16,-50-25-1,-50 1 1,0-1-16,75 25 15,0-25 1,0 25 0,-75 0-1,-24 0-15,24 0 16,25 0 0,25 0-1,25 0 1,-75 0-16,75 25 15,0 0 1,24-1 0,-49 26-1,50-25-15,-75 24 16,50 1 0,-25 74-1,25-74 1,24 24-16,1-24 15,24 24 1,1 0 0,-1-24-1,0 0-15,1-26 16,-1 26 0,25-25-1,-24 0 1,49 0-1,-50 24-15,50 1 16,-49-25 0,24 49-1,25-49 1,-25 0 0,25 24 15,0-24-16,0 25 1,0-26 0,0 51-16,0-1 31,25 25-31,24-24 16,1 49-1,0-50 1,24 26-1,-49-26-15,49 0 16,-49-49 0,25 25-1,-1-1-15,1 1 16,-1-25 0,-24 0-1,25 24 1,0-24-16,24 0 15,-24 0 1,24-1 0,-24 26-1,-1-50-15,1 25 16,-1 0 0,1-25-1,24 24 1,50 1-1,-24 0-15,-26 25 16,0-50 0,1 24-1,49 1-15,-50 0 16,26 0 0,-26-25-1,-24 25 1,24-1-16,-49-24 15,0 25 1,-1-25 0,1 0 46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17T10:27:58.401"/>
    </inkml:context>
    <inkml:brush xml:id="br0">
      <inkml:brushProperty name="width" value="0.05292" units="cm"/>
      <inkml:brushProperty name="height" value="0.05292" units="cm"/>
      <inkml:brushProperty name="color" value="#FF0000"/>
    </inkml:brush>
  </inkml:definitions>
  <inkml:trace contextRef="#ctx0" brushRef="#br0">5234 8062 0,'25'0'32,"24"0"-1,-49 49-31,25 1 15,0-1 1,0 1 0,-1 0-16,-24-1 15,0-24 1,25 25 0,-25-1-1,0-74 95,0-49-95,-74-75 1,24-49-16,-24-1 15,24 26 1,1 73 0,-1 1-1,25 25-15,0-25 16,25 74 0,0-25-1,0 25-15,0-24 16,0-1-1,0 1 1,0 24 0,0 0-1,0 0 1,25 25 0,0 0-1,0 0-15,0 0 16,24 0-1,-24 0 1,0 0 0,49 25-1,-49 25-15,25 24 16,-50-24 0,24-1-1,1-24-15,-25 25 16,0-1-1,0-24 1,0 0 0,0 0-16,-25 49 15,-24-49 1,-1 24 0,-24 26-1,24-50-15,25 24 16,-24-49-1,49 25 1,0 0 0</inkml:trace>
  <inkml:trace contextRef="#ctx0" brushRef="#br0" timeOffset="1043.1984">5581 8012 0,'25'25'0,"-50"-50"15,50 75-15,-25-26 0,0 1 16,25-25-1,-25-25 142,0-24-157,0 24 15,0 0 1,0 0 0,24 0-1,1 25 1,0-24-1,74 24 1,-49 0 0,-25-25-1,0 25 1,-1 0-16,-24-25 16,50 25-1,-50-25 1,0 0-16,25 1 15,0-51 1,-25 26 0,0 24-1</inkml:trace>
  <inkml:trace contextRef="#ctx0" brushRef="#br0" timeOffset="1874.8522">6276 7739 0,'0'25'79,"0"0"-48,-25-1-31,0 26 15,0 0 1,0 74 0,1-50-1,24-24-15,0-1 16,0-24 0,0 0-1,0 0 1,24 0-16,51-25 15,-50 0 1,49 0 0,-49 0-1,24 0 1,-49-25 0,25-25-1,-25 25-15,0-49 16,0 0-1,0 24 1,0 0 0,0 1-1,0-26-15,0 50 16,-49 1 0,24 24-16,0 0 15,0 0 1,0 0-1</inkml:trace>
  <inkml:trace contextRef="#ctx0" brushRef="#br0" timeOffset="2789.146">7094 7739 0,'0'25'125,"0"0"-109,0 24 0,0 26-1,0 49-15,50 0 16,-1 49 0,26-24-1,-1 0 1,-24 0-16,-1 24 15,-24-73 1,0 24 0,-25-75-16,0-24 15,0 0 1,0 0 0,0 0 15,-25-25 16,0 0-32,-49-50-15,-25-24 16,-25-1 0,74-49-1,1 25-15,-1-25 16,50 0-1,0 0 1,0 49 0,0 26-1,0 24 1</inkml:trace>
  <inkml:trace contextRef="#ctx0" brushRef="#br0" timeOffset="3455.6683">7218 7665 0,'0'-25'31</inkml:trace>
  <inkml:trace contextRef="#ctx0" brushRef="#br0" timeOffset="4369.9049">7417 7789 0,'24'0'31,"26"0"0,0 0-15,24-25 0,-49 25-1,-25-25 1,0 0 15,0 0 16,-25 25-31,0 0-16,0 0 31,1 0 0,-1 0-31,0 0 47,25 25-16,0 0-31,0 0 16,0 0 0,0-1-1,0 1 1,25 0-1,0-25 1,-1 25 0,26 0-1,0-25-15,-26 0 16,1 0 0,0 0-1,0 0 1,0 0-1</inkml:trace>
  <inkml:trace contextRef="#ctx0" brushRef="#br0" timeOffset="5039.9426">8161 7491 0,'-25'0'94,"0"0"-79,25 25-15,-25 0 16,1 24 0,-26 1-1,50-1 1,0-24-1,0 0 1,25-25 15,74 0-15,50 0 0,-50 0-1,25 0-15,0 0 16,-50 0-1,-24-50 1,-25 26 0,-25-1-16,0 0 31,0 0-15</inkml:trace>
  <inkml:trace contextRef="#ctx0" brushRef="#br0" timeOffset="5787.4257">8657 6871 0,'0'25'109,"0"24"-93,25 1-16,-25 24 15,24 1 1,1-26 0,0 51-1,-25-26-15,50-49 16,-26 49 0,1-24-1,0-25 1,0-1-1,24 1 1,1-25 0,-25 0-1,25 0 17,-1 0-1,-24 0-31,25-25 15,-50 1 17,0-1 15</inkml:trace>
  <inkml:trace contextRef="#ctx0" brushRef="#br0" timeOffset="6682.4534">8483 7317 0,'25'0'62,"0"0"-46,24-24-1,26-1 1,-1 0 0,1 25-1,-1-25-15,-49 0 16,49 25 0,-49 0-1,0 0 1</inkml:trace>
  <inkml:trace contextRef="#ctx0" brushRef="#br0" timeOffset="7765.6072">10616 6747 0,'-24'0'31,"-1"0"16,0 49-31,0-49-1,25 25 1,-25 0 0,25 0-1,50 0 48,0 0-63,-1 24 15,1-24 1,-1 0 0,1 0-16,-25-1 15,-25 1 1,0 0 31,-25-25 0,0 0-32,-24 0-15,-1 0 16,25 0 0,0 0 15,1 0-31,24-74 15,0 24 1,0 0 0,0 1-1</inkml:trace>
  <inkml:trace contextRef="#ctx0" brushRef="#br0" timeOffset="8279.8704">10939 6375 0,'0'25'62,"0"24"-46,0 1 0,0-1-1,0 51-15,25-1 16,-1-25 0,1 75-1,0-50 1,-25-24-16,0-26 15,0-24 17</inkml:trace>
  <inkml:trace contextRef="#ctx0" brushRef="#br0" timeOffset="8809.1585">10939 7020 0,'25'0'63,"-1"0"-48,1 0 1,0 0 0,25 0-1,24-25 1,-49 0-16,0 25 15,0 0 17,24 0-17,-24-25 1,0 25 0</inkml:trace>
  <inkml:trace contextRef="#ctx0" brushRef="#br0" timeOffset="10066.6581">11733 6896 0,'-25'0'31,"0"0"-15,0 0 15,0 0-31,1 0 16,-1 25 15,0 24-15,0-49-1,0 50 1,1-25 0,-1 24-1,25 1-15,-25-25 16,25-1 0,0 1-1,25-25 63,24 0-62,-24 0 0,25 0 15,-25-25-31,-1-24 15,-24 24 1,25 0 0,-25 0-1,25 1-15,-25-1 16,0-25 15,25 50 110,0 25-126,-1 0 1,26 0 0,0-1-1,-1 1-15,1 0 16,-25-25 0,-1 0-1</inkml:trace>
  <inkml:trace contextRef="#ctx0" brushRef="#br0" timeOffset="11072.5279">12005 6896 0,'0'25'63,"0"-1"-16,0 1 46,0-50 32,0-24-109,0-1-16,0 25 16,0-24-1,50 49 1,-50-25-16,25 25 15,24 0 17,-24 0-17,0 0-15,0 0 16,25 0 31,24-75-47,25 51 15,-49-51 1,-1 50 0,-49 1-1,0-1 48</inkml:trace>
  <inkml:trace contextRef="#ctx0" brushRef="#br0" timeOffset="12039.6373">12526 5829 0,'0'25'16,"0"0"-1,0 24 17,0-24-17,0 25-15,0-1 16,0 1 0,0 24-1,25 1 1,-25-26-16,25 26 15,-25-26 1,0 1 0,25 0-1,0-26-15,-25 1 16,24 25 0,-24-1-1,25-49 1,0 25-16,0 25 15,0-25 1,24 24 0,-24-49-1,0 0 1,0 0 15,-1 0 0,1 0 1,25-25-17,-1 1-15,-24-1 16,0 25 0</inkml:trace>
  <inkml:trace contextRef="#ctx0" brushRef="#br0" timeOffset="12803.9656">12427 6697 0,'25'0'31,"0"0"-15,0 0 0,-1 0-1,1 0 1,0 0-1,25-25 1,-1 1 0,1 24-1,-25 0 1,-1 0-16,-24-25 16,25 25 15,-25-25-31</inkml:trace>
  <inkml:trace contextRef="#ctx0" brushRef="#br0" timeOffset="23982.474">27682 6077 0,'25'0'47,"0"0"47,-1 0-94,1 0 16,50 0-1,73 75 1,-23 24 0,-26-50-16,-50 1 15,-49-25 1,25 24-1,0-49 1,-25 25-16,25 0 16,-25 0-1,0 24 1,0 1-16,0 0 16,0-1-1,0 26 1,0-1-1,0 1 1,0-26-16,0 1 16,-25-1-1,25 26 1,-25-26 0,0-24-16,25 25 15,-24-25 1,-1 24-1,0 1 1,25-1-16,-25-24 31,25 0-15,-25 0 0,25 24-1,-24-49 1,24 50-1,0 0 1,-25-1-16,25-24 16,0 0 31,0 0-47,0-1 15,0 1 1,0 25-1,25-25-15,-1-1 16,1 26 0,0-25-1,0 25 1,24-50 0,-24 49-16,25-24 15,-25 25 1,-1-26-1,51 1 1,-50 50 0,24-51-16,-49 1 15,25-25 1,-25 25-16,0 0 31,25 0-15,-25-1 296,0 1-280,-25 25-32,0-1 15,0 1 1,1 0-1,-1-26-15,25 1 16,-25 25 0,-25-25-1,50 24 1,-24 1 0,24-25-1,-25-25 1,25 24-1,0 1 17,0 0 46,0 25-63,0-25 1,0 49 0,0-24-1,0 24 1,0 0-16,0 50 16,0 50-1,49 0 1,-49-50-1,0-50-15,0-24 16,0-1 0,0 1 281,0 0-282,0-1 1,0 75-1,0 50 1,0-25-16,0-25 16,25 49-1,0 1 1,0 49 0,24 25-16,-49-49 15,0-75 1,0-50-1,0 25 1,0-49-16,0-25 16,0 0 249,0 24-249,0 26 0,0 98-16,0-24 15,25 49 1,-25-24-1,0 0 1,0-75-16,0-25 16,0 1-1,0-50 1,0-1 0,0 26 312,0-25-313,0 49 1,0 25 0,0 25-16,0-24 15,0 24 1,0-50-1,0 0 1,0 51-16,0-51 16,0 25-1,0 0 1,0-49 0,0 24-16,0-24 15,0 24 1,0 26-1,0-51 1,0 26-16,0-26 16,0 26-1,0-26 1,0 1 0,0 24-16,0-49 15,0 0 1,0 0-1,0 0-15,0-1 47,-25 1-31,1-25 0,24 25-1,-25-25 1,0 0-1,-25 25 1,26-25 0,-26 0-1,-24 0 1,24 0 0,-24 0-16,-1 0 15,25 0 1,-24 0-1,0 0-15,-1 0 16,1 0 0,24 0-1,25 0 1,1 0 0</inkml:trace>
  <inkml:trace contextRef="#ctx0" brushRef="#br0" timeOffset="54904.5701">7516 12849 0,'25'0'78,"-25"-25"-78,24 25 16,1-25-1,25-24 1,-1-1-1,1 0-15,0 1 16,98 24 0,51-49-1,24-1 1,-124 50-16,-49 1 16,-25 24-1</inkml:trace>
  <inkml:trace contextRef="#ctx0" brushRef="#br0" timeOffset="55684.1776">8285 12154 0,'25'25'79,"24"0"-64,1 0 1,24 24-16,1 1 15,-26 0 1,-24-26 0,0 1-1,0 0 1,-25 0 31,0 0 0,0-1-16,0 1-15,0 25-1,0-1 1,-25 1-1,0-25-15,25 0 16,0-1 15</inkml:trace>
  <inkml:trace contextRef="#ctx0" brushRef="#br0" timeOffset="56972.4557">6300 14287 0,'0'50'0,"0"-25"16,0 99 0,0-50-16,0-49 15,0 0 1,25 0-1,-25-50 142,0 0-142,0-24 1,0-51-16,0 1 16,25 49-1,0 26 1,0 24 15,-1 0-15,1 0 15,25 0 0,-1-25-15,1 0-16,0 0 15,-26 0 1,1 25 15,-25-24-15,0-26 0,0 25 15</inkml:trace>
  <inkml:trace contextRef="#ctx0" brushRef="#br0" timeOffset="58044.8996">6697 14436 0,'25'0'78,"0"0"-78,-25-49 79,0 24-64,0 0 1,0-25-1,0 26-15,0-1 16,0 0 0,-25 25 62,25 25 0,0 0-62,0 24-1,0 1 1,0 0-1,0-26-15,0 1 16,25-25 31,0 0-31,24 0 15,1 0-16,24 0-15,-24 0 16,-25 0 0,0 0 15,-25-25-31</inkml:trace>
  <inkml:trace contextRef="#ctx0" brushRef="#br0" timeOffset="58937.7116">6921 14238 0,'24'25'110,"1"-1"-79,0-24-15,0 50-1,0-25 1,-1-25 46,-24-25 48,0 0-95,0-24 1,0-1-16,0 0 16,0 1-1</inkml:trace>
  <inkml:trace contextRef="#ctx0" brushRef="#br0" timeOffset="59754.335">7193 14015 0,'25'0'16,"-25"24"15,0 1-31,0 0 47,25 0-32,-25 0 32,25-1-31,-25 1 0,25 0-1</inkml:trace>
  <inkml:trace contextRef="#ctx0" brushRef="#br0" timeOffset="60201.7726">7193 13767 0</inkml:trace>
  <inkml:trace contextRef="#ctx0" brushRef="#br0" timeOffset="60919.589">7392 13717 0,'0'25'78,"0"0"-63,0-1 17,0 1-1,0 0-16,25 0 17,-1 0-17,26-25 1,0 24-16,-26 1 16,1-25-1,-25 25 63</inkml:trace>
  <inkml:trace contextRef="#ctx0" brushRef="#br0" timeOffset="61455.3606">7665 13643 0,'0'24'47,"0"1"31</inkml:trace>
  <inkml:trace contextRef="#ctx0" brushRef="#br0" timeOffset="61971.9633">7615 13271 0</inkml:trace>
  <inkml:trace contextRef="#ctx0" brushRef="#br0" timeOffset="62523.3076">7913 13047 0,'0'25'32,"0"0"-17,0 0 1,0-1-1,0 1-15,0 50 16,0-50 0,24-1-1,-24 1 1,0 50-16,25-51 16,0 1-1,0 50 1,0-51-1,0 1-15,24 0 16,-24 0 0,0-25-1</inkml:trace>
  <inkml:trace contextRef="#ctx0" brushRef="#br0" timeOffset="62983.9542">8136 13543 0,'0'-24'47</inkml:trace>
  <inkml:trace contextRef="#ctx0" brushRef="#br0" timeOffset="182002.6982">1414 11361 0,'0'24'16,"0"1"0,0 0 30,0 0-46,0 24 16,0 1 15,0 0-31,0 24 16,0 0 0,0 1-1,0 24 1,0 0-16,0 75 15,0-50 1,0 50 0,-25-1-1,25 1 1,-25 24-16,25-49 16,-25-25-1,25-49 1,-24 73-16,-1-24 15,0 25 1,0-50 0,25-24-1,0-1 1,0 1-16,0-26 16,0 50-1,0-49 1,0 0-1,-25-25-15,25 24 16,75-49 93,74 0-93,49-25 0,125-24-1,24-1-15,-50-49 32,125 24-32,-75-24 15,-123 50 1,24-1-16,-50 0 15,-49 50 1,-50-49 0,-24 49-1,-26-25 1,26 25-16,-51 0 31,-24-25 63,0-24-63,0-1-15,0 0-1,0-49-15,0 0 16,0-25 0,0-50-1,0-99 1,0 50 0,0 25-16,0-75 15,0-50 1,0 125-1,25 0-15,-25 49 16,0 74 0,0-24-1,0 0-15,0 0 16,25-1 0,-25-48-1,25 24 1,-25-25-16,0-50 15,0 75 1,25 50 0,-25 24-1,0 1 1,0-26-16,0 50 16,0 1-1,0-26 1,0 0-1,0-24-15,0 49 16,0 0 0,0 1-1,-50-1-15,50 0 16,-50 25 0,1-25-1,-26 25 1,1-25-1,-25 25-15,-50 0 16,25 0 0,50 0-1,24 0 1,0 0-16,-49 0 16,-75 0-1,26 0 1,-26 0-16,50 0 15,-25 0 1,-24 0 0,24 0-1,-25 0 1,75 0-16,-50 0 16,25 25-1,-25 50 1,25-51-16,75 26 15,24-50 1,-25 50 0,25-26 15,0 1-31,1 25 16,-1-1-1,0 51 1,0-26-16,0 25 15,1 75 1,-1 0 0,25-26-1,0 26-15,0-25 32,0-25-32,0-50 15,0 26 1,0-51-16,0 1 15,0-1 1,0 26 0,0-50-1,0 24 1,0-24 0,0 25-16,-25-1 15,25-24 1,-25 0-1,25 0 32</inkml:trace>
  <inkml:trace contextRef="#ctx0" brushRef="#br0" timeOffset="183991.6162">1736 10244 0,'0'25'16,"25"-25"31,25 0-32,99 0 1,123 0-1,1 0-15,-74 0 16,-1 0 0,-49 0-1,0 0 1,-100 0-16,-24 0 16</inkml:trace>
  <inkml:trace contextRef="#ctx0" brushRef="#br0" timeOffset="184587.8717">2406 10592 0,'99'0'63,"125"0"-63,-26 24 15,25 1 1,-24 0-1,-75-25 1,-50 0 0,-24 0-16,-50 25 47,0 0-16</inkml:trace>
  <inkml:trace contextRef="#ctx0" brushRef="#br0" timeOffset="185135.5584">1910 11336 0,'50'0'63,"-1"0"-63,50 0 16,199 0-1,49 0 1,-49 0-1,-75 0-15,50 0 16,-74 0 0,-125 25-1,-49-25-15,0 0 32,-1 0-32</inkml:trace>
  <inkml:trace contextRef="#ctx0" brushRef="#br0" timeOffset="185803.5594">1563 11832 0,'49'0'79,"51"0"-64,-1 0 1,50 0-1,24 0-15,125 0 16,0 0 0,-125 25-1,26-25 1,98 0-16,-123 0 16,-75 24-1,-49-24 1,-25 0-1,-25 25 48</inkml:trace>
  <inkml:trace contextRef="#ctx0" brushRef="#br0" timeOffset="186475.6514">2158 12427 0,'74'0'47,"75"0"-47,124 0 16,50 0-1,-1 0 1,-124 0-16,-98 0 15,-26 0 1,-49 0 0,-25 25 93</inkml:trace>
  <inkml:trace contextRef="#ctx0" brushRef="#br0" timeOffset="187156.7436">1513 13494 0,'25'0'94,"24"0"-79,76 0 1,73 0-1,75 0-15,-25 0 16,74 0 0,-123 0-1,-50 0 1,-75 0 0,-24 0-16,-26 0 15,1 0 1</inkml:trace>
  <inkml:trace contextRef="#ctx0" brushRef="#br0" timeOffset="187781.2668">1687 14139 0,'49'0'78,"1"0"-62,49 0-16,0 0 16,25 0-1,75 0 1,-26 0-16,-98 0 16,-50 0-1,-1 0 1,1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A332B-805D-404D-8ACB-1892F8C183E2}"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0C16-86F0-4F94-9626-3E43E28E205D}" type="slidenum">
              <a:rPr lang="en-US" smtClean="0"/>
              <a:t>‹#›</a:t>
            </a:fld>
            <a:endParaRPr lang="en-US"/>
          </a:p>
        </p:txBody>
      </p:sp>
    </p:spTree>
    <p:extLst>
      <p:ext uri="{BB962C8B-B14F-4D97-AF65-F5344CB8AC3E}">
        <p14:creationId xmlns:p14="http://schemas.microsoft.com/office/powerpoint/2010/main" val="2805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a:t>
            </a:fld>
            <a:endParaRPr lang="en-US"/>
          </a:p>
        </p:txBody>
      </p:sp>
    </p:spTree>
    <p:extLst>
      <p:ext uri="{BB962C8B-B14F-4D97-AF65-F5344CB8AC3E}">
        <p14:creationId xmlns:p14="http://schemas.microsoft.com/office/powerpoint/2010/main" val="330731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10</a:t>
            </a:fld>
            <a:endParaRPr lang="en-US"/>
          </a:p>
        </p:txBody>
      </p:sp>
    </p:spTree>
    <p:extLst>
      <p:ext uri="{BB962C8B-B14F-4D97-AF65-F5344CB8AC3E}">
        <p14:creationId xmlns:p14="http://schemas.microsoft.com/office/powerpoint/2010/main" val="367095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11</a:t>
            </a:fld>
            <a:endParaRPr lang="en-US"/>
          </a:p>
        </p:txBody>
      </p:sp>
    </p:spTree>
    <p:extLst>
      <p:ext uri="{BB962C8B-B14F-4D97-AF65-F5344CB8AC3E}">
        <p14:creationId xmlns:p14="http://schemas.microsoft.com/office/powerpoint/2010/main" val="387816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12</a:t>
            </a:fld>
            <a:endParaRPr lang="en-US"/>
          </a:p>
        </p:txBody>
      </p:sp>
    </p:spTree>
    <p:extLst>
      <p:ext uri="{BB962C8B-B14F-4D97-AF65-F5344CB8AC3E}">
        <p14:creationId xmlns:p14="http://schemas.microsoft.com/office/powerpoint/2010/main" val="429418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13</a:t>
            </a:fld>
            <a:endParaRPr lang="en-US"/>
          </a:p>
        </p:txBody>
      </p:sp>
    </p:spTree>
    <p:extLst>
      <p:ext uri="{BB962C8B-B14F-4D97-AF65-F5344CB8AC3E}">
        <p14:creationId xmlns:p14="http://schemas.microsoft.com/office/powerpoint/2010/main" val="3728782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14</a:t>
            </a:fld>
            <a:endParaRPr lang="en-US"/>
          </a:p>
        </p:txBody>
      </p:sp>
    </p:spTree>
    <p:extLst>
      <p:ext uri="{BB962C8B-B14F-4D97-AF65-F5344CB8AC3E}">
        <p14:creationId xmlns:p14="http://schemas.microsoft.com/office/powerpoint/2010/main" val="1902957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15</a:t>
            </a:fld>
            <a:endParaRPr lang="en-US"/>
          </a:p>
        </p:txBody>
      </p:sp>
    </p:spTree>
    <p:extLst>
      <p:ext uri="{BB962C8B-B14F-4D97-AF65-F5344CB8AC3E}">
        <p14:creationId xmlns:p14="http://schemas.microsoft.com/office/powerpoint/2010/main" val="156598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16</a:t>
            </a:fld>
            <a:endParaRPr lang="en-US"/>
          </a:p>
        </p:txBody>
      </p:sp>
    </p:spTree>
    <p:extLst>
      <p:ext uri="{BB962C8B-B14F-4D97-AF65-F5344CB8AC3E}">
        <p14:creationId xmlns:p14="http://schemas.microsoft.com/office/powerpoint/2010/main" val="402537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17</a:t>
            </a:fld>
            <a:endParaRPr lang="en-US"/>
          </a:p>
        </p:txBody>
      </p:sp>
    </p:spTree>
    <p:extLst>
      <p:ext uri="{BB962C8B-B14F-4D97-AF65-F5344CB8AC3E}">
        <p14:creationId xmlns:p14="http://schemas.microsoft.com/office/powerpoint/2010/main" val="303154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18</a:t>
            </a:fld>
            <a:endParaRPr lang="en-US"/>
          </a:p>
        </p:txBody>
      </p:sp>
    </p:spTree>
    <p:extLst>
      <p:ext uri="{BB962C8B-B14F-4D97-AF65-F5344CB8AC3E}">
        <p14:creationId xmlns:p14="http://schemas.microsoft.com/office/powerpoint/2010/main" val="1092420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19</a:t>
            </a:fld>
            <a:endParaRPr lang="en-US"/>
          </a:p>
        </p:txBody>
      </p:sp>
    </p:spTree>
    <p:extLst>
      <p:ext uri="{BB962C8B-B14F-4D97-AF65-F5344CB8AC3E}">
        <p14:creationId xmlns:p14="http://schemas.microsoft.com/office/powerpoint/2010/main" val="399587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2</a:t>
            </a:fld>
            <a:endParaRPr lang="en-US"/>
          </a:p>
        </p:txBody>
      </p:sp>
    </p:spTree>
    <p:extLst>
      <p:ext uri="{BB962C8B-B14F-4D97-AF65-F5344CB8AC3E}">
        <p14:creationId xmlns:p14="http://schemas.microsoft.com/office/powerpoint/2010/main" val="267750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20</a:t>
            </a:fld>
            <a:endParaRPr lang="en-US"/>
          </a:p>
        </p:txBody>
      </p:sp>
    </p:spTree>
    <p:extLst>
      <p:ext uri="{BB962C8B-B14F-4D97-AF65-F5344CB8AC3E}">
        <p14:creationId xmlns:p14="http://schemas.microsoft.com/office/powerpoint/2010/main" val="53911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3</a:t>
            </a:fld>
            <a:endParaRPr lang="en-US"/>
          </a:p>
        </p:txBody>
      </p:sp>
    </p:spTree>
    <p:extLst>
      <p:ext uri="{BB962C8B-B14F-4D97-AF65-F5344CB8AC3E}">
        <p14:creationId xmlns:p14="http://schemas.microsoft.com/office/powerpoint/2010/main" val="10723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4</a:t>
            </a:fld>
            <a:endParaRPr lang="en-US"/>
          </a:p>
        </p:txBody>
      </p:sp>
    </p:spTree>
    <p:extLst>
      <p:ext uri="{BB962C8B-B14F-4D97-AF65-F5344CB8AC3E}">
        <p14:creationId xmlns:p14="http://schemas.microsoft.com/office/powerpoint/2010/main" val="423324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5</a:t>
            </a:fld>
            <a:endParaRPr lang="en-US"/>
          </a:p>
        </p:txBody>
      </p:sp>
    </p:spTree>
    <p:extLst>
      <p:ext uri="{BB962C8B-B14F-4D97-AF65-F5344CB8AC3E}">
        <p14:creationId xmlns:p14="http://schemas.microsoft.com/office/powerpoint/2010/main" val="311919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6</a:t>
            </a:fld>
            <a:endParaRPr lang="en-US"/>
          </a:p>
        </p:txBody>
      </p:sp>
    </p:spTree>
    <p:extLst>
      <p:ext uri="{BB962C8B-B14F-4D97-AF65-F5344CB8AC3E}">
        <p14:creationId xmlns:p14="http://schemas.microsoft.com/office/powerpoint/2010/main" val="382643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7</a:t>
            </a:fld>
            <a:endParaRPr lang="en-US"/>
          </a:p>
        </p:txBody>
      </p:sp>
    </p:spTree>
    <p:extLst>
      <p:ext uri="{BB962C8B-B14F-4D97-AF65-F5344CB8AC3E}">
        <p14:creationId xmlns:p14="http://schemas.microsoft.com/office/powerpoint/2010/main" val="360481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8</a:t>
            </a:fld>
            <a:endParaRPr lang="en-US"/>
          </a:p>
        </p:txBody>
      </p:sp>
    </p:spTree>
    <p:extLst>
      <p:ext uri="{BB962C8B-B14F-4D97-AF65-F5344CB8AC3E}">
        <p14:creationId xmlns:p14="http://schemas.microsoft.com/office/powerpoint/2010/main" val="176995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280C16-86F0-4F94-9626-3E43E28E205D}" type="slidenum">
              <a:rPr lang="en-US" smtClean="0"/>
              <a:t>9</a:t>
            </a:fld>
            <a:endParaRPr lang="en-US"/>
          </a:p>
        </p:txBody>
      </p:sp>
    </p:spTree>
    <p:extLst>
      <p:ext uri="{BB962C8B-B14F-4D97-AF65-F5344CB8AC3E}">
        <p14:creationId xmlns:p14="http://schemas.microsoft.com/office/powerpoint/2010/main" val="369937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8F2B6-9296-4EF9-81E4-513FD165062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367603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8F2B6-9296-4EF9-81E4-513FD165062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376735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8F2B6-9296-4EF9-81E4-513FD165062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102261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8F2B6-9296-4EF9-81E4-513FD165062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151468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8F2B6-9296-4EF9-81E4-513FD165062D}"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297159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8F2B6-9296-4EF9-81E4-513FD165062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198204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38F2B6-9296-4EF9-81E4-513FD165062D}"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19979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38F2B6-9296-4EF9-81E4-513FD165062D}"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347797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8F2B6-9296-4EF9-81E4-513FD165062D}"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321396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8F2B6-9296-4EF9-81E4-513FD165062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353406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8F2B6-9296-4EF9-81E4-513FD165062D}"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118B4-54E3-4FA5-9F46-7E3BB6669F46}" type="slidenum">
              <a:rPr lang="en-US" smtClean="0"/>
              <a:t>‹#›</a:t>
            </a:fld>
            <a:endParaRPr lang="en-US"/>
          </a:p>
        </p:txBody>
      </p:sp>
    </p:spTree>
    <p:extLst>
      <p:ext uri="{BB962C8B-B14F-4D97-AF65-F5344CB8AC3E}">
        <p14:creationId xmlns:p14="http://schemas.microsoft.com/office/powerpoint/2010/main" val="185442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8F2B6-9296-4EF9-81E4-513FD165062D}" type="datetimeFigureOut">
              <a:rPr lang="en-US" smtClean="0"/>
              <a:t>9/17/2020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118B4-54E3-4FA5-9F46-7E3BB6669F46}" type="slidenum">
              <a:rPr lang="en-US" smtClean="0"/>
              <a:t>‹#›</a:t>
            </a:fld>
            <a:endParaRPr lang="en-US"/>
          </a:p>
        </p:txBody>
      </p:sp>
    </p:spTree>
    <p:extLst>
      <p:ext uri="{BB962C8B-B14F-4D97-AF65-F5344CB8AC3E}">
        <p14:creationId xmlns:p14="http://schemas.microsoft.com/office/powerpoint/2010/main" val="2710054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0627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Effort in Waterfall model</a:t>
            </a:r>
            <a:endParaRPr lang="en-US" dirty="0"/>
          </a:p>
        </p:txBody>
      </p:sp>
      <p:sp>
        <p:nvSpPr>
          <p:cNvPr id="3" name="Content Placeholder 2"/>
          <p:cNvSpPr>
            <a:spLocks noGrp="1"/>
          </p:cNvSpPr>
          <p:nvPr>
            <p:ph idx="1"/>
          </p:nvPr>
        </p:nvSpPr>
        <p:spPr/>
        <p:txBody>
          <a:bodyPr/>
          <a:lstStyle/>
          <a:p>
            <a:r>
              <a:rPr lang="en-GB" dirty="0"/>
              <a:t>In the pure waterfall life cycle, you plan to do only one major release, so most of the requirements development effort is allocated for the beginning of the </a:t>
            </a:r>
            <a:r>
              <a:rPr lang="en-GB" dirty="0" smtClean="0"/>
              <a:t>project.</a:t>
            </a:r>
          </a:p>
          <a:p>
            <a:r>
              <a:rPr lang="en-GB" dirty="0" smtClean="0"/>
              <a:t>But </a:t>
            </a:r>
            <a:r>
              <a:rPr lang="en-GB" dirty="0"/>
              <a:t>even if you plan a traditional “requirements phase” at the beginning of the project that then leads into design, you can count on having to do some additional requirements work throughout the project.</a:t>
            </a:r>
            <a:endParaRPr lang="en-US" dirty="0"/>
          </a:p>
        </p:txBody>
      </p:sp>
    </p:spTree>
    <p:extLst>
      <p:ext uri="{BB962C8B-B14F-4D97-AF65-F5344CB8AC3E}">
        <p14:creationId xmlns:p14="http://schemas.microsoft.com/office/powerpoint/2010/main" val="339484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Effort in </a:t>
            </a:r>
            <a:r>
              <a:rPr lang="en-US" dirty="0" smtClean="0"/>
              <a:t>Iterative Process Models</a:t>
            </a:r>
            <a:endParaRPr lang="en-US" dirty="0"/>
          </a:p>
        </p:txBody>
      </p:sp>
      <p:sp>
        <p:nvSpPr>
          <p:cNvPr id="3" name="Content Placeholder 2"/>
          <p:cNvSpPr>
            <a:spLocks noGrp="1"/>
          </p:cNvSpPr>
          <p:nvPr>
            <p:ph idx="1"/>
          </p:nvPr>
        </p:nvSpPr>
        <p:spPr/>
        <p:txBody>
          <a:bodyPr>
            <a:normAutofit/>
          </a:bodyPr>
          <a:lstStyle/>
          <a:p>
            <a:r>
              <a:rPr lang="en-GB" dirty="0"/>
              <a:t>Projects that follow an iterative development process, such as the Rational Unified Process </a:t>
            </a:r>
            <a:r>
              <a:rPr lang="en-GB" dirty="0" smtClean="0"/>
              <a:t>will </a:t>
            </a:r>
            <a:r>
              <a:rPr lang="en-GB" dirty="0"/>
              <a:t>work on requirements on every iteration through the development process, with a heavier emphasis in the first </a:t>
            </a:r>
            <a:r>
              <a:rPr lang="en-GB" dirty="0" smtClean="0"/>
              <a:t>iteration.</a:t>
            </a:r>
            <a:endParaRPr lang="en-GB" dirty="0"/>
          </a:p>
        </p:txBody>
      </p:sp>
    </p:spTree>
    <p:extLst>
      <p:ext uri="{BB962C8B-B14F-4D97-AF65-F5344CB8AC3E}">
        <p14:creationId xmlns:p14="http://schemas.microsoft.com/office/powerpoint/2010/main" val="4246320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Effort in Agile Process Models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Agile and other incremental development projects aim to release functionality every few weeks.</a:t>
            </a:r>
          </a:p>
          <a:p>
            <a:r>
              <a:rPr lang="en-GB" dirty="0" smtClean="0"/>
              <a:t>They will have frequent but small requirements development efforts. </a:t>
            </a:r>
          </a:p>
          <a:p>
            <a:r>
              <a:rPr lang="en-GB" dirty="0" smtClean="0"/>
              <a:t>Such projects begin by collecting user requirements in the form of simple user stories that describe major objectives the user wants to accomplish with the help of the system.</a:t>
            </a:r>
          </a:p>
          <a:p>
            <a:r>
              <a:rPr lang="en-GB" dirty="0" smtClean="0"/>
              <a:t>You need to learn enough about the stories so that you can estimate their development effort and prioritize them. </a:t>
            </a:r>
          </a:p>
          <a:p>
            <a:r>
              <a:rPr lang="en-GB" dirty="0" smtClean="0"/>
              <a:t>Prioritizing these user requirements lets you determine which ones to allocate to specific development increments, called iterations or sprints. </a:t>
            </a:r>
          </a:p>
          <a:p>
            <a:r>
              <a:rPr lang="en-GB" dirty="0" smtClean="0"/>
              <a:t>Those allocated requirements can be explored in further detail in a just-in-time fashion for each development cycle.</a:t>
            </a:r>
            <a:endParaRPr lang="en-US" dirty="0" smtClean="0"/>
          </a:p>
          <a:p>
            <a:endParaRPr lang="en-US" dirty="0"/>
          </a:p>
        </p:txBody>
      </p:sp>
    </p:spTree>
    <p:extLst>
      <p:ext uri="{BB962C8B-B14F-4D97-AF65-F5344CB8AC3E}">
        <p14:creationId xmlns:p14="http://schemas.microsoft.com/office/powerpoint/2010/main" val="53677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446986" y="1838504"/>
            <a:ext cx="7870338" cy="4056369"/>
          </a:xfrm>
          <a:prstGeom prst="rect">
            <a:avLst/>
          </a:prstGeom>
        </p:spPr>
      </p:pic>
      <p:sp>
        <p:nvSpPr>
          <p:cNvPr id="3" name="Rectangle 2"/>
          <p:cNvSpPr/>
          <p:nvPr/>
        </p:nvSpPr>
        <p:spPr>
          <a:xfrm>
            <a:off x="1996225" y="5934670"/>
            <a:ext cx="7147775" cy="646331"/>
          </a:xfrm>
          <a:prstGeom prst="rect">
            <a:avLst/>
          </a:prstGeom>
        </p:spPr>
        <p:txBody>
          <a:bodyPr wrap="square">
            <a:spAutoFit/>
          </a:bodyPr>
          <a:lstStyle/>
          <a:p>
            <a:r>
              <a:rPr lang="en-GB" dirty="0">
                <a:solidFill>
                  <a:srgbClr val="000000"/>
                </a:solidFill>
                <a:latin typeface="Segoe"/>
              </a:rPr>
              <a:t>The distribution of requirements development effort over time varies for projects that follow different development life cycles</a:t>
            </a:r>
            <a:endParaRPr lang="en-US" dirty="0"/>
          </a:p>
        </p:txBody>
      </p:sp>
    </p:spTree>
    <p:extLst>
      <p:ext uri="{BB962C8B-B14F-4D97-AF65-F5344CB8AC3E}">
        <p14:creationId xmlns:p14="http://schemas.microsoft.com/office/powerpoint/2010/main" val="1097330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elicitation</a:t>
            </a:r>
            <a:endParaRPr lang="en-US" dirty="0"/>
          </a:p>
        </p:txBody>
      </p:sp>
      <p:sp>
        <p:nvSpPr>
          <p:cNvPr id="3" name="Content Placeholder 2"/>
          <p:cNvSpPr>
            <a:spLocks noGrp="1"/>
          </p:cNvSpPr>
          <p:nvPr>
            <p:ph idx="1"/>
          </p:nvPr>
        </p:nvSpPr>
        <p:spPr/>
        <p:txBody>
          <a:bodyPr>
            <a:normAutofit fontScale="62500" lnSpcReduction="20000"/>
          </a:bodyPr>
          <a:lstStyle/>
          <a:p>
            <a:r>
              <a:rPr lang="en-GB" dirty="0"/>
              <a:t>Define product vision and project scope </a:t>
            </a:r>
            <a:endParaRPr lang="en-GB" dirty="0" smtClean="0"/>
          </a:p>
          <a:p>
            <a:r>
              <a:rPr lang="en-GB" dirty="0"/>
              <a:t>Identify user classes and their characteristics </a:t>
            </a:r>
            <a:endParaRPr lang="en-GB" dirty="0" smtClean="0"/>
          </a:p>
          <a:p>
            <a:r>
              <a:rPr lang="en-GB" dirty="0"/>
              <a:t>Select a product champion for each user class </a:t>
            </a:r>
            <a:endParaRPr lang="en-GB" dirty="0" smtClean="0"/>
          </a:p>
          <a:p>
            <a:r>
              <a:rPr lang="en-GB" dirty="0"/>
              <a:t>Conduct focus groups with typical users </a:t>
            </a:r>
            <a:endParaRPr lang="en-GB" dirty="0" smtClean="0"/>
          </a:p>
          <a:p>
            <a:r>
              <a:rPr lang="en-GB" dirty="0"/>
              <a:t>Work with user representatives to identify user requirements </a:t>
            </a:r>
            <a:endParaRPr lang="en-GB" dirty="0" smtClean="0"/>
          </a:p>
          <a:p>
            <a:r>
              <a:rPr lang="en-GB" dirty="0"/>
              <a:t>Identify system events and responses </a:t>
            </a:r>
            <a:endParaRPr lang="en-GB" dirty="0" smtClean="0"/>
          </a:p>
          <a:p>
            <a:r>
              <a:rPr lang="en-US" dirty="0"/>
              <a:t>Hold elicitation interviews </a:t>
            </a:r>
            <a:endParaRPr lang="en-US" dirty="0" smtClean="0"/>
          </a:p>
          <a:p>
            <a:r>
              <a:rPr lang="en-US" dirty="0"/>
              <a:t>Hold facilitated elicitation workshops </a:t>
            </a:r>
            <a:endParaRPr lang="en-US" dirty="0" smtClean="0"/>
          </a:p>
          <a:p>
            <a:r>
              <a:rPr lang="en-GB" dirty="0"/>
              <a:t>Observe users performing their jobs </a:t>
            </a:r>
            <a:endParaRPr lang="en-US" dirty="0" smtClean="0"/>
          </a:p>
          <a:p>
            <a:r>
              <a:rPr lang="en-US" dirty="0"/>
              <a:t>Distribute questionnaires </a:t>
            </a:r>
            <a:endParaRPr lang="en-US" dirty="0" smtClean="0"/>
          </a:p>
          <a:p>
            <a:r>
              <a:rPr lang="en-US" dirty="0"/>
              <a:t>Perform document analysis </a:t>
            </a:r>
            <a:endParaRPr lang="en-US" dirty="0" smtClean="0"/>
          </a:p>
          <a:p>
            <a:r>
              <a:rPr lang="en-GB" dirty="0"/>
              <a:t>Examine problem reports of current systems for requirement ideas </a:t>
            </a:r>
            <a:endParaRPr lang="en-GB" dirty="0" smtClean="0"/>
          </a:p>
          <a:p>
            <a:r>
              <a:rPr lang="en-US" dirty="0"/>
              <a:t>Reuse existing requirements </a:t>
            </a:r>
          </a:p>
        </p:txBody>
      </p:sp>
    </p:spTree>
    <p:extLst>
      <p:ext uri="{BB962C8B-B14F-4D97-AF65-F5344CB8AC3E}">
        <p14:creationId xmlns:p14="http://schemas.microsoft.com/office/powerpoint/2010/main" val="7325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a:t>
            </a:r>
            <a:r>
              <a:rPr lang="en-US" b="1" dirty="0" smtClean="0"/>
              <a:t>analysis</a:t>
            </a:r>
            <a:endParaRPr lang="en-US" dirty="0"/>
          </a:p>
        </p:txBody>
      </p:sp>
      <p:sp>
        <p:nvSpPr>
          <p:cNvPr id="3" name="Content Placeholder 2"/>
          <p:cNvSpPr>
            <a:spLocks noGrp="1"/>
          </p:cNvSpPr>
          <p:nvPr>
            <p:ph idx="1"/>
          </p:nvPr>
        </p:nvSpPr>
        <p:spPr/>
        <p:txBody>
          <a:bodyPr/>
          <a:lstStyle/>
          <a:p>
            <a:r>
              <a:rPr lang="en-GB" dirty="0"/>
              <a:t>Requirements analysis involves refining the requirements to ensure that all stakeholders understand them and scrutinizing them for errors, omissions, and other deficiencies. </a:t>
            </a:r>
            <a:endParaRPr lang="en-GB" dirty="0" smtClean="0"/>
          </a:p>
          <a:p>
            <a:r>
              <a:rPr lang="en-GB" dirty="0" smtClean="0"/>
              <a:t>Analysis </a:t>
            </a:r>
            <a:r>
              <a:rPr lang="en-GB" dirty="0"/>
              <a:t>includes decomposing high-level requirements into appropriate levels of detail, building prototypes, evaluating feasibility, and negotiating priorities. </a:t>
            </a:r>
            <a:endParaRPr lang="en-GB" dirty="0" smtClean="0"/>
          </a:p>
        </p:txBody>
      </p:sp>
    </p:spTree>
    <p:extLst>
      <p:ext uri="{BB962C8B-B14F-4D97-AF65-F5344CB8AC3E}">
        <p14:creationId xmlns:p14="http://schemas.microsoft.com/office/powerpoint/2010/main" val="169981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analysis</a:t>
            </a:r>
            <a:endParaRPr lang="en-US" dirty="0"/>
          </a:p>
        </p:txBody>
      </p:sp>
      <p:sp>
        <p:nvSpPr>
          <p:cNvPr id="3" name="Content Placeholder 2"/>
          <p:cNvSpPr>
            <a:spLocks noGrp="1"/>
          </p:cNvSpPr>
          <p:nvPr>
            <p:ph idx="1"/>
          </p:nvPr>
        </p:nvSpPr>
        <p:spPr/>
        <p:txBody>
          <a:bodyPr/>
          <a:lstStyle/>
          <a:p>
            <a:r>
              <a:rPr lang="en-US" dirty="0"/>
              <a:t>Model the application environment </a:t>
            </a:r>
            <a:endParaRPr lang="en-US" dirty="0" smtClean="0"/>
          </a:p>
          <a:p>
            <a:r>
              <a:rPr lang="en-GB" dirty="0"/>
              <a:t>Create user interface and technical prototypes </a:t>
            </a:r>
            <a:endParaRPr lang="en-GB" dirty="0" smtClean="0"/>
          </a:p>
          <a:p>
            <a:r>
              <a:rPr lang="en-US" dirty="0"/>
              <a:t>Analyze requirement feasibility </a:t>
            </a:r>
            <a:endParaRPr lang="en-US" dirty="0" smtClean="0"/>
          </a:p>
          <a:p>
            <a:r>
              <a:rPr lang="en-US" dirty="0"/>
              <a:t>Prioritize the requirements </a:t>
            </a:r>
            <a:endParaRPr lang="en-US" dirty="0" smtClean="0"/>
          </a:p>
          <a:p>
            <a:r>
              <a:rPr lang="en-US" dirty="0"/>
              <a:t>Create a data dictionary </a:t>
            </a:r>
            <a:endParaRPr lang="en-US" dirty="0" smtClean="0"/>
          </a:p>
          <a:p>
            <a:r>
              <a:rPr lang="en-US" dirty="0"/>
              <a:t>Model the requirements </a:t>
            </a:r>
            <a:endParaRPr lang="en-US" dirty="0" smtClean="0"/>
          </a:p>
          <a:p>
            <a:r>
              <a:rPr lang="en-GB" dirty="0" err="1"/>
              <a:t>Analyze</a:t>
            </a:r>
            <a:r>
              <a:rPr lang="en-GB" dirty="0"/>
              <a:t> interfaces between your system and the outside world </a:t>
            </a:r>
            <a:endParaRPr lang="en-GB" dirty="0" smtClean="0"/>
          </a:p>
          <a:p>
            <a:r>
              <a:rPr lang="en-US" dirty="0"/>
              <a:t>Allocate requirements to subsystems </a:t>
            </a:r>
          </a:p>
        </p:txBody>
      </p:sp>
    </p:spTree>
    <p:extLst>
      <p:ext uri="{BB962C8B-B14F-4D97-AF65-F5344CB8AC3E}">
        <p14:creationId xmlns:p14="http://schemas.microsoft.com/office/powerpoint/2010/main" val="295300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specification</a:t>
            </a:r>
            <a:endParaRPr lang="en-US" dirty="0"/>
          </a:p>
        </p:txBody>
      </p:sp>
      <p:sp>
        <p:nvSpPr>
          <p:cNvPr id="3" name="Content Placeholder 2"/>
          <p:cNvSpPr>
            <a:spLocks noGrp="1"/>
          </p:cNvSpPr>
          <p:nvPr>
            <p:ph idx="1"/>
          </p:nvPr>
        </p:nvSpPr>
        <p:spPr/>
        <p:txBody>
          <a:bodyPr/>
          <a:lstStyle/>
          <a:p>
            <a:r>
              <a:rPr lang="en-US" dirty="0"/>
              <a:t>Adopt requirement document templates </a:t>
            </a:r>
            <a:endParaRPr lang="en-US" dirty="0" smtClean="0"/>
          </a:p>
          <a:p>
            <a:r>
              <a:rPr lang="en-US" dirty="0"/>
              <a:t>Identify requirement origins </a:t>
            </a:r>
            <a:endParaRPr lang="en-US" dirty="0" smtClean="0"/>
          </a:p>
          <a:p>
            <a:r>
              <a:rPr lang="en-US" dirty="0"/>
              <a:t>Uniquely label each requirement </a:t>
            </a:r>
            <a:endParaRPr lang="en-US" dirty="0" smtClean="0"/>
          </a:p>
          <a:p>
            <a:r>
              <a:rPr lang="en-US" dirty="0"/>
              <a:t>Record business rules </a:t>
            </a:r>
            <a:endParaRPr lang="en-US" dirty="0" smtClean="0"/>
          </a:p>
          <a:p>
            <a:r>
              <a:rPr lang="en-US" dirty="0"/>
              <a:t>Specify nonfunctional requirements </a:t>
            </a:r>
          </a:p>
        </p:txBody>
      </p:sp>
    </p:spTree>
    <p:extLst>
      <p:ext uri="{BB962C8B-B14F-4D97-AF65-F5344CB8AC3E}">
        <p14:creationId xmlns:p14="http://schemas.microsoft.com/office/powerpoint/2010/main" val="3156091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validation</a:t>
            </a:r>
            <a:endParaRPr lang="en-US" dirty="0"/>
          </a:p>
        </p:txBody>
      </p:sp>
      <p:sp>
        <p:nvSpPr>
          <p:cNvPr id="3" name="Content Placeholder 2"/>
          <p:cNvSpPr>
            <a:spLocks noGrp="1"/>
          </p:cNvSpPr>
          <p:nvPr>
            <p:ph idx="1"/>
          </p:nvPr>
        </p:nvSpPr>
        <p:spPr/>
        <p:txBody>
          <a:bodyPr/>
          <a:lstStyle/>
          <a:p>
            <a:r>
              <a:rPr lang="en-US" dirty="0"/>
              <a:t>Review the requirements </a:t>
            </a:r>
            <a:endParaRPr lang="en-US" dirty="0" smtClean="0"/>
          </a:p>
          <a:p>
            <a:r>
              <a:rPr lang="en-US" dirty="0"/>
              <a:t>Test the requirements </a:t>
            </a:r>
            <a:endParaRPr lang="en-US" dirty="0" smtClean="0"/>
          </a:p>
          <a:p>
            <a:r>
              <a:rPr lang="en-US" dirty="0"/>
              <a:t>Define acceptance criteria </a:t>
            </a:r>
            <a:endParaRPr lang="en-US" dirty="0" smtClean="0"/>
          </a:p>
          <a:p>
            <a:r>
              <a:rPr lang="en-US" dirty="0"/>
              <a:t>Simulate the requirements </a:t>
            </a:r>
          </a:p>
        </p:txBody>
      </p:sp>
    </p:spTree>
    <p:extLst>
      <p:ext uri="{BB962C8B-B14F-4D97-AF65-F5344CB8AC3E}">
        <p14:creationId xmlns:p14="http://schemas.microsoft.com/office/powerpoint/2010/main" val="600275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Requirements management</a:t>
            </a:r>
            <a:endParaRPr lang="en-US" dirty="0"/>
          </a:p>
        </p:txBody>
      </p:sp>
      <p:sp>
        <p:nvSpPr>
          <p:cNvPr id="3" name="Content Placeholder 2"/>
          <p:cNvSpPr>
            <a:spLocks noGrp="1"/>
          </p:cNvSpPr>
          <p:nvPr>
            <p:ph idx="1"/>
          </p:nvPr>
        </p:nvSpPr>
        <p:spPr/>
        <p:txBody>
          <a:bodyPr/>
          <a:lstStyle/>
          <a:p>
            <a:r>
              <a:rPr lang="en-GB" dirty="0"/>
              <a:t>Establish a requirements change control process </a:t>
            </a:r>
            <a:endParaRPr lang="en-GB" dirty="0" smtClean="0"/>
          </a:p>
          <a:p>
            <a:r>
              <a:rPr lang="en-US" dirty="0"/>
              <a:t>Perform impact analysis on requirements changes </a:t>
            </a:r>
            <a:endParaRPr lang="en-US" dirty="0" smtClean="0"/>
          </a:p>
          <a:p>
            <a:r>
              <a:rPr lang="en-GB" dirty="0"/>
              <a:t>Establish baselines and control versions of requirements sets </a:t>
            </a:r>
            <a:endParaRPr lang="en-GB" dirty="0" smtClean="0"/>
          </a:p>
          <a:p>
            <a:r>
              <a:rPr lang="en-GB" dirty="0"/>
              <a:t>Maintain a history of requirements changes </a:t>
            </a:r>
            <a:endParaRPr lang="en-GB" dirty="0" smtClean="0"/>
          </a:p>
          <a:p>
            <a:r>
              <a:rPr lang="en-GB" dirty="0"/>
              <a:t>Track the status of each requirement </a:t>
            </a:r>
            <a:endParaRPr lang="en-GB" dirty="0" smtClean="0"/>
          </a:p>
          <a:p>
            <a:r>
              <a:rPr lang="en-US" dirty="0"/>
              <a:t>Track requirements issues </a:t>
            </a:r>
            <a:endParaRPr lang="en-US" dirty="0" smtClean="0"/>
          </a:p>
          <a:p>
            <a:r>
              <a:rPr lang="en-US" dirty="0"/>
              <a:t>Maintain a requirements traceability matrix </a:t>
            </a:r>
            <a:endParaRPr lang="en-US" dirty="0" smtClean="0"/>
          </a:p>
          <a:p>
            <a:r>
              <a:rPr lang="en-GB" dirty="0"/>
              <a:t>Use a requirements management tool </a:t>
            </a:r>
            <a:endParaRPr lang="en-US" dirty="0"/>
          </a:p>
        </p:txBody>
      </p:sp>
    </p:spTree>
    <p:extLst>
      <p:ext uri="{BB962C8B-B14F-4D97-AF65-F5344CB8AC3E}">
        <p14:creationId xmlns:p14="http://schemas.microsoft.com/office/powerpoint/2010/main" val="3086699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GB" dirty="0"/>
              <a:t>Good practices for requirements </a:t>
            </a:r>
            <a:r>
              <a:rPr lang="en-GB" dirty="0" smtClean="0"/>
              <a:t>engineering</a:t>
            </a:r>
          </a:p>
          <a:p>
            <a:r>
              <a:rPr lang="en-GB" dirty="0" smtClean="0"/>
              <a:t>The Business Analyst</a:t>
            </a:r>
            <a:endParaRPr lang="en-US" dirty="0"/>
          </a:p>
        </p:txBody>
      </p:sp>
    </p:spTree>
    <p:extLst>
      <p:ext uri="{BB962C8B-B14F-4D97-AF65-F5344CB8AC3E}">
        <p14:creationId xmlns:p14="http://schemas.microsoft.com/office/powerpoint/2010/main" val="3802179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practices: Knowledge</a:t>
            </a:r>
            <a:endParaRPr lang="en-US" dirty="0"/>
          </a:p>
        </p:txBody>
      </p:sp>
      <p:sp>
        <p:nvSpPr>
          <p:cNvPr id="3" name="Content Placeholder 2"/>
          <p:cNvSpPr>
            <a:spLocks noGrp="1"/>
          </p:cNvSpPr>
          <p:nvPr>
            <p:ph idx="1"/>
          </p:nvPr>
        </p:nvSpPr>
        <p:spPr/>
        <p:txBody>
          <a:bodyPr/>
          <a:lstStyle/>
          <a:p>
            <a:r>
              <a:rPr lang="en-US" dirty="0"/>
              <a:t>Train business analysts </a:t>
            </a:r>
            <a:endParaRPr lang="en-US" dirty="0" smtClean="0"/>
          </a:p>
          <a:p>
            <a:r>
              <a:rPr lang="en-US" dirty="0"/>
              <a:t>Educate stakeholders about requirements </a:t>
            </a:r>
            <a:endParaRPr lang="en-US" dirty="0" smtClean="0"/>
          </a:p>
          <a:p>
            <a:r>
              <a:rPr lang="en-GB" dirty="0"/>
              <a:t>Educate developers about the application domain </a:t>
            </a:r>
            <a:endParaRPr lang="en-GB" dirty="0" smtClean="0"/>
          </a:p>
          <a:p>
            <a:r>
              <a:rPr lang="en-GB" dirty="0"/>
              <a:t>Define a requirements engineering process </a:t>
            </a:r>
            <a:endParaRPr lang="en-GB" dirty="0" smtClean="0"/>
          </a:p>
          <a:p>
            <a:r>
              <a:rPr lang="en-US" dirty="0"/>
              <a:t>Create a glossary </a:t>
            </a:r>
            <a:endParaRPr lang="en-US" dirty="0" smtClean="0"/>
          </a:p>
          <a:p>
            <a:pPr marL="0" indent="0">
              <a:buNone/>
            </a:pPr>
            <a:endParaRPr lang="en-US" b="1" dirty="0" smtClean="0"/>
          </a:p>
          <a:p>
            <a:endParaRPr lang="en-US" dirty="0"/>
          </a:p>
        </p:txBody>
      </p:sp>
    </p:spTree>
    <p:extLst>
      <p:ext uri="{BB962C8B-B14F-4D97-AF65-F5344CB8AC3E}">
        <p14:creationId xmlns:p14="http://schemas.microsoft.com/office/powerpoint/2010/main" val="1698678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Practices: Project Management</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GB" dirty="0"/>
              <a:t>Select an appropriate life cycle</a:t>
            </a:r>
          </a:p>
          <a:p>
            <a:r>
              <a:rPr lang="en-US" dirty="0" smtClean="0"/>
              <a:t>Plan </a:t>
            </a:r>
            <a:r>
              <a:rPr lang="en-US" dirty="0"/>
              <a:t>requirements approach</a:t>
            </a:r>
          </a:p>
          <a:p>
            <a:r>
              <a:rPr lang="en-US" dirty="0" smtClean="0"/>
              <a:t>Estimate </a:t>
            </a:r>
            <a:r>
              <a:rPr lang="en-US" dirty="0"/>
              <a:t>requirements effort</a:t>
            </a:r>
          </a:p>
          <a:p>
            <a:r>
              <a:rPr lang="en-US" dirty="0" smtClean="0"/>
              <a:t>Base </a:t>
            </a:r>
            <a:r>
              <a:rPr lang="en-US" dirty="0"/>
              <a:t>plans on requirements</a:t>
            </a:r>
          </a:p>
          <a:p>
            <a:r>
              <a:rPr lang="en-US" dirty="0" smtClean="0"/>
              <a:t>Identify </a:t>
            </a:r>
            <a:r>
              <a:rPr lang="en-US" dirty="0"/>
              <a:t>requirements decision makers</a:t>
            </a:r>
          </a:p>
          <a:p>
            <a:r>
              <a:rPr lang="en-US" dirty="0" smtClean="0"/>
              <a:t>Renegotiate </a:t>
            </a:r>
            <a:r>
              <a:rPr lang="en-US" dirty="0"/>
              <a:t>commitments</a:t>
            </a:r>
          </a:p>
          <a:p>
            <a:r>
              <a:rPr lang="en-US" dirty="0" smtClean="0"/>
              <a:t>Manage </a:t>
            </a:r>
            <a:r>
              <a:rPr lang="en-US" dirty="0"/>
              <a:t>requirements risks</a:t>
            </a:r>
          </a:p>
          <a:p>
            <a:r>
              <a:rPr lang="en-US" dirty="0" smtClean="0"/>
              <a:t>Track </a:t>
            </a:r>
            <a:r>
              <a:rPr lang="en-US" dirty="0"/>
              <a:t>requirements effort</a:t>
            </a:r>
          </a:p>
          <a:p>
            <a:r>
              <a:rPr lang="en-US" dirty="0" smtClean="0"/>
              <a:t>Review </a:t>
            </a:r>
            <a:r>
              <a:rPr lang="en-US" dirty="0"/>
              <a:t>past lessons learned</a:t>
            </a:r>
          </a:p>
          <a:p>
            <a:r>
              <a:rPr lang="en-US" dirty="0"/>
              <a:t>	</a:t>
            </a:r>
          </a:p>
          <a:p>
            <a:endParaRPr lang="en-US" dirty="0"/>
          </a:p>
        </p:txBody>
      </p:sp>
    </p:spTree>
    <p:extLst>
      <p:ext uri="{BB962C8B-B14F-4D97-AF65-F5344CB8AC3E}">
        <p14:creationId xmlns:p14="http://schemas.microsoft.com/office/powerpoint/2010/main" val="2689747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Analyst</a:t>
            </a:r>
          </a:p>
        </p:txBody>
      </p:sp>
      <p:sp>
        <p:nvSpPr>
          <p:cNvPr id="3" name="Content Placeholder 2"/>
          <p:cNvSpPr>
            <a:spLocks noGrp="1"/>
          </p:cNvSpPr>
          <p:nvPr>
            <p:ph idx="1"/>
          </p:nvPr>
        </p:nvSpPr>
        <p:spPr/>
        <p:txBody>
          <a:bodyPr/>
          <a:lstStyle/>
          <a:p>
            <a:r>
              <a:rPr lang="en-US" dirty="0" smtClean="0"/>
              <a:t>The role of Business Analyst</a:t>
            </a:r>
          </a:p>
          <a:p>
            <a:r>
              <a:rPr lang="en-US" dirty="0"/>
              <a:t>The </a:t>
            </a:r>
            <a:r>
              <a:rPr lang="en-US" dirty="0" smtClean="0"/>
              <a:t>Business Analyst’s tasks</a:t>
            </a:r>
          </a:p>
          <a:p>
            <a:r>
              <a:rPr lang="en-US" dirty="0" smtClean="0"/>
              <a:t>Essential analyst skills</a:t>
            </a:r>
          </a:p>
          <a:p>
            <a:r>
              <a:rPr lang="en-US" dirty="0" smtClean="0"/>
              <a:t>Essential analyst knowledge</a:t>
            </a:r>
          </a:p>
          <a:p>
            <a:r>
              <a:rPr lang="en-US" dirty="0" smtClean="0"/>
              <a:t>The making of a business analyst</a:t>
            </a:r>
          </a:p>
          <a:p>
            <a:r>
              <a:rPr lang="en-US" dirty="0" smtClean="0"/>
              <a:t>The role of a business analyst on agile projects</a:t>
            </a:r>
          </a:p>
          <a:p>
            <a:r>
              <a:rPr lang="en-US" dirty="0" smtClean="0"/>
              <a:t>Creating a collaborative team</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78292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Analyst</a:t>
            </a:r>
            <a:endParaRPr lang="en-US" dirty="0"/>
          </a:p>
        </p:txBody>
      </p:sp>
      <p:sp>
        <p:nvSpPr>
          <p:cNvPr id="3" name="Content Placeholder 2"/>
          <p:cNvSpPr>
            <a:spLocks noGrp="1"/>
          </p:cNvSpPr>
          <p:nvPr>
            <p:ph idx="1"/>
          </p:nvPr>
        </p:nvSpPr>
        <p:spPr/>
        <p:txBody>
          <a:bodyPr>
            <a:normAutofit fontScale="85000" lnSpcReduction="10000"/>
          </a:bodyPr>
          <a:lstStyle/>
          <a:p>
            <a:r>
              <a:rPr lang="en-GB" dirty="0"/>
              <a:t>The business analyst is the individual who has the primary responsibility to elicit, </a:t>
            </a:r>
            <a:r>
              <a:rPr lang="en-GB" dirty="0" err="1"/>
              <a:t>analyze</a:t>
            </a:r>
            <a:r>
              <a:rPr lang="en-GB" dirty="0"/>
              <a:t>, document, and validate the needs of the project stakeholders. </a:t>
            </a:r>
            <a:endParaRPr lang="en-GB" dirty="0" smtClean="0"/>
          </a:p>
          <a:p>
            <a:r>
              <a:rPr lang="en-GB" dirty="0" smtClean="0"/>
              <a:t>Difference between a BA and a Project Manager</a:t>
            </a:r>
          </a:p>
          <a:p>
            <a:pPr lvl="1"/>
            <a:r>
              <a:rPr lang="en-GB" dirty="0" smtClean="0"/>
              <a:t>The </a:t>
            </a:r>
            <a:r>
              <a:rPr lang="en-GB" dirty="0"/>
              <a:t>BA plays a central role in collecting and disseminating </a:t>
            </a:r>
            <a:r>
              <a:rPr lang="en-GB" i="1" dirty="0"/>
              <a:t>product </a:t>
            </a:r>
            <a:r>
              <a:rPr lang="en-GB" dirty="0"/>
              <a:t>information, whereas the project manager takes the lead in communicating </a:t>
            </a:r>
            <a:r>
              <a:rPr lang="en-GB" i="1" dirty="0"/>
              <a:t>project </a:t>
            </a:r>
            <a:r>
              <a:rPr lang="en-GB" dirty="0"/>
              <a:t>information</a:t>
            </a:r>
            <a:r>
              <a:rPr lang="en-GB" dirty="0" smtClean="0"/>
              <a:t>.</a:t>
            </a:r>
          </a:p>
          <a:p>
            <a:pPr lvl="1"/>
            <a:r>
              <a:rPr lang="en-GB" dirty="0"/>
              <a:t>A project manager needs to create and manage plans, including schedules and resource needs, based on work that BAs define. </a:t>
            </a:r>
            <a:endParaRPr lang="en-GB" dirty="0" smtClean="0"/>
          </a:p>
          <a:p>
            <a:r>
              <a:rPr lang="en-GB" dirty="0"/>
              <a:t>Difference between a BA and a </a:t>
            </a:r>
            <a:r>
              <a:rPr lang="en-GB" dirty="0" smtClean="0"/>
              <a:t>Product Manager</a:t>
            </a:r>
          </a:p>
          <a:p>
            <a:pPr lvl="1"/>
            <a:r>
              <a:rPr lang="en-GB" dirty="0" smtClean="0"/>
              <a:t>In </a:t>
            </a:r>
            <a:r>
              <a:rPr lang="en-GB" dirty="0"/>
              <a:t>organizations that develop consumer products, the analyst role is often the product manager’s or marketing staff’s responsibility. </a:t>
            </a:r>
            <a:endParaRPr lang="en-GB" dirty="0" smtClean="0"/>
          </a:p>
          <a:p>
            <a:pPr lvl="1"/>
            <a:r>
              <a:rPr lang="en-GB" dirty="0" smtClean="0"/>
              <a:t>Essentially</a:t>
            </a:r>
            <a:r>
              <a:rPr lang="en-GB" dirty="0"/>
              <a:t>, the product manager acts as a BA, often with additional emphasis on understanding the market landscape and anticipating external users’ needs. If </a:t>
            </a:r>
            <a:r>
              <a:rPr lang="en-GB" dirty="0" smtClean="0"/>
              <a:t>the project </a:t>
            </a:r>
            <a:r>
              <a:rPr lang="en-GB" dirty="0"/>
              <a:t>has both a product manager and a BA, typically the product manager focuses on the external market and user demands, and the BA converts those into functional requirements.</a:t>
            </a:r>
            <a:r>
              <a:rPr lang="en-GB" dirty="0" smtClean="0"/>
              <a:t> </a:t>
            </a:r>
            <a:endParaRPr lang="en-US" dirty="0"/>
          </a:p>
        </p:txBody>
      </p:sp>
    </p:spTree>
    <p:extLst>
      <p:ext uri="{BB962C8B-B14F-4D97-AF65-F5344CB8AC3E}">
        <p14:creationId xmlns:p14="http://schemas.microsoft.com/office/powerpoint/2010/main" val="294762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Analyst</a:t>
            </a:r>
            <a:endParaRPr lang="en-US" dirty="0"/>
          </a:p>
        </p:txBody>
      </p:sp>
      <p:sp>
        <p:nvSpPr>
          <p:cNvPr id="3" name="Content Placeholder 2"/>
          <p:cNvSpPr>
            <a:spLocks noGrp="1"/>
          </p:cNvSpPr>
          <p:nvPr>
            <p:ph idx="1"/>
          </p:nvPr>
        </p:nvSpPr>
        <p:spPr/>
        <p:txBody>
          <a:bodyPr>
            <a:normAutofit lnSpcReduction="10000"/>
          </a:bodyPr>
          <a:lstStyle/>
          <a:p>
            <a:r>
              <a:rPr lang="en-GB" dirty="0"/>
              <a:t>Explicitly or implicitly, someone performs the role of business analyst (BA) on every software project. </a:t>
            </a:r>
            <a:endParaRPr lang="en-GB" dirty="0" smtClean="0"/>
          </a:p>
          <a:p>
            <a:r>
              <a:rPr lang="en-GB" dirty="0"/>
              <a:t>The analyst helps stakeholders find the difference between what they say they want and what they really need. </a:t>
            </a:r>
            <a:endParaRPr lang="en-GB" dirty="0" smtClean="0"/>
          </a:p>
          <a:p>
            <a:r>
              <a:rPr lang="en-GB" dirty="0" smtClean="0"/>
              <a:t>Synonyms </a:t>
            </a:r>
            <a:r>
              <a:rPr lang="en-GB" dirty="0"/>
              <a:t>for </a:t>
            </a:r>
            <a:r>
              <a:rPr lang="en-GB" i="1" dirty="0"/>
              <a:t>business analyst </a:t>
            </a:r>
            <a:r>
              <a:rPr lang="en-GB" dirty="0"/>
              <a:t>include </a:t>
            </a:r>
            <a:r>
              <a:rPr lang="en-GB" i="1" dirty="0"/>
              <a:t>requirements analyst, systems analyst</a:t>
            </a:r>
            <a:r>
              <a:rPr lang="en-GB" dirty="0"/>
              <a:t>, </a:t>
            </a:r>
            <a:r>
              <a:rPr lang="en-GB" i="1" dirty="0"/>
              <a:t>requirements engineer</a:t>
            </a:r>
            <a:r>
              <a:rPr lang="en-GB" dirty="0"/>
              <a:t>, </a:t>
            </a:r>
            <a:r>
              <a:rPr lang="en-GB" i="1" dirty="0"/>
              <a:t>requirements manager, application analyst, business systems analyst, IT business analyst</a:t>
            </a:r>
            <a:r>
              <a:rPr lang="en-GB" dirty="0"/>
              <a:t>, and simply </a:t>
            </a:r>
            <a:r>
              <a:rPr lang="en-GB" i="1" dirty="0"/>
              <a:t>analyst</a:t>
            </a:r>
            <a:r>
              <a:rPr lang="en-GB" dirty="0"/>
              <a:t>. </a:t>
            </a:r>
            <a:endParaRPr lang="en-GB" dirty="0" smtClean="0"/>
          </a:p>
          <a:p>
            <a:r>
              <a:rPr lang="en-GB" dirty="0"/>
              <a:t>Using highly experienced analysts can reduce the project’s overall effort by one-third compared to similar projects with inexperienced analysts.</a:t>
            </a:r>
            <a:endParaRPr lang="en-US" dirty="0"/>
          </a:p>
          <a:p>
            <a:endParaRPr lang="en-US" dirty="0"/>
          </a:p>
        </p:txBody>
      </p:sp>
    </p:spTree>
    <p:extLst>
      <p:ext uri="{BB962C8B-B14F-4D97-AF65-F5344CB8AC3E}">
        <p14:creationId xmlns:p14="http://schemas.microsoft.com/office/powerpoint/2010/main" val="3765156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642558" y="1825625"/>
            <a:ext cx="8906884" cy="4351338"/>
          </a:xfrm>
          <a:prstGeom prst="rect">
            <a:avLst/>
          </a:prstGeom>
        </p:spPr>
      </p:pic>
    </p:spTree>
    <p:extLst>
      <p:ext uri="{BB962C8B-B14F-4D97-AF65-F5344CB8AC3E}">
        <p14:creationId xmlns:p14="http://schemas.microsoft.com/office/powerpoint/2010/main" val="2836579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business analyst’s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Define business requirements </a:t>
            </a:r>
            <a:endParaRPr lang="en-US" dirty="0" smtClean="0"/>
          </a:p>
          <a:p>
            <a:r>
              <a:rPr lang="en-US" dirty="0"/>
              <a:t>Plan the requirements approach </a:t>
            </a:r>
            <a:endParaRPr lang="en-US" dirty="0" smtClean="0"/>
          </a:p>
          <a:p>
            <a:r>
              <a:rPr lang="en-GB" dirty="0"/>
              <a:t>Identify project stakeholders and user classes </a:t>
            </a:r>
            <a:endParaRPr lang="en-GB" dirty="0" smtClean="0"/>
          </a:p>
          <a:p>
            <a:r>
              <a:rPr lang="en-US" dirty="0"/>
              <a:t>Elicit requirements </a:t>
            </a:r>
            <a:endParaRPr lang="en-US" dirty="0" smtClean="0"/>
          </a:p>
          <a:p>
            <a:r>
              <a:rPr lang="en-US" dirty="0"/>
              <a:t>Analyze requirements </a:t>
            </a:r>
            <a:endParaRPr lang="en-US" dirty="0" smtClean="0"/>
          </a:p>
          <a:p>
            <a:r>
              <a:rPr lang="en-US" dirty="0"/>
              <a:t>Document requirements </a:t>
            </a:r>
            <a:endParaRPr lang="en-US" dirty="0" smtClean="0"/>
          </a:p>
          <a:p>
            <a:r>
              <a:rPr lang="en-US" dirty="0"/>
              <a:t>Communicate requirements </a:t>
            </a:r>
            <a:endParaRPr lang="en-US" dirty="0" smtClean="0"/>
          </a:p>
          <a:p>
            <a:r>
              <a:rPr lang="en-US" dirty="0"/>
              <a:t>Lead requirements validation </a:t>
            </a:r>
            <a:endParaRPr lang="en-US" dirty="0" smtClean="0"/>
          </a:p>
          <a:p>
            <a:r>
              <a:rPr lang="en-US" dirty="0"/>
              <a:t>Facilitate requirements prioritization </a:t>
            </a:r>
            <a:endParaRPr lang="en-US" dirty="0" smtClean="0"/>
          </a:p>
          <a:p>
            <a:r>
              <a:rPr lang="en-US" dirty="0"/>
              <a:t>Manage requirements </a:t>
            </a:r>
            <a:endParaRPr lang="en-US" dirty="0" smtClean="0"/>
          </a:p>
          <a:p>
            <a:endParaRPr lang="en-US" dirty="0"/>
          </a:p>
        </p:txBody>
      </p:sp>
    </p:spTree>
    <p:extLst>
      <p:ext uri="{BB962C8B-B14F-4D97-AF65-F5344CB8AC3E}">
        <p14:creationId xmlns:p14="http://schemas.microsoft.com/office/powerpoint/2010/main" val="78435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analyst skills</a:t>
            </a:r>
            <a:endParaRPr lang="en-US" dirty="0"/>
          </a:p>
        </p:txBody>
      </p:sp>
      <p:sp>
        <p:nvSpPr>
          <p:cNvPr id="3" name="Content Placeholder 2"/>
          <p:cNvSpPr>
            <a:spLocks noGrp="1"/>
          </p:cNvSpPr>
          <p:nvPr>
            <p:ph idx="1"/>
          </p:nvPr>
        </p:nvSpPr>
        <p:spPr>
          <a:xfrm>
            <a:off x="838200" y="1542289"/>
            <a:ext cx="10515600" cy="4845631"/>
          </a:xfrm>
        </p:spPr>
        <p:txBody>
          <a:bodyPr>
            <a:noAutofit/>
          </a:bodyPr>
          <a:lstStyle/>
          <a:p>
            <a:r>
              <a:rPr lang="en-US" sz="1600" dirty="0"/>
              <a:t>Listening skills </a:t>
            </a:r>
            <a:endParaRPr lang="en-US" sz="1600" dirty="0" smtClean="0"/>
          </a:p>
          <a:p>
            <a:r>
              <a:rPr lang="en-US" sz="1600" dirty="0"/>
              <a:t>Interviewing and questioning skills </a:t>
            </a:r>
            <a:endParaRPr lang="en-US" sz="1600" dirty="0" smtClean="0"/>
          </a:p>
          <a:p>
            <a:r>
              <a:rPr lang="en-US" sz="1600" dirty="0"/>
              <a:t>Thinking on your feet </a:t>
            </a:r>
            <a:endParaRPr lang="en-US" sz="1600" dirty="0" smtClean="0"/>
          </a:p>
          <a:p>
            <a:r>
              <a:rPr lang="en-US" sz="1600" dirty="0"/>
              <a:t>Analytical skills </a:t>
            </a:r>
            <a:endParaRPr lang="en-US" sz="1600" dirty="0" smtClean="0"/>
          </a:p>
          <a:p>
            <a:r>
              <a:rPr lang="en-US" sz="1600" dirty="0"/>
              <a:t>Systems thinking skills </a:t>
            </a:r>
            <a:endParaRPr lang="en-US" sz="1600" dirty="0" smtClean="0"/>
          </a:p>
          <a:p>
            <a:r>
              <a:rPr lang="en-US" sz="1600" dirty="0"/>
              <a:t>Learning skills </a:t>
            </a:r>
            <a:endParaRPr lang="en-US" sz="1600" dirty="0" smtClean="0"/>
          </a:p>
          <a:p>
            <a:r>
              <a:rPr lang="en-US" sz="1600" dirty="0"/>
              <a:t>Facilitation skills </a:t>
            </a:r>
            <a:endParaRPr lang="en-US" sz="1600" dirty="0" smtClean="0"/>
          </a:p>
          <a:p>
            <a:r>
              <a:rPr lang="en-US" sz="1600" dirty="0"/>
              <a:t>Leadership skills </a:t>
            </a:r>
            <a:endParaRPr lang="en-US" sz="1600" dirty="0" smtClean="0"/>
          </a:p>
          <a:p>
            <a:r>
              <a:rPr lang="en-US" sz="1600" dirty="0"/>
              <a:t>Observational skills </a:t>
            </a:r>
            <a:endParaRPr lang="en-US" sz="1600" dirty="0" smtClean="0"/>
          </a:p>
          <a:p>
            <a:r>
              <a:rPr lang="en-US" sz="1600" dirty="0"/>
              <a:t>Communication skills </a:t>
            </a:r>
            <a:endParaRPr lang="en-US" sz="1600" dirty="0" smtClean="0"/>
          </a:p>
          <a:p>
            <a:r>
              <a:rPr lang="en-US" sz="1600" dirty="0"/>
              <a:t>Organizational skills </a:t>
            </a:r>
            <a:endParaRPr lang="en-US" sz="1600" dirty="0" smtClean="0"/>
          </a:p>
          <a:p>
            <a:r>
              <a:rPr lang="en-US" sz="1600" dirty="0"/>
              <a:t>Modeling skills </a:t>
            </a:r>
            <a:endParaRPr lang="en-US" sz="1600" dirty="0" smtClean="0"/>
          </a:p>
          <a:p>
            <a:r>
              <a:rPr lang="en-US" sz="1600" dirty="0"/>
              <a:t>Interpersonal skills </a:t>
            </a:r>
            <a:endParaRPr lang="en-US" sz="1600" dirty="0" smtClean="0"/>
          </a:p>
          <a:p>
            <a:r>
              <a:rPr lang="en-US" sz="1600" dirty="0" smtClean="0"/>
              <a:t>Creativity </a:t>
            </a:r>
            <a:endParaRPr lang="en-US" sz="1600" dirty="0"/>
          </a:p>
        </p:txBody>
      </p:sp>
    </p:spTree>
    <p:extLst>
      <p:ext uri="{BB962C8B-B14F-4D97-AF65-F5344CB8AC3E}">
        <p14:creationId xmlns:p14="http://schemas.microsoft.com/office/powerpoint/2010/main" val="4128554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analyst knowledge</a:t>
            </a:r>
            <a:endParaRPr lang="en-US" dirty="0"/>
          </a:p>
        </p:txBody>
      </p:sp>
      <p:sp>
        <p:nvSpPr>
          <p:cNvPr id="3" name="Content Placeholder 2"/>
          <p:cNvSpPr>
            <a:spLocks noGrp="1"/>
          </p:cNvSpPr>
          <p:nvPr>
            <p:ph idx="1"/>
          </p:nvPr>
        </p:nvSpPr>
        <p:spPr/>
        <p:txBody>
          <a:bodyPr>
            <a:normAutofit fontScale="62500" lnSpcReduction="20000"/>
          </a:bodyPr>
          <a:lstStyle/>
          <a:p>
            <a:r>
              <a:rPr lang="en-GB" dirty="0"/>
              <a:t>B</a:t>
            </a:r>
            <a:r>
              <a:rPr lang="en-GB" dirty="0" smtClean="0"/>
              <a:t>usiness </a:t>
            </a:r>
            <a:r>
              <a:rPr lang="en-GB" dirty="0"/>
              <a:t>analysts need a breadth of knowledge, much of which is gained through experience. </a:t>
            </a:r>
            <a:endParaRPr lang="en-GB" dirty="0" smtClean="0"/>
          </a:p>
          <a:p>
            <a:r>
              <a:rPr lang="en-GB" dirty="0" smtClean="0"/>
              <a:t>Understand </a:t>
            </a:r>
            <a:r>
              <a:rPr lang="en-GB" dirty="0"/>
              <a:t>contemporary requirements engineering practices and how to apply them in the context of various software development life cycles. </a:t>
            </a:r>
            <a:endParaRPr lang="en-GB" dirty="0" smtClean="0"/>
          </a:p>
          <a:p>
            <a:r>
              <a:rPr lang="en-GB" dirty="0" smtClean="0"/>
              <a:t>They </a:t>
            </a:r>
            <a:r>
              <a:rPr lang="en-GB" dirty="0"/>
              <a:t>might need to educate and persuade those who are not familiar with established requirements practices. </a:t>
            </a:r>
            <a:endParaRPr lang="en-GB" dirty="0" smtClean="0"/>
          </a:p>
          <a:p>
            <a:r>
              <a:rPr lang="en-GB" dirty="0" smtClean="0"/>
              <a:t>The </a:t>
            </a:r>
            <a:r>
              <a:rPr lang="en-GB" dirty="0"/>
              <a:t>effective analyst has a rich tool kit of techniques available and knows when—and when not—to use each one.</a:t>
            </a:r>
          </a:p>
          <a:p>
            <a:r>
              <a:rPr lang="en-GB" dirty="0" smtClean="0"/>
              <a:t>An </a:t>
            </a:r>
            <a:r>
              <a:rPr lang="en-GB" dirty="0"/>
              <a:t>analyst with a sound understanding of project management, development life cycles, risk management, and quality engineering can help prevent requirements issues from torpedoing the project. </a:t>
            </a:r>
            <a:endParaRPr lang="en-GB" dirty="0" smtClean="0"/>
          </a:p>
          <a:p>
            <a:r>
              <a:rPr lang="en-GB" dirty="0" smtClean="0"/>
              <a:t>The </a:t>
            </a:r>
            <a:r>
              <a:rPr lang="en-GB" dirty="0"/>
              <a:t>business-savvy analyst can minimize miscommunications with users. </a:t>
            </a:r>
            <a:endParaRPr lang="en-GB" dirty="0" smtClean="0"/>
          </a:p>
          <a:p>
            <a:r>
              <a:rPr lang="en-GB" dirty="0" smtClean="0"/>
              <a:t>Analysts </a:t>
            </a:r>
            <a:r>
              <a:rPr lang="en-GB" dirty="0"/>
              <a:t>who understand the organization and business domains often detect unstated assumptions and implicit requirements. They can suggest ways that users could improve their business processes or propose valuable functionality that no other stakeholder thought of. </a:t>
            </a:r>
            <a:endParaRPr lang="en-GB" dirty="0" smtClean="0"/>
          </a:p>
          <a:p>
            <a:r>
              <a:rPr lang="en-GB" dirty="0" smtClean="0"/>
              <a:t>Understanding </a:t>
            </a:r>
            <a:r>
              <a:rPr lang="en-GB" dirty="0"/>
              <a:t>the industry domain can be particularly helpful in a commercial environment so analysts can offer marketplace and competitive product analysis.</a:t>
            </a:r>
            <a:endParaRPr lang="en-US" dirty="0"/>
          </a:p>
        </p:txBody>
      </p:sp>
    </p:spTree>
    <p:extLst>
      <p:ext uri="{BB962C8B-B14F-4D97-AF65-F5344CB8AC3E}">
        <p14:creationId xmlns:p14="http://schemas.microsoft.com/office/powerpoint/2010/main" val="15463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making of a business analyst</a:t>
            </a:r>
            <a:endParaRPr lang="en-US" dirty="0"/>
          </a:p>
        </p:txBody>
      </p:sp>
      <p:sp>
        <p:nvSpPr>
          <p:cNvPr id="3" name="Content Placeholder 2"/>
          <p:cNvSpPr>
            <a:spLocks noGrp="1"/>
          </p:cNvSpPr>
          <p:nvPr>
            <p:ph idx="1"/>
          </p:nvPr>
        </p:nvSpPr>
        <p:spPr/>
        <p:txBody>
          <a:bodyPr/>
          <a:lstStyle/>
          <a:p>
            <a:r>
              <a:rPr lang="en-GB" dirty="0"/>
              <a:t>Let’s explore how people with different backgrounds might move into the analyst role and see some of the challenges and risks they’ll face.</a:t>
            </a:r>
            <a:endParaRPr lang="en-US" b="1" dirty="0"/>
          </a:p>
          <a:p>
            <a:pPr marL="0" indent="0">
              <a:buNone/>
            </a:pPr>
            <a:endParaRPr lang="en-US" dirty="0" smtClean="0"/>
          </a:p>
          <a:p>
            <a:r>
              <a:rPr lang="en-US" dirty="0" smtClean="0"/>
              <a:t>The former user</a:t>
            </a:r>
          </a:p>
          <a:p>
            <a:r>
              <a:rPr lang="en-US" dirty="0" smtClean="0"/>
              <a:t>The former developer or tester</a:t>
            </a:r>
          </a:p>
          <a:p>
            <a:r>
              <a:rPr lang="en-GB" dirty="0"/>
              <a:t>The former (or concurrent) project </a:t>
            </a:r>
            <a:r>
              <a:rPr lang="en-GB" dirty="0" smtClean="0"/>
              <a:t>manager</a:t>
            </a:r>
          </a:p>
          <a:p>
            <a:r>
              <a:rPr lang="en-US" dirty="0"/>
              <a:t>The subject matter expert as a business </a:t>
            </a:r>
            <a:r>
              <a:rPr lang="en-US" dirty="0" smtClean="0"/>
              <a:t>analyst</a:t>
            </a:r>
          </a:p>
          <a:p>
            <a:r>
              <a:rPr lang="en-US" dirty="0"/>
              <a:t>The </a:t>
            </a:r>
            <a:r>
              <a:rPr lang="en-US" dirty="0" smtClean="0"/>
              <a:t>rookie as </a:t>
            </a:r>
            <a:r>
              <a:rPr lang="en-US" dirty="0"/>
              <a:t>a business analyst</a:t>
            </a:r>
            <a:r>
              <a:rPr lang="en-US" b="1" dirty="0"/>
              <a:t/>
            </a:r>
            <a:br>
              <a:rPr lang="en-US" b="1" dirty="0"/>
            </a:br>
            <a:endParaRPr lang="en-US" dirty="0"/>
          </a:p>
        </p:txBody>
      </p:sp>
    </p:spTree>
    <p:extLst>
      <p:ext uri="{BB962C8B-B14F-4D97-AF65-F5344CB8AC3E}">
        <p14:creationId xmlns:p14="http://schemas.microsoft.com/office/powerpoint/2010/main" val="37401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Good practices for requirements engineering</a:t>
            </a:r>
            <a:endParaRPr lang="en-US" dirty="0"/>
          </a:p>
        </p:txBody>
      </p:sp>
      <p:sp>
        <p:nvSpPr>
          <p:cNvPr id="3" name="Content Placeholder 2"/>
          <p:cNvSpPr>
            <a:spLocks noGrp="1"/>
          </p:cNvSpPr>
          <p:nvPr>
            <p:ph idx="1"/>
          </p:nvPr>
        </p:nvSpPr>
        <p:spPr/>
        <p:txBody>
          <a:bodyPr>
            <a:normAutofit fontScale="92500" lnSpcReduction="20000"/>
          </a:bodyPr>
          <a:lstStyle/>
          <a:p>
            <a:r>
              <a:rPr lang="en-GB" dirty="0"/>
              <a:t>Every software professional needs to acquire a tool kit of techniques </a:t>
            </a:r>
            <a:r>
              <a:rPr lang="en-GB" dirty="0" smtClean="0"/>
              <a:t>they </a:t>
            </a:r>
            <a:r>
              <a:rPr lang="en-GB" dirty="0"/>
              <a:t>can use to approach each project challenge. </a:t>
            </a:r>
            <a:endParaRPr lang="en-GB" dirty="0" smtClean="0"/>
          </a:p>
          <a:p>
            <a:r>
              <a:rPr lang="en-GB" dirty="0" smtClean="0"/>
              <a:t>Convene </a:t>
            </a:r>
            <a:r>
              <a:rPr lang="en-GB" dirty="0"/>
              <a:t>a body of industry experts to </a:t>
            </a:r>
            <a:r>
              <a:rPr lang="en-GB" dirty="0" smtClean="0"/>
              <a:t>analyse </a:t>
            </a:r>
            <a:r>
              <a:rPr lang="en-GB" dirty="0"/>
              <a:t>projects from many organizations. </a:t>
            </a:r>
            <a:endParaRPr lang="en-GB" dirty="0" smtClean="0"/>
          </a:p>
          <a:p>
            <a:r>
              <a:rPr lang="en-GB" dirty="0" smtClean="0"/>
              <a:t>The </a:t>
            </a:r>
            <a:r>
              <a:rPr lang="en-GB" dirty="0"/>
              <a:t>experts seek out practices whose effective performance is associated with successful projects and which are performed poorly or not at all on failed projects. </a:t>
            </a:r>
            <a:endParaRPr lang="en-GB" dirty="0" smtClean="0"/>
          </a:p>
          <a:p>
            <a:r>
              <a:rPr lang="en-GB" dirty="0"/>
              <a:t>T</a:t>
            </a:r>
            <a:r>
              <a:rPr lang="en-GB" dirty="0" smtClean="0"/>
              <a:t>he </a:t>
            </a:r>
            <a:r>
              <a:rPr lang="en-GB" dirty="0"/>
              <a:t>experts reach consensus on the activities that consistently yield superior results and label them </a:t>
            </a:r>
            <a:r>
              <a:rPr lang="en-GB" i="1" dirty="0"/>
              <a:t>best practices</a:t>
            </a:r>
            <a:r>
              <a:rPr lang="en-GB" dirty="0" smtClean="0"/>
              <a:t>.</a:t>
            </a:r>
          </a:p>
          <a:p>
            <a:r>
              <a:rPr lang="en-GB" dirty="0"/>
              <a:t>Even the best practices need to be selected, applied, and adapted thoughtfully to appropriate situations by skilled business analysts. </a:t>
            </a:r>
          </a:p>
          <a:p>
            <a:pPr lvl="1"/>
            <a:r>
              <a:rPr lang="en-GB" dirty="0"/>
              <a:t>Use cases and user interface prototypes might help for the client side, whereas interface analysis is more valuable on the server side.</a:t>
            </a:r>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82520" y="2750400"/>
              <a:ext cx="9795960" cy="3250800"/>
            </p14:xfrm>
          </p:contentPart>
        </mc:Choice>
        <mc:Fallback>
          <p:pic>
            <p:nvPicPr>
              <p:cNvPr id="4" name="Ink 3"/>
              <p:cNvPicPr/>
              <p:nvPr/>
            </p:nvPicPr>
            <p:blipFill>
              <a:blip r:embed="rId4"/>
              <a:stretch>
                <a:fillRect/>
              </a:stretch>
            </p:blipFill>
            <p:spPr>
              <a:xfrm>
                <a:off x="1973160" y="2741040"/>
                <a:ext cx="9814680" cy="3269520"/>
              </a:xfrm>
              <a:prstGeom prst="rect">
                <a:avLst/>
              </a:prstGeom>
            </p:spPr>
          </p:pic>
        </mc:Fallback>
      </mc:AlternateContent>
    </p:spTree>
    <p:extLst>
      <p:ext uri="{BB962C8B-B14F-4D97-AF65-F5344CB8AC3E}">
        <p14:creationId xmlns:p14="http://schemas.microsoft.com/office/powerpoint/2010/main" val="120502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former </a:t>
            </a:r>
            <a:r>
              <a:rPr lang="en-US" b="1" dirty="0" smtClean="0"/>
              <a:t>user as </a:t>
            </a:r>
            <a:r>
              <a:rPr lang="en-GB" b="1" dirty="0" smtClean="0"/>
              <a:t>a </a:t>
            </a:r>
            <a:r>
              <a:rPr lang="en-GB" b="1" dirty="0"/>
              <a:t>business analyst</a:t>
            </a:r>
            <a:endParaRPr lang="en-US" b="1" dirty="0"/>
          </a:p>
        </p:txBody>
      </p:sp>
      <p:sp>
        <p:nvSpPr>
          <p:cNvPr id="3" name="Content Placeholder 2"/>
          <p:cNvSpPr>
            <a:spLocks noGrp="1"/>
          </p:cNvSpPr>
          <p:nvPr>
            <p:ph idx="1"/>
          </p:nvPr>
        </p:nvSpPr>
        <p:spPr/>
        <p:txBody>
          <a:bodyPr>
            <a:normAutofit fontScale="85000" lnSpcReduction="10000"/>
          </a:bodyPr>
          <a:lstStyle/>
          <a:p>
            <a:r>
              <a:rPr lang="en-GB" dirty="0" smtClean="0"/>
              <a:t>Corporate </a:t>
            </a:r>
            <a:r>
              <a:rPr lang="en-GB" dirty="0"/>
              <a:t>IT departments often have business analysts who migrated into that role after working on the business side as a user of information systems</a:t>
            </a:r>
            <a:r>
              <a:rPr lang="en-GB" dirty="0" smtClean="0"/>
              <a:t>.</a:t>
            </a:r>
          </a:p>
          <a:p>
            <a:r>
              <a:rPr lang="en-GB" b="1" dirty="0" smtClean="0"/>
              <a:t>Advantages</a:t>
            </a:r>
          </a:p>
          <a:p>
            <a:r>
              <a:rPr lang="en-GB" dirty="0" smtClean="0"/>
              <a:t> </a:t>
            </a:r>
            <a:r>
              <a:rPr lang="en-GB" dirty="0"/>
              <a:t>These individuals understand the business and the work environment, so they can easily gain the trust of their former colleagues. They speak the user’s language, and they know the existing systems and business processes</a:t>
            </a:r>
            <a:r>
              <a:rPr lang="en-GB" dirty="0" smtClean="0"/>
              <a:t>.</a:t>
            </a:r>
          </a:p>
          <a:p>
            <a:r>
              <a:rPr lang="en-GB" b="1" dirty="0" err="1" smtClean="0"/>
              <a:t>Disdavantages</a:t>
            </a:r>
            <a:endParaRPr lang="en-GB" b="1" dirty="0" smtClean="0"/>
          </a:p>
          <a:p>
            <a:r>
              <a:rPr lang="en-GB" dirty="0" smtClean="0"/>
              <a:t>They might </a:t>
            </a:r>
            <a:r>
              <a:rPr lang="en-GB" dirty="0"/>
              <a:t>know little about software engineering or how to communicate with technical people. </a:t>
            </a:r>
            <a:endParaRPr lang="en-GB" dirty="0" smtClean="0"/>
          </a:p>
          <a:p>
            <a:r>
              <a:rPr lang="en-GB" dirty="0"/>
              <a:t>Some former users believe they understand what is needed better than current users do, so they don’t solicit or respect input from those who will actually use the new system. </a:t>
            </a:r>
            <a:endParaRPr lang="en-US" b="1" dirty="0" smtClean="0"/>
          </a:p>
          <a:p>
            <a:endParaRPr lang="en-US" b="1" dirty="0" smtClean="0"/>
          </a:p>
        </p:txBody>
      </p:sp>
    </p:spTree>
    <p:extLst>
      <p:ext uri="{BB962C8B-B14F-4D97-AF65-F5344CB8AC3E}">
        <p14:creationId xmlns:p14="http://schemas.microsoft.com/office/powerpoint/2010/main" val="28239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former </a:t>
            </a:r>
            <a:r>
              <a:rPr lang="en-US" b="1" dirty="0" smtClean="0"/>
              <a:t>developer as </a:t>
            </a:r>
            <a:r>
              <a:rPr lang="en-GB" b="1" dirty="0" smtClean="0"/>
              <a:t>a </a:t>
            </a:r>
            <a:r>
              <a:rPr lang="en-GB" b="1" dirty="0"/>
              <a:t>business analyst</a:t>
            </a:r>
            <a:endParaRPr lang="en-US" dirty="0"/>
          </a:p>
        </p:txBody>
      </p:sp>
      <p:sp>
        <p:nvSpPr>
          <p:cNvPr id="3" name="Content Placeholder 2"/>
          <p:cNvSpPr>
            <a:spLocks noGrp="1"/>
          </p:cNvSpPr>
          <p:nvPr>
            <p:ph idx="1"/>
          </p:nvPr>
        </p:nvSpPr>
        <p:spPr/>
        <p:txBody>
          <a:bodyPr>
            <a:normAutofit/>
          </a:bodyPr>
          <a:lstStyle/>
          <a:p>
            <a:r>
              <a:rPr lang="en-GB" dirty="0" smtClean="0"/>
              <a:t>Those developers who </a:t>
            </a:r>
            <a:r>
              <a:rPr lang="en-GB" dirty="0"/>
              <a:t>enjoy collaborating with customers to understand the needs that drive software development are good candidates to specialize in business analysis</a:t>
            </a:r>
            <a:r>
              <a:rPr lang="en-GB" dirty="0" smtClean="0"/>
              <a:t>.</a:t>
            </a:r>
          </a:p>
          <a:p>
            <a:r>
              <a:rPr lang="en-GB" dirty="0"/>
              <a:t>The developer-turned-analyst might need to learn more about the business domain. </a:t>
            </a:r>
            <a:endParaRPr lang="en-GB" dirty="0" smtClean="0"/>
          </a:p>
          <a:p>
            <a:r>
              <a:rPr lang="en-GB" dirty="0"/>
              <a:t>Developers will benefit from training and mentoring in the diverse soft skills that the best </a:t>
            </a:r>
            <a:r>
              <a:rPr lang="en-GB" dirty="0" smtClean="0"/>
              <a:t>analysts master.</a:t>
            </a:r>
          </a:p>
        </p:txBody>
      </p:sp>
    </p:spTree>
    <p:extLst>
      <p:ext uri="{BB962C8B-B14F-4D97-AF65-F5344CB8AC3E}">
        <p14:creationId xmlns:p14="http://schemas.microsoft.com/office/powerpoint/2010/main" val="39195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former </a:t>
            </a:r>
            <a:r>
              <a:rPr lang="en-US" b="1" dirty="0" smtClean="0"/>
              <a:t>tester as a Business Analyst</a:t>
            </a:r>
            <a:r>
              <a:rPr lang="en-GB" dirty="0"/>
              <a:t/>
            </a:r>
            <a:br>
              <a:rPr lang="en-GB" dirty="0"/>
            </a:br>
            <a:endParaRPr lang="en-US" dirty="0"/>
          </a:p>
        </p:txBody>
      </p:sp>
      <p:sp>
        <p:nvSpPr>
          <p:cNvPr id="3" name="Content Placeholder 2"/>
          <p:cNvSpPr>
            <a:spLocks noGrp="1"/>
          </p:cNvSpPr>
          <p:nvPr>
            <p:ph idx="1"/>
          </p:nvPr>
        </p:nvSpPr>
        <p:spPr/>
        <p:txBody>
          <a:bodyPr/>
          <a:lstStyle/>
          <a:p>
            <a:r>
              <a:rPr lang="en-GB" dirty="0"/>
              <a:t>A tester often has an analytical mind-set that can lend itself to being a good BA. </a:t>
            </a:r>
          </a:p>
          <a:p>
            <a:r>
              <a:rPr lang="en-GB" dirty="0"/>
              <a:t>Testers are already used to thinking about exceptions and how to break things, a useful skill for finding gaps in requirements. </a:t>
            </a:r>
          </a:p>
          <a:p>
            <a:r>
              <a:rPr lang="en-GB" dirty="0"/>
              <a:t>As with a former developer, a tester will have to learn about good requirements engineering practices and also need to become more knowledgeable about the business domain.</a:t>
            </a:r>
            <a:endParaRPr lang="en-US" dirty="0"/>
          </a:p>
          <a:p>
            <a:endParaRPr lang="en-US" dirty="0"/>
          </a:p>
        </p:txBody>
      </p:sp>
    </p:spTree>
    <p:extLst>
      <p:ext uri="{BB962C8B-B14F-4D97-AF65-F5344CB8AC3E}">
        <p14:creationId xmlns:p14="http://schemas.microsoft.com/office/powerpoint/2010/main" val="32685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former (or concurrent) project manager</a:t>
            </a:r>
            <a:br>
              <a:rPr lang="en-GB" b="1" dirty="0"/>
            </a:br>
            <a:endParaRPr lang="en-US" dirty="0"/>
          </a:p>
        </p:txBody>
      </p:sp>
      <p:sp>
        <p:nvSpPr>
          <p:cNvPr id="3" name="Content Placeholder 2"/>
          <p:cNvSpPr>
            <a:spLocks noGrp="1"/>
          </p:cNvSpPr>
          <p:nvPr>
            <p:ph idx="1"/>
          </p:nvPr>
        </p:nvSpPr>
        <p:spPr/>
        <p:txBody>
          <a:bodyPr>
            <a:normAutofit fontScale="85000" lnSpcReduction="20000"/>
          </a:bodyPr>
          <a:lstStyle/>
          <a:p>
            <a:r>
              <a:rPr lang="en-GB" b="1" dirty="0" smtClean="0"/>
              <a:t>Advantages</a:t>
            </a:r>
          </a:p>
          <a:p>
            <a:r>
              <a:rPr lang="en-GB" dirty="0" smtClean="0"/>
              <a:t>Project </a:t>
            </a:r>
            <a:r>
              <a:rPr lang="en-GB" dirty="0"/>
              <a:t>managers will already be used to working with the appropriate teams, understanding the organization and business </a:t>
            </a:r>
            <a:r>
              <a:rPr lang="en-GB" dirty="0" smtClean="0"/>
              <a:t>domains.</a:t>
            </a:r>
          </a:p>
          <a:p>
            <a:r>
              <a:rPr lang="en-GB" dirty="0" smtClean="0"/>
              <a:t>Equipped with necessary soft skills.</a:t>
            </a:r>
          </a:p>
          <a:p>
            <a:r>
              <a:rPr lang="en-GB" b="1" dirty="0" smtClean="0"/>
              <a:t>Disadvantages</a:t>
            </a:r>
          </a:p>
          <a:p>
            <a:r>
              <a:rPr lang="en-GB" dirty="0"/>
              <a:t>T</a:t>
            </a:r>
            <a:r>
              <a:rPr lang="en-GB" dirty="0" smtClean="0"/>
              <a:t>he </a:t>
            </a:r>
            <a:r>
              <a:rPr lang="en-GB" dirty="0"/>
              <a:t>former project manager will have to learn more about requirements engineering practices. </a:t>
            </a:r>
          </a:p>
          <a:p>
            <a:r>
              <a:rPr lang="en-GB" dirty="0" smtClean="0"/>
              <a:t>They must </a:t>
            </a:r>
            <a:r>
              <a:rPr lang="en-GB" dirty="0"/>
              <a:t>learn to focus on understanding the business needs and prioritizing those within existing project schedules, rather than focusing on timelines, resources, and budget constraints. </a:t>
            </a:r>
            <a:endParaRPr lang="en-GB" dirty="0" smtClean="0"/>
          </a:p>
          <a:p>
            <a:r>
              <a:rPr lang="en-GB" dirty="0" smtClean="0"/>
              <a:t>They </a:t>
            </a:r>
            <a:r>
              <a:rPr lang="en-GB" dirty="0"/>
              <a:t>will need to develop the analysis, </a:t>
            </a:r>
            <a:r>
              <a:rPr lang="en-GB" dirty="0" err="1"/>
              <a:t>modeling</a:t>
            </a:r>
            <a:r>
              <a:rPr lang="en-GB" dirty="0"/>
              <a:t>, and interviewing skills that are less important for project managers but are essential to BA success</a:t>
            </a:r>
            <a:r>
              <a:rPr lang="en-GB" dirty="0" smtClean="0"/>
              <a:t>. </a:t>
            </a:r>
            <a:endParaRPr lang="en-GB" dirty="0"/>
          </a:p>
          <a:p>
            <a:endParaRPr lang="en-US" dirty="0"/>
          </a:p>
        </p:txBody>
      </p:sp>
    </p:spTree>
    <p:extLst>
      <p:ext uri="{BB962C8B-B14F-4D97-AF65-F5344CB8AC3E}">
        <p14:creationId xmlns:p14="http://schemas.microsoft.com/office/powerpoint/2010/main" val="111969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subject matter </a:t>
            </a:r>
            <a:r>
              <a:rPr lang="en-US" b="1" dirty="0" smtClean="0"/>
              <a:t>expert as a business analyst</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GB" b="1" dirty="0" smtClean="0"/>
              <a:t>Advantages</a:t>
            </a:r>
          </a:p>
          <a:p>
            <a:r>
              <a:rPr lang="en-GB" dirty="0" smtClean="0"/>
              <a:t>SMEs </a:t>
            </a:r>
            <a:r>
              <a:rPr lang="en-GB" dirty="0"/>
              <a:t>can determine, based on their experience, whether the requirements are reasonable, how they extend the existing system, how the proposed architecture should be designed, and the impacts on users, among other areas</a:t>
            </a:r>
            <a:r>
              <a:rPr lang="en-GB" dirty="0" smtClean="0"/>
              <a:t>. </a:t>
            </a:r>
          </a:p>
          <a:p>
            <a:r>
              <a:rPr lang="en-GB" b="1" dirty="0" smtClean="0"/>
              <a:t>Disadvantages</a:t>
            </a:r>
          </a:p>
          <a:p>
            <a:r>
              <a:rPr lang="en-GB" dirty="0"/>
              <a:t>SMEs are expert in their understanding of the “as-is” system; they sometimes have difficulty imagining the “to-be” system. It often works better to have a BA from the development team work with the SME, who then serves as a key user representative or product champion. </a:t>
            </a:r>
            <a:endParaRPr lang="en-US" b="1" dirty="0" smtClean="0"/>
          </a:p>
          <a:p>
            <a:endParaRPr lang="en-US" dirty="0"/>
          </a:p>
        </p:txBody>
      </p:sp>
    </p:spTree>
    <p:extLst>
      <p:ext uri="{BB962C8B-B14F-4D97-AF65-F5344CB8AC3E}">
        <p14:creationId xmlns:p14="http://schemas.microsoft.com/office/powerpoint/2010/main" val="52553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rookie as a business analyst</a:t>
            </a:r>
            <a:endParaRPr lang="en-US" dirty="0"/>
          </a:p>
        </p:txBody>
      </p:sp>
      <p:sp>
        <p:nvSpPr>
          <p:cNvPr id="3" name="Content Placeholder 2"/>
          <p:cNvSpPr>
            <a:spLocks noGrp="1"/>
          </p:cNvSpPr>
          <p:nvPr>
            <p:ph idx="1"/>
          </p:nvPr>
        </p:nvSpPr>
        <p:spPr/>
        <p:txBody>
          <a:bodyPr>
            <a:normAutofit fontScale="92500"/>
          </a:bodyPr>
          <a:lstStyle/>
          <a:p>
            <a:r>
              <a:rPr lang="en-US" b="1" dirty="0" smtClean="0"/>
              <a:t>Advantages</a:t>
            </a:r>
            <a:endParaRPr lang="en-US" dirty="0"/>
          </a:p>
          <a:p>
            <a:r>
              <a:rPr lang="en-GB" dirty="0"/>
              <a:t>Becoming a business analyst is a good entry point into the information technology arena for someone right out of school or coming from a completely unrelated job. </a:t>
            </a:r>
            <a:endParaRPr lang="en-GB" dirty="0" smtClean="0"/>
          </a:p>
          <a:p>
            <a:r>
              <a:rPr lang="en-GB" dirty="0"/>
              <a:t>An advantage of hiring a novice as a BA is that he will have few preconceived notions about how requirements processes should work</a:t>
            </a:r>
            <a:r>
              <a:rPr lang="en-GB" dirty="0" smtClean="0"/>
              <a:t>.</a:t>
            </a:r>
          </a:p>
          <a:p>
            <a:r>
              <a:rPr lang="en-GB" b="1" dirty="0" smtClean="0"/>
              <a:t>Disadvantage</a:t>
            </a:r>
          </a:p>
          <a:p>
            <a:r>
              <a:rPr lang="en-GB" dirty="0"/>
              <a:t>Because he lacks related experience and knowledge, a new graduate will have much to learn about how to execute the BA tasks and the </a:t>
            </a:r>
            <a:r>
              <a:rPr lang="en-GB" dirty="0" smtClean="0"/>
              <a:t>details </a:t>
            </a:r>
            <a:r>
              <a:rPr lang="en-GB" dirty="0"/>
              <a:t>of the practices. </a:t>
            </a:r>
            <a:endParaRPr lang="en-US" dirty="0"/>
          </a:p>
        </p:txBody>
      </p:sp>
    </p:spTree>
    <p:extLst>
      <p:ext uri="{BB962C8B-B14F-4D97-AF65-F5344CB8AC3E}">
        <p14:creationId xmlns:p14="http://schemas.microsoft.com/office/powerpoint/2010/main" val="428069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26090" y="1825625"/>
            <a:ext cx="2939819" cy="4351338"/>
          </a:xfrm>
          <a:prstGeom prst="rect">
            <a:avLst/>
          </a:prstGeom>
        </p:spPr>
      </p:pic>
    </p:spTree>
    <p:extLst>
      <p:ext uri="{BB962C8B-B14F-4D97-AF65-F5344CB8AC3E}">
        <p14:creationId xmlns:p14="http://schemas.microsoft.com/office/powerpoint/2010/main" val="2951730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analyst role on agile projects</a:t>
            </a:r>
            <a:endParaRPr lang="en-US" dirty="0"/>
          </a:p>
        </p:txBody>
      </p:sp>
      <p:sp>
        <p:nvSpPr>
          <p:cNvPr id="3" name="Content Placeholder 2"/>
          <p:cNvSpPr>
            <a:spLocks noGrp="1"/>
          </p:cNvSpPr>
          <p:nvPr>
            <p:ph idx="1"/>
          </p:nvPr>
        </p:nvSpPr>
        <p:spPr/>
        <p:txBody>
          <a:bodyPr>
            <a:normAutofit fontScale="92500" lnSpcReduction="20000"/>
          </a:bodyPr>
          <a:lstStyle/>
          <a:p>
            <a:r>
              <a:rPr lang="en-GB" dirty="0"/>
              <a:t>Following are a few suggestions for a BA to apply her skills on an agile project:</a:t>
            </a:r>
          </a:p>
          <a:p>
            <a:pPr lvl="1"/>
            <a:r>
              <a:rPr lang="en-GB" dirty="0"/>
              <a:t>Define a lightweight, flexible requirements process and adapt it as the project warrants.</a:t>
            </a:r>
          </a:p>
          <a:p>
            <a:pPr lvl="1"/>
            <a:r>
              <a:rPr lang="en-GB" dirty="0"/>
              <a:t>Ensure that requirements documentation is at the right level: not too little and not too much. </a:t>
            </a:r>
            <a:r>
              <a:rPr lang="en-GB" dirty="0" smtClean="0"/>
              <a:t>Help </a:t>
            </a:r>
            <a:r>
              <a:rPr lang="en-GB" dirty="0"/>
              <a:t>determine the best approach to document the backlog, including whether story cards or more formal tools are most </a:t>
            </a:r>
            <a:r>
              <a:rPr lang="en-GB" dirty="0" smtClean="0"/>
              <a:t>appropriate.</a:t>
            </a:r>
          </a:p>
          <a:p>
            <a:pPr lvl="1"/>
            <a:r>
              <a:rPr lang="en-GB" dirty="0" smtClean="0"/>
              <a:t>Apply </a:t>
            </a:r>
            <a:r>
              <a:rPr lang="en-GB" dirty="0"/>
              <a:t>facilitation and leadership skills to ensure that stakeholders are talking to one another frequently about requirements needs, questions, and </a:t>
            </a:r>
            <a:r>
              <a:rPr lang="en-GB" dirty="0" smtClean="0"/>
              <a:t>concerns.</a:t>
            </a:r>
          </a:p>
          <a:p>
            <a:pPr lvl="1"/>
            <a:r>
              <a:rPr lang="en-GB" dirty="0" smtClean="0"/>
              <a:t>Help </a:t>
            </a:r>
            <a:r>
              <a:rPr lang="en-GB" dirty="0"/>
              <a:t>validate that customer needs are accurately represented in the product backlog, and facilitate backlog </a:t>
            </a:r>
            <a:r>
              <a:rPr lang="en-GB" dirty="0" smtClean="0"/>
              <a:t>prioritization.</a:t>
            </a:r>
          </a:p>
          <a:p>
            <a:pPr lvl="1"/>
            <a:r>
              <a:rPr lang="en-GB" dirty="0" smtClean="0"/>
              <a:t>Work </a:t>
            </a:r>
            <a:r>
              <a:rPr lang="en-GB" dirty="0"/>
              <a:t>with customers when they change their minds about requirements and priorities, and help record those changes</a:t>
            </a:r>
            <a:r>
              <a:rPr lang="en-GB" dirty="0" smtClean="0"/>
              <a:t>.</a:t>
            </a:r>
          </a:p>
          <a:p>
            <a:pPr lvl="1"/>
            <a:r>
              <a:rPr lang="en-GB" dirty="0" smtClean="0"/>
              <a:t> </a:t>
            </a:r>
            <a:r>
              <a:rPr lang="en-GB" dirty="0"/>
              <a:t>Work with the rest of the team to determine the impact of changes on iteration contents and release plans.</a:t>
            </a:r>
          </a:p>
          <a:p>
            <a:endParaRPr lang="en-US" dirty="0"/>
          </a:p>
        </p:txBody>
      </p:sp>
    </p:spTree>
    <p:extLst>
      <p:ext uri="{BB962C8B-B14F-4D97-AF65-F5344CB8AC3E}">
        <p14:creationId xmlns:p14="http://schemas.microsoft.com/office/powerpoint/2010/main" val="2297233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collaborative team</a:t>
            </a:r>
            <a:endParaRPr lang="en-US" dirty="0"/>
          </a:p>
        </p:txBody>
      </p:sp>
      <p:sp>
        <p:nvSpPr>
          <p:cNvPr id="3" name="Content Placeholder 2"/>
          <p:cNvSpPr>
            <a:spLocks noGrp="1"/>
          </p:cNvSpPr>
          <p:nvPr>
            <p:ph idx="1"/>
          </p:nvPr>
        </p:nvSpPr>
        <p:spPr/>
        <p:txBody>
          <a:bodyPr>
            <a:normAutofit/>
          </a:bodyPr>
          <a:lstStyle/>
          <a:p>
            <a:r>
              <a:rPr lang="en-GB" dirty="0"/>
              <a:t>The business analyst has the major responsibility for forging a collaborative relationship among the user representatives and other project stakeholders</a:t>
            </a:r>
            <a:r>
              <a:rPr lang="en-GB" dirty="0" smtClean="0"/>
              <a:t>.</a:t>
            </a:r>
          </a:p>
          <a:p>
            <a:r>
              <a:rPr lang="en-GB" dirty="0" smtClean="0"/>
              <a:t>The </a:t>
            </a:r>
            <a:r>
              <a:rPr lang="en-GB" dirty="0"/>
              <a:t>analyst steers the project participants toward a requirements agreement that leads to a win-win-win outcome in the following ways:</a:t>
            </a:r>
          </a:p>
          <a:p>
            <a:pPr lvl="1"/>
            <a:r>
              <a:rPr lang="en-GB" dirty="0"/>
              <a:t>Customers are delighted with the product.</a:t>
            </a:r>
          </a:p>
          <a:p>
            <a:pPr lvl="1"/>
            <a:r>
              <a:rPr lang="en-GB" dirty="0"/>
              <a:t>The developing organization is happy with the business outcomes.</a:t>
            </a:r>
          </a:p>
          <a:p>
            <a:pPr lvl="1"/>
            <a:r>
              <a:rPr lang="en-GB" dirty="0"/>
              <a:t>All team members are proud of the good work they did on a challenging and rewarding project.</a:t>
            </a:r>
          </a:p>
          <a:p>
            <a:endParaRPr lang="en-US" dirty="0"/>
          </a:p>
        </p:txBody>
      </p:sp>
    </p:spTree>
    <p:extLst>
      <p:ext uri="{BB962C8B-B14F-4D97-AF65-F5344CB8AC3E}">
        <p14:creationId xmlns:p14="http://schemas.microsoft.com/office/powerpoint/2010/main" val="867591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527539" y="1825625"/>
            <a:ext cx="7136922" cy="435133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3857760" y="1598400"/>
              <a:ext cx="4349160" cy="169920"/>
            </p14:xfrm>
          </p:contentPart>
        </mc:Choice>
        <mc:Fallback>
          <p:pic>
            <p:nvPicPr>
              <p:cNvPr id="3" name="Ink 2"/>
              <p:cNvPicPr/>
              <p:nvPr/>
            </p:nvPicPr>
            <p:blipFill>
              <a:blip r:embed="rId5"/>
              <a:stretch>
                <a:fillRect/>
              </a:stretch>
            </p:blipFill>
            <p:spPr>
              <a:xfrm>
                <a:off x="3848400" y="1589040"/>
                <a:ext cx="4367880" cy="188640"/>
              </a:xfrm>
              <a:prstGeom prst="rect">
                <a:avLst/>
              </a:prstGeom>
            </p:spPr>
          </p:pic>
        </mc:Fallback>
      </mc:AlternateContent>
    </p:spTree>
    <p:extLst>
      <p:ext uri="{BB962C8B-B14F-4D97-AF65-F5344CB8AC3E}">
        <p14:creationId xmlns:p14="http://schemas.microsoft.com/office/powerpoint/2010/main" val="1142423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357437" y="2624931"/>
            <a:ext cx="7477125" cy="275272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750560" y="2875320"/>
              <a:ext cx="4063320" cy="98640"/>
            </p14:xfrm>
          </p:contentPart>
        </mc:Choice>
        <mc:Fallback>
          <p:pic>
            <p:nvPicPr>
              <p:cNvPr id="3" name="Ink 2"/>
              <p:cNvPicPr/>
              <p:nvPr/>
            </p:nvPicPr>
            <p:blipFill>
              <a:blip r:embed="rId5"/>
              <a:stretch>
                <a:fillRect/>
              </a:stretch>
            </p:blipFill>
            <p:spPr>
              <a:xfrm>
                <a:off x="4741200" y="2865960"/>
                <a:ext cx="4082040" cy="117360"/>
              </a:xfrm>
              <a:prstGeom prst="rect">
                <a:avLst/>
              </a:prstGeom>
            </p:spPr>
          </p:pic>
        </mc:Fallback>
      </mc:AlternateContent>
    </p:spTree>
    <p:extLst>
      <p:ext uri="{BB962C8B-B14F-4D97-AF65-F5344CB8AC3E}">
        <p14:creationId xmlns:p14="http://schemas.microsoft.com/office/powerpoint/2010/main" val="3967064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requirements development process framework</a:t>
            </a:r>
            <a:endParaRPr lang="en-US" dirty="0"/>
          </a:p>
        </p:txBody>
      </p:sp>
      <p:pic>
        <p:nvPicPr>
          <p:cNvPr id="4" name="Content Placeholder 3"/>
          <p:cNvPicPr>
            <a:picLocks noGrp="1" noChangeAspect="1"/>
          </p:cNvPicPr>
          <p:nvPr>
            <p:ph idx="1"/>
          </p:nvPr>
        </p:nvPicPr>
        <p:blipFill>
          <a:blip r:embed="rId3"/>
          <a:stretch>
            <a:fillRect/>
          </a:stretch>
        </p:blipFill>
        <p:spPr>
          <a:xfrm>
            <a:off x="838200" y="2819504"/>
            <a:ext cx="10515600" cy="2363579"/>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37400" y="1009080"/>
              <a:ext cx="10832400" cy="4875840"/>
            </p14:xfrm>
          </p:contentPart>
        </mc:Choice>
        <mc:Fallback>
          <p:pic>
            <p:nvPicPr>
              <p:cNvPr id="3" name="Ink 2"/>
              <p:cNvPicPr/>
              <p:nvPr/>
            </p:nvPicPr>
            <p:blipFill>
              <a:blip r:embed="rId5"/>
              <a:stretch>
                <a:fillRect/>
              </a:stretch>
            </p:blipFill>
            <p:spPr>
              <a:xfrm>
                <a:off x="428040" y="999720"/>
                <a:ext cx="10851120" cy="4894560"/>
              </a:xfrm>
              <a:prstGeom prst="rect">
                <a:avLst/>
              </a:prstGeom>
            </p:spPr>
          </p:pic>
        </mc:Fallback>
      </mc:AlternateContent>
    </p:spTree>
    <p:extLst>
      <p:ext uri="{BB962C8B-B14F-4D97-AF65-F5344CB8AC3E}">
        <p14:creationId xmlns:p14="http://schemas.microsoft.com/office/powerpoint/2010/main" val="1793692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requirements development process framework</a:t>
            </a:r>
            <a:endParaRPr lang="en-US" dirty="0"/>
          </a:p>
        </p:txBody>
      </p:sp>
      <p:pic>
        <p:nvPicPr>
          <p:cNvPr id="4" name="Content Placeholder 3"/>
          <p:cNvPicPr>
            <a:picLocks noGrp="1" noChangeAspect="1"/>
          </p:cNvPicPr>
          <p:nvPr>
            <p:ph idx="1"/>
          </p:nvPr>
        </p:nvPicPr>
        <p:blipFill>
          <a:blip r:embed="rId3"/>
          <a:stretch>
            <a:fillRect/>
          </a:stretch>
        </p:blipFill>
        <p:spPr>
          <a:xfrm>
            <a:off x="3346169" y="1825625"/>
            <a:ext cx="6544805" cy="517825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37400" y="2098440"/>
              <a:ext cx="9858960" cy="3536640"/>
            </p14:xfrm>
          </p:contentPart>
        </mc:Choice>
        <mc:Fallback>
          <p:pic>
            <p:nvPicPr>
              <p:cNvPr id="3" name="Ink 2"/>
              <p:cNvPicPr/>
              <p:nvPr/>
            </p:nvPicPr>
            <p:blipFill>
              <a:blip r:embed="rId5"/>
              <a:stretch>
                <a:fillRect/>
              </a:stretch>
            </p:blipFill>
            <p:spPr>
              <a:xfrm>
                <a:off x="428040" y="2089080"/>
                <a:ext cx="9877680" cy="3555360"/>
              </a:xfrm>
              <a:prstGeom prst="rect">
                <a:avLst/>
              </a:prstGeom>
            </p:spPr>
          </p:pic>
        </mc:Fallback>
      </mc:AlternateContent>
    </p:spTree>
    <p:extLst>
      <p:ext uri="{BB962C8B-B14F-4D97-AF65-F5344CB8AC3E}">
        <p14:creationId xmlns:p14="http://schemas.microsoft.com/office/powerpoint/2010/main" val="3219727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dirty="0" smtClean="0"/>
              <a:t>Requirements </a:t>
            </a:r>
            <a:r>
              <a:rPr lang="en-GB" dirty="0"/>
              <a:t>management encompasses practices that help you deal with requirements after you have them in hand. </a:t>
            </a:r>
            <a:endParaRPr lang="en-GB" dirty="0" smtClean="0"/>
          </a:p>
          <a:p>
            <a:r>
              <a:rPr lang="en-GB" dirty="0" smtClean="0"/>
              <a:t>These </a:t>
            </a:r>
            <a:r>
              <a:rPr lang="en-GB" dirty="0"/>
              <a:t>practices include version control and baselining, change control, tracking requirements status, and tracing requirements to other system elements. </a:t>
            </a:r>
            <a:endParaRPr lang="en-GB" dirty="0" smtClean="0"/>
          </a:p>
          <a:p>
            <a:r>
              <a:rPr lang="en-GB" dirty="0" smtClean="0"/>
              <a:t>Requirements </a:t>
            </a:r>
            <a:r>
              <a:rPr lang="en-GB" dirty="0"/>
              <a:t>management will take place throughout the project’s duration at a low level of intensity.</a:t>
            </a:r>
            <a:endParaRPr lang="en-US" dirty="0"/>
          </a:p>
        </p:txBody>
      </p:sp>
    </p:spTree>
    <p:extLst>
      <p:ext uri="{BB962C8B-B14F-4D97-AF65-F5344CB8AC3E}">
        <p14:creationId xmlns:p14="http://schemas.microsoft.com/office/powerpoint/2010/main" val="728707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Development Efforts for different SDLCs</a:t>
            </a:r>
            <a:endParaRPr lang="en-US" dirty="0"/>
          </a:p>
        </p:txBody>
      </p:sp>
      <p:sp>
        <p:nvSpPr>
          <p:cNvPr id="3" name="Content Placeholder 2"/>
          <p:cNvSpPr>
            <a:spLocks noGrp="1"/>
          </p:cNvSpPr>
          <p:nvPr>
            <p:ph idx="1"/>
          </p:nvPr>
        </p:nvSpPr>
        <p:spPr>
          <a:xfrm>
            <a:off x="838200" y="1825625"/>
            <a:ext cx="10515600" cy="2153947"/>
          </a:xfrm>
        </p:spPr>
        <p:txBody>
          <a:bodyPr/>
          <a:lstStyle/>
          <a:p>
            <a:r>
              <a:rPr lang="en-GB" dirty="0"/>
              <a:t>The total requirements effort might not be much different for projects of comparable size that follow different life cycles, but the timing distribution of requirements work is very different </a:t>
            </a:r>
            <a:r>
              <a:rPr lang="en-GB" dirty="0" smtClean="0"/>
              <a:t>.</a:t>
            </a:r>
            <a:endParaRPr lang="en-US" dirty="0"/>
          </a:p>
          <a:p>
            <a:endParaRPr lang="en-GB" dirty="0" smtClean="0"/>
          </a:p>
        </p:txBody>
      </p:sp>
    </p:spTree>
    <p:extLst>
      <p:ext uri="{BB962C8B-B14F-4D97-AF65-F5344CB8AC3E}">
        <p14:creationId xmlns:p14="http://schemas.microsoft.com/office/powerpoint/2010/main" val="3830106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3071</TotalTime>
  <Words>2229</Words>
  <Application>Microsoft Office PowerPoint</Application>
  <PresentationFormat>Widescreen</PresentationFormat>
  <Paragraphs>230</Paragraphs>
  <Slides>38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Segoe</vt:lpstr>
      <vt:lpstr>Office Theme</vt:lpstr>
      <vt:lpstr>PowerPoint Presentation</vt:lpstr>
      <vt:lpstr>Contents</vt:lpstr>
      <vt:lpstr>Good practices for requirements engineering</vt:lpstr>
      <vt:lpstr>PowerPoint Presentation</vt:lpstr>
      <vt:lpstr>PowerPoint Presentation</vt:lpstr>
      <vt:lpstr>A requirements development process framework</vt:lpstr>
      <vt:lpstr>A requirements development process framework</vt:lpstr>
      <vt:lpstr>PowerPoint Presentation</vt:lpstr>
      <vt:lpstr>Requirements Development Efforts for different SDLCs</vt:lpstr>
      <vt:lpstr>Requirements Effort in Waterfall model</vt:lpstr>
      <vt:lpstr>Requirements Effort in Iterative Process Models</vt:lpstr>
      <vt:lpstr>Requirements Effort in Agile Process Models</vt:lpstr>
      <vt:lpstr>PowerPoint Presentation</vt:lpstr>
      <vt:lpstr>Good practices: Requirements elicitation</vt:lpstr>
      <vt:lpstr>Good practices: Requirements analysis</vt:lpstr>
      <vt:lpstr>Good practices: Requirements analysis</vt:lpstr>
      <vt:lpstr>Good practices: Requirements specification</vt:lpstr>
      <vt:lpstr>Good practices: Requirements validation</vt:lpstr>
      <vt:lpstr>Good practices: Requirements management</vt:lpstr>
      <vt:lpstr>Good practices: Knowledge</vt:lpstr>
      <vt:lpstr>Good Practices: Project Management</vt:lpstr>
      <vt:lpstr>Business Analyst</vt:lpstr>
      <vt:lpstr>Business Analyst</vt:lpstr>
      <vt:lpstr>Business Analyst</vt:lpstr>
      <vt:lpstr>PowerPoint Presentation</vt:lpstr>
      <vt:lpstr>The business analyst’s tasks</vt:lpstr>
      <vt:lpstr>Essential analyst skills</vt:lpstr>
      <vt:lpstr>Essential analyst knowledge</vt:lpstr>
      <vt:lpstr>The making of a business analyst</vt:lpstr>
      <vt:lpstr>The former user as a business analyst</vt:lpstr>
      <vt:lpstr>The former developer as a business analyst</vt:lpstr>
      <vt:lpstr>The former tester as a Business Analyst </vt:lpstr>
      <vt:lpstr>The former (or concurrent) project manager </vt:lpstr>
      <vt:lpstr>The subject matter expert as a business analyst </vt:lpstr>
      <vt:lpstr>The rookie as a business analyst</vt:lpstr>
      <vt:lpstr>PowerPoint Presentation</vt:lpstr>
      <vt:lpstr>The analyst role on agile projects</vt:lpstr>
      <vt:lpstr>Creating a collaborative 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29</cp:revision>
  <dcterms:created xsi:type="dcterms:W3CDTF">2020-09-11T10:05:49Z</dcterms:created>
  <dcterms:modified xsi:type="dcterms:W3CDTF">2020-09-19T01:14:36Z</dcterms:modified>
</cp:coreProperties>
</file>