
<file path=[Content_Types].xml><?xml version="1.0" encoding="utf-8"?>
<Types xmlns="http://schemas.openxmlformats.org/package/2006/content-types">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notesSlides/notesSlide12.xml" ContentType="application/vnd.openxmlformats-officedocument.presentationml.notesSlide+xml"/>
  <Override PartName="/ppt/notesSlides/_rels/notesSlide13.xml.rels" ContentType="application/vnd.openxmlformats-package.relationships+xml"/>
  <Override PartName="/ppt/notesSlides/_rels/notesSlide12.xml.rels" ContentType="application/vnd.openxmlformats-package.relationships+xml"/>
  <Override PartName="/ppt/notesSlides/_rels/notesSlide11.xml.rels" ContentType="application/vnd.openxmlformats-package.relationships+xml"/>
  <Override PartName="/ppt/notesSlides/_rels/notesSlide10.xml.rels" ContentType="application/vnd.openxmlformats-package.relationships+xml"/>
  <Override PartName="/ppt/notesSlides/_rels/notesSlide8.xml.rels" ContentType="application/vnd.openxmlformats-package.relationships+xml"/>
  <Override PartName="/ppt/notesSlides/_rels/notesSlide7.xml.rels" ContentType="application/vnd.openxmlformats-package.relationships+xml"/>
  <Override PartName="/ppt/notesSlides/_rels/notesSlide2.xml.rels" ContentType="application/vnd.openxmlformats-package.relationships+xml"/>
  <Override PartName="/ppt/notesSlides/_rels/notesSlide3.xml.rels" ContentType="application/vnd.openxmlformats-package.relationships+xml"/>
  <Override PartName="/ppt/notesSlides/_rels/notesSlide9.xml.rels" ContentType="application/vnd.openxmlformats-package.relationships+xml"/>
  <Override PartName="/ppt/notesSlides/_rels/notesSlide1.xml.rels" ContentType="application/vnd.openxmlformats-package.relationships+xml"/>
  <Override PartName="/ppt/notesSlides/_rels/notesSlide4.xml.rels" ContentType="application/vnd.openxmlformats-package.relationships+xml"/>
  <Override PartName="/ppt/notesSlides/_rels/notesSlide5.xml.rels" ContentType="application/vnd.openxmlformats-package.relationships+xml"/>
  <Override PartName="/ppt/notesSlides/_rels/notesSlide6.xml.rels" ContentType="application/vnd.openxmlformats-package.relationships+xml"/>
  <Override PartName="/ppt/notesSlides/notesSlide11.xml" ContentType="application/vnd.openxmlformats-officedocument.presentationml.notesSlide+xml"/>
  <Override PartName="/ppt/notesSlides/notesSlide10.xml" ContentType="application/vnd.openxmlformats-officedocument.presentationml.notesSlide+xml"/>
  <Override PartName="/ppt/notesSlides/notesSlide9.xml" ContentType="application/vnd.openxmlformats-officedocument.presentationml.notesSlide+xml"/>
  <Override PartName="/ppt/notesSlides/notesSlide8.xml" ContentType="application/vnd.openxmlformats-officedocument.presentationml.notesSlide+xml"/>
  <Override PartName="/ppt/notesSlides/notesSlide7.xml" ContentType="application/vnd.openxmlformats-officedocument.presentationml.notesSlide+xml"/>
  <Override PartName="/ppt/notesSlides/notesSlide2.xml" ContentType="application/vnd.openxmlformats-officedocument.presentationml.notesSlide+xml"/>
  <Override PartName="/ppt/notesSlides/notesSlide13.xml" ContentType="application/vnd.openxmlformats-officedocument.presentationml.notesSlide+xml"/>
  <Override PartName="/ppt/notesSlides/notesSlide1.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media/image12.wmf" ContentType="image/x-wmf"/>
  <Override PartName="/ppt/media/image11.wmf" ContentType="image/x-wmf"/>
  <Override PartName="/ppt/media/image10.wmf" ContentType="image/x-wmf"/>
  <Override PartName="/ppt/media/image9.wmf" ContentType="image/x-wmf"/>
  <Override PartName="/ppt/media/image8.wmf" ContentType="image/x-wmf"/>
  <Override PartName="/ppt/media/image7.wmf" ContentType="image/x-wmf"/>
  <Override PartName="/ppt/media/image2.png" ContentType="image/png"/>
  <Override PartName="/ppt/media/image1.wmf" ContentType="image/x-wmf"/>
  <Override PartName="/ppt/media/image3.wmf" ContentType="image/x-wmf"/>
  <Override PartName="/ppt/media/image5.wmf" ContentType="image/x-wmf"/>
  <Override PartName="/ppt/media/image4.png" ContentType="image/png"/>
  <Override PartName="/ppt/media/image6.wmf" ContentType="image/x-wmf"/>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3.xml" ContentType="application/vnd.openxmlformats-officedocument.theme+xml"/>
  <Override PartName="/ppt/theme/theme1.xml" ContentType="application/vnd.openxmlformats-officedocument.theme+xml"/>
  <Override PartName="/ppt/theme/theme2.xml" ContentType="application/vnd.openxmlformats-officedocument.theme+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8.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_rels/slideLayout17.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15.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16.xml.rels" ContentType="application/vnd.openxmlformats-package.relationships+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notesMasters/_rels/notesMaster1.xml.rels" ContentType="application/vnd.openxmlformats-package.relationships+xml"/>
  <Override PartName="/ppt/notesMasters/notesMaster1.xml" ContentType="application/vnd.openxmlformats-officedocument.presentationml.notesMaster+xml"/>
  <Override PartName="/ppt/slides/_rels/slide29.xml.rels" ContentType="application/vnd.openxmlformats-package.relationships+xml"/>
  <Override PartName="/ppt/slides/_rels/slide28.xml.rels" ContentType="application/vnd.openxmlformats-package.relationships+xml"/>
  <Override PartName="/ppt/slides/_rels/slide27.xml.rels" ContentType="application/vnd.openxmlformats-package.relationships+xml"/>
  <Override PartName="/ppt/slides/_rels/slide26.xml.rels" ContentType="application/vnd.openxmlformats-package.relationships+xml"/>
  <Override PartName="/ppt/slides/_rels/slide25.xml.rels" ContentType="application/vnd.openxmlformats-package.relationships+xml"/>
  <Override PartName="/ppt/slides/_rels/slide30.xml.rels" ContentType="application/vnd.openxmlformats-package.relationships+xml"/>
  <Override PartName="/ppt/slides/_rels/slide24.xml.rels" ContentType="application/vnd.openxmlformats-package.relationships+xml"/>
  <Override PartName="/ppt/slides/_rels/slide23.xml.rels" ContentType="application/vnd.openxmlformats-package.relationships+xml"/>
  <Override PartName="/ppt/slides/_rels/slide22.xml.rels" ContentType="application/vnd.openxmlformats-package.relationships+xml"/>
  <Override PartName="/ppt/slides/_rels/slide21.xml.rels" ContentType="application/vnd.openxmlformats-package.relationships+xml"/>
  <Override PartName="/ppt/slides/_rels/slide20.xml.rels" ContentType="application/vnd.openxmlformats-package.relationships+xml"/>
  <Override PartName="/ppt/slides/_rels/slide19.xml.rels" ContentType="application/vnd.openxmlformats-package.relationships+xml"/>
  <Override PartName="/ppt/slides/_rels/slide18.xml.rels" ContentType="application/vnd.openxmlformats-package.relationships+xml"/>
  <Override PartName="/ppt/slides/_rels/slide1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1.xml.rels" ContentType="application/vnd.openxmlformats-package.relationships+xml"/>
  <Override PartName="/ppt/slides/_rels/slide9.xml.rels" ContentType="application/vnd.openxmlformats-package.relationships+xml"/>
  <Override PartName="/ppt/slides/_rels/slide2.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30.xml" ContentType="application/vnd.openxmlformats-officedocument.presentationml.slide+xml"/>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Lst>
  <p:sldSz cx="12192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33" Type="http://schemas.openxmlformats.org/officeDocument/2006/relationships/slide" Target="slides/slide29.xml"/><Relationship Id="rId34" Type="http://schemas.openxmlformats.org/officeDocument/2006/relationships/slide" Target="slides/slide30.xml"/>
</Relationships>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PlaceHolder 1"/>
          <p:cNvSpPr>
            <a:spLocks noGrp="1"/>
          </p:cNvSpPr>
          <p:nvPr>
            <p:ph type="sldImg"/>
          </p:nvPr>
        </p:nvSpPr>
        <p:spPr>
          <a:xfrm>
            <a:off x="533520" y="764280"/>
            <a:ext cx="6704640" cy="3771360"/>
          </a:xfrm>
          <a:prstGeom prst="rect">
            <a:avLst/>
          </a:prstGeom>
        </p:spPr>
        <p:txBody>
          <a:bodyPr lIns="0" rIns="0" tIns="0" bIns="0" anchor="ctr"/>
          <a:p>
            <a:r>
              <a:rPr b="0" lang="en-US" sz="1800" spc="-1" strike="noStrike">
                <a:solidFill>
                  <a:srgbClr val="000000"/>
                </a:solidFill>
                <a:latin typeface="Calibri"/>
              </a:rPr>
              <a:t>Click to move the slide</a:t>
            </a:r>
            <a:endParaRPr b="0" lang="en-US" sz="1800" spc="-1" strike="noStrike">
              <a:solidFill>
                <a:srgbClr val="000000"/>
              </a:solidFill>
              <a:latin typeface="Calibri"/>
            </a:endParaRPr>
          </a:p>
        </p:txBody>
      </p:sp>
      <p:sp>
        <p:nvSpPr>
          <p:cNvPr id="83" name="PlaceHolder 2"/>
          <p:cNvSpPr>
            <a:spLocks noGrp="1"/>
          </p:cNvSpPr>
          <p:nvPr>
            <p:ph type="body"/>
          </p:nvPr>
        </p:nvSpPr>
        <p:spPr>
          <a:xfrm>
            <a:off x="777240" y="4777560"/>
            <a:ext cx="6217560" cy="4525920"/>
          </a:xfrm>
          <a:prstGeom prst="rect">
            <a:avLst/>
          </a:prstGeom>
        </p:spPr>
        <p:txBody>
          <a:bodyPr lIns="0" rIns="0" tIns="0" bIns="0"/>
          <a:p>
            <a:r>
              <a:rPr b="0" lang="en-US" sz="2000" spc="-1" strike="noStrike">
                <a:latin typeface="Arial"/>
              </a:rPr>
              <a:t>Click to edit the notes format</a:t>
            </a:r>
            <a:endParaRPr b="0" lang="en-US" sz="2000" spc="-1" strike="noStrike">
              <a:latin typeface="Arial"/>
            </a:endParaRPr>
          </a:p>
        </p:txBody>
      </p:sp>
      <p:sp>
        <p:nvSpPr>
          <p:cNvPr id="84" name="PlaceHolder 3"/>
          <p:cNvSpPr>
            <a:spLocks noGrp="1"/>
          </p:cNvSpPr>
          <p:nvPr>
            <p:ph type="hdr"/>
          </p:nvPr>
        </p:nvSpPr>
        <p:spPr>
          <a:xfrm>
            <a:off x="0" y="0"/>
            <a:ext cx="3372840" cy="502560"/>
          </a:xfrm>
          <a:prstGeom prst="rect">
            <a:avLst/>
          </a:prstGeom>
        </p:spPr>
        <p:txBody>
          <a:bodyPr lIns="0" rIns="0" tIns="0" bIns="0"/>
          <a:p>
            <a:r>
              <a:rPr b="0" lang="en-US" sz="1400" spc="-1" strike="noStrike">
                <a:latin typeface="Times New Roman"/>
              </a:rPr>
              <a:t>&lt;header&gt;</a:t>
            </a:r>
            <a:endParaRPr b="0" lang="en-US" sz="1400" spc="-1" strike="noStrike">
              <a:latin typeface="Times New Roman"/>
            </a:endParaRPr>
          </a:p>
        </p:txBody>
      </p:sp>
      <p:sp>
        <p:nvSpPr>
          <p:cNvPr id="85" name="PlaceHolder 4"/>
          <p:cNvSpPr>
            <a:spLocks noGrp="1"/>
          </p:cNvSpPr>
          <p:nvPr>
            <p:ph type="dt"/>
          </p:nvPr>
        </p:nvSpPr>
        <p:spPr>
          <a:xfrm>
            <a:off x="4399200" y="0"/>
            <a:ext cx="3372840" cy="502560"/>
          </a:xfrm>
          <a:prstGeom prst="rect">
            <a:avLst/>
          </a:prstGeom>
        </p:spPr>
        <p:txBody>
          <a:bodyPr lIns="0" rIns="0" tIns="0" bIns="0"/>
          <a:p>
            <a:pPr algn="r"/>
            <a:r>
              <a:rPr b="0" lang="en-US" sz="1400" spc="-1" strike="noStrike">
                <a:latin typeface="Times New Roman"/>
              </a:rPr>
              <a:t>&lt;date/time&gt;</a:t>
            </a:r>
            <a:endParaRPr b="0" lang="en-US" sz="1400" spc="-1" strike="noStrike">
              <a:latin typeface="Times New Roman"/>
            </a:endParaRPr>
          </a:p>
        </p:txBody>
      </p:sp>
      <p:sp>
        <p:nvSpPr>
          <p:cNvPr id="86" name="PlaceHolder 5"/>
          <p:cNvSpPr>
            <a:spLocks noGrp="1"/>
          </p:cNvSpPr>
          <p:nvPr>
            <p:ph type="ftr"/>
          </p:nvPr>
        </p:nvSpPr>
        <p:spPr>
          <a:xfrm>
            <a:off x="0" y="9555480"/>
            <a:ext cx="3372840" cy="502560"/>
          </a:xfrm>
          <a:prstGeom prst="rect">
            <a:avLst/>
          </a:prstGeom>
        </p:spPr>
        <p:txBody>
          <a:bodyPr lIns="0" rIns="0" tIns="0" bIns="0" anchor="b"/>
          <a:p>
            <a:r>
              <a:rPr b="0" lang="en-US" sz="1400" spc="-1" strike="noStrike">
                <a:latin typeface="Times New Roman"/>
              </a:rPr>
              <a:t>&lt;footer&gt;</a:t>
            </a:r>
            <a:endParaRPr b="0" lang="en-US" sz="1400" spc="-1" strike="noStrike">
              <a:latin typeface="Times New Roman"/>
            </a:endParaRPr>
          </a:p>
        </p:txBody>
      </p:sp>
      <p:sp>
        <p:nvSpPr>
          <p:cNvPr id="87" name="PlaceHolder 6"/>
          <p:cNvSpPr>
            <a:spLocks noGrp="1"/>
          </p:cNvSpPr>
          <p:nvPr>
            <p:ph type="sldNum"/>
          </p:nvPr>
        </p:nvSpPr>
        <p:spPr>
          <a:xfrm>
            <a:off x="4399200" y="9555480"/>
            <a:ext cx="3372840" cy="502560"/>
          </a:xfrm>
          <a:prstGeom prst="rect">
            <a:avLst/>
          </a:prstGeom>
        </p:spPr>
        <p:txBody>
          <a:bodyPr lIns="0" rIns="0" tIns="0" bIns="0" anchor="b"/>
          <a:p>
            <a:pPr algn="r"/>
            <a:fld id="{C85E5604-8950-458D-86D8-70005665F943}" type="slidenum">
              <a:rPr b="0" lang="en-US" sz="1400" spc="-1" strike="noStrike">
                <a:latin typeface="Times New Roman"/>
              </a:rPr>
              <a:t>&lt;number&gt;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4" name="PlaceHolder 1"/>
          <p:cNvSpPr>
            <a:spLocks noGrp="1"/>
          </p:cNvSpPr>
          <p:nvPr>
            <p:ph type="sldImg"/>
          </p:nvPr>
        </p:nvSpPr>
        <p:spPr>
          <a:xfrm>
            <a:off x="685800" y="1143000"/>
            <a:ext cx="5486040" cy="3085920"/>
          </a:xfrm>
          <a:prstGeom prst="rect">
            <a:avLst/>
          </a:prstGeom>
        </p:spPr>
      </p:sp>
      <p:sp>
        <p:nvSpPr>
          <p:cNvPr id="155" name="PlaceHolder 2"/>
          <p:cNvSpPr>
            <a:spLocks noGrp="1"/>
          </p:cNvSpPr>
          <p:nvPr>
            <p:ph type="body"/>
          </p:nvPr>
        </p:nvSpPr>
        <p:spPr>
          <a:xfrm>
            <a:off x="685800" y="4400640"/>
            <a:ext cx="5486040" cy="3600000"/>
          </a:xfrm>
          <a:prstGeom prst="rect">
            <a:avLst/>
          </a:prstGeom>
        </p:spPr>
        <p:txBody>
          <a:bodyPr/>
          <a:p>
            <a:endParaRPr b="0" lang="en-US" sz="2000" spc="-1" strike="noStrike">
              <a:latin typeface="Arial"/>
            </a:endParaRPr>
          </a:p>
        </p:txBody>
      </p:sp>
      <p:sp>
        <p:nvSpPr>
          <p:cNvPr id="156" name="TextShape 3"/>
          <p:cNvSpPr txBox="1"/>
          <p:nvPr/>
        </p:nvSpPr>
        <p:spPr>
          <a:xfrm>
            <a:off x="3884760" y="8685360"/>
            <a:ext cx="2971440" cy="458280"/>
          </a:xfrm>
          <a:prstGeom prst="rect">
            <a:avLst/>
          </a:prstGeom>
          <a:noFill/>
          <a:ln>
            <a:noFill/>
          </a:ln>
        </p:spPr>
        <p:txBody>
          <a:bodyPr anchor="b"/>
          <a:p>
            <a:pPr algn="r">
              <a:lnSpc>
                <a:spcPct val="100000"/>
              </a:lnSpc>
            </a:pPr>
            <a:fld id="{9F249564-E032-4BB6-BBC8-6EC9D46D4C64}"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1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1" name="PlaceHolder 1"/>
          <p:cNvSpPr>
            <a:spLocks noGrp="1"/>
          </p:cNvSpPr>
          <p:nvPr>
            <p:ph type="sldImg"/>
          </p:nvPr>
        </p:nvSpPr>
        <p:spPr>
          <a:xfrm>
            <a:off x="685800" y="1143000"/>
            <a:ext cx="5486040" cy="3085920"/>
          </a:xfrm>
          <a:prstGeom prst="rect">
            <a:avLst/>
          </a:prstGeom>
        </p:spPr>
      </p:sp>
      <p:sp>
        <p:nvSpPr>
          <p:cNvPr id="182" name="PlaceHolder 2"/>
          <p:cNvSpPr>
            <a:spLocks noGrp="1"/>
          </p:cNvSpPr>
          <p:nvPr>
            <p:ph type="body"/>
          </p:nvPr>
        </p:nvSpPr>
        <p:spPr>
          <a:xfrm>
            <a:off x="685800" y="4400640"/>
            <a:ext cx="5486040" cy="3600000"/>
          </a:xfrm>
          <a:prstGeom prst="rect">
            <a:avLst/>
          </a:prstGeom>
        </p:spPr>
        <p:txBody>
          <a:bodyPr/>
          <a:p>
            <a:endParaRPr b="0" lang="en-US" sz="2000" spc="-1" strike="noStrike">
              <a:latin typeface="Arial"/>
            </a:endParaRPr>
          </a:p>
        </p:txBody>
      </p:sp>
      <p:sp>
        <p:nvSpPr>
          <p:cNvPr id="183" name="TextShape 3"/>
          <p:cNvSpPr txBox="1"/>
          <p:nvPr/>
        </p:nvSpPr>
        <p:spPr>
          <a:xfrm>
            <a:off x="3884760" y="8685360"/>
            <a:ext cx="2971440" cy="458280"/>
          </a:xfrm>
          <a:prstGeom prst="rect">
            <a:avLst/>
          </a:prstGeom>
          <a:noFill/>
          <a:ln>
            <a:noFill/>
          </a:ln>
        </p:spPr>
        <p:txBody>
          <a:bodyPr anchor="b"/>
          <a:p>
            <a:pPr algn="r">
              <a:lnSpc>
                <a:spcPct val="100000"/>
              </a:lnSpc>
            </a:pPr>
            <a:fld id="{1C3B6157-1BD8-4CC7-BBFC-7C1EDEA5F0A1}"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1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4" name="PlaceHolder 1"/>
          <p:cNvSpPr>
            <a:spLocks noGrp="1"/>
          </p:cNvSpPr>
          <p:nvPr>
            <p:ph type="sldImg"/>
          </p:nvPr>
        </p:nvSpPr>
        <p:spPr>
          <a:xfrm>
            <a:off x="685800" y="1143000"/>
            <a:ext cx="5486040" cy="3085920"/>
          </a:xfrm>
          <a:prstGeom prst="rect">
            <a:avLst/>
          </a:prstGeom>
        </p:spPr>
      </p:sp>
      <p:sp>
        <p:nvSpPr>
          <p:cNvPr id="185" name="PlaceHolder 2"/>
          <p:cNvSpPr>
            <a:spLocks noGrp="1"/>
          </p:cNvSpPr>
          <p:nvPr>
            <p:ph type="body"/>
          </p:nvPr>
        </p:nvSpPr>
        <p:spPr>
          <a:xfrm>
            <a:off x="685800" y="4400640"/>
            <a:ext cx="5486040" cy="3600000"/>
          </a:xfrm>
          <a:prstGeom prst="rect">
            <a:avLst/>
          </a:prstGeom>
        </p:spPr>
        <p:txBody>
          <a:bodyPr/>
          <a:p>
            <a:endParaRPr b="0" lang="en-US" sz="2000" spc="-1" strike="noStrike">
              <a:latin typeface="Arial"/>
            </a:endParaRPr>
          </a:p>
        </p:txBody>
      </p:sp>
      <p:sp>
        <p:nvSpPr>
          <p:cNvPr id="186" name="TextShape 3"/>
          <p:cNvSpPr txBox="1"/>
          <p:nvPr/>
        </p:nvSpPr>
        <p:spPr>
          <a:xfrm>
            <a:off x="3884760" y="8685360"/>
            <a:ext cx="2971440" cy="458280"/>
          </a:xfrm>
          <a:prstGeom prst="rect">
            <a:avLst/>
          </a:prstGeom>
          <a:noFill/>
          <a:ln>
            <a:noFill/>
          </a:ln>
        </p:spPr>
        <p:txBody>
          <a:bodyPr anchor="b"/>
          <a:p>
            <a:pPr algn="r">
              <a:lnSpc>
                <a:spcPct val="100000"/>
              </a:lnSpc>
            </a:pPr>
            <a:fld id="{FB60E1B9-EB8C-481E-B2D3-B2749CC953C3}"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1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7" name="PlaceHolder 1"/>
          <p:cNvSpPr>
            <a:spLocks noGrp="1"/>
          </p:cNvSpPr>
          <p:nvPr>
            <p:ph type="sldImg"/>
          </p:nvPr>
        </p:nvSpPr>
        <p:spPr>
          <a:xfrm>
            <a:off x="685800" y="1143000"/>
            <a:ext cx="5486040" cy="3085920"/>
          </a:xfrm>
          <a:prstGeom prst="rect">
            <a:avLst/>
          </a:prstGeom>
        </p:spPr>
      </p:sp>
      <p:sp>
        <p:nvSpPr>
          <p:cNvPr id="188" name="PlaceHolder 2"/>
          <p:cNvSpPr>
            <a:spLocks noGrp="1"/>
          </p:cNvSpPr>
          <p:nvPr>
            <p:ph type="body"/>
          </p:nvPr>
        </p:nvSpPr>
        <p:spPr>
          <a:xfrm>
            <a:off x="685800" y="4400640"/>
            <a:ext cx="5486040" cy="3600000"/>
          </a:xfrm>
          <a:prstGeom prst="rect">
            <a:avLst/>
          </a:prstGeom>
        </p:spPr>
        <p:txBody>
          <a:bodyPr/>
          <a:p>
            <a:endParaRPr b="0" lang="en-US" sz="2000" spc="-1" strike="noStrike">
              <a:latin typeface="Arial"/>
            </a:endParaRPr>
          </a:p>
        </p:txBody>
      </p:sp>
      <p:sp>
        <p:nvSpPr>
          <p:cNvPr id="189" name="TextShape 3"/>
          <p:cNvSpPr txBox="1"/>
          <p:nvPr/>
        </p:nvSpPr>
        <p:spPr>
          <a:xfrm>
            <a:off x="3884760" y="8685360"/>
            <a:ext cx="2971440" cy="458280"/>
          </a:xfrm>
          <a:prstGeom prst="rect">
            <a:avLst/>
          </a:prstGeom>
          <a:noFill/>
          <a:ln>
            <a:noFill/>
          </a:ln>
        </p:spPr>
        <p:txBody>
          <a:bodyPr anchor="b"/>
          <a:p>
            <a:pPr algn="r">
              <a:lnSpc>
                <a:spcPct val="100000"/>
              </a:lnSpc>
            </a:pPr>
            <a:fld id="{19DFB9BA-C4C1-495C-BE43-E68A8177DA53}"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1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0" name="PlaceHolder 1"/>
          <p:cNvSpPr>
            <a:spLocks noGrp="1"/>
          </p:cNvSpPr>
          <p:nvPr>
            <p:ph type="sldImg"/>
          </p:nvPr>
        </p:nvSpPr>
        <p:spPr>
          <a:xfrm>
            <a:off x="685800" y="1143000"/>
            <a:ext cx="5486040" cy="3085920"/>
          </a:xfrm>
          <a:prstGeom prst="rect">
            <a:avLst/>
          </a:prstGeom>
        </p:spPr>
      </p:sp>
      <p:sp>
        <p:nvSpPr>
          <p:cNvPr id="191" name="PlaceHolder 2"/>
          <p:cNvSpPr>
            <a:spLocks noGrp="1"/>
          </p:cNvSpPr>
          <p:nvPr>
            <p:ph type="body"/>
          </p:nvPr>
        </p:nvSpPr>
        <p:spPr>
          <a:xfrm>
            <a:off x="685800" y="4400640"/>
            <a:ext cx="5486040" cy="3600000"/>
          </a:xfrm>
          <a:prstGeom prst="rect">
            <a:avLst/>
          </a:prstGeom>
        </p:spPr>
        <p:txBody>
          <a:bodyPr/>
          <a:p>
            <a:endParaRPr b="0" lang="en-US" sz="2000" spc="-1" strike="noStrike">
              <a:latin typeface="Arial"/>
            </a:endParaRPr>
          </a:p>
        </p:txBody>
      </p:sp>
      <p:sp>
        <p:nvSpPr>
          <p:cNvPr id="192" name="TextShape 3"/>
          <p:cNvSpPr txBox="1"/>
          <p:nvPr/>
        </p:nvSpPr>
        <p:spPr>
          <a:xfrm>
            <a:off x="3884760" y="8685360"/>
            <a:ext cx="2971440" cy="458280"/>
          </a:xfrm>
          <a:prstGeom prst="rect">
            <a:avLst/>
          </a:prstGeom>
          <a:noFill/>
          <a:ln>
            <a:noFill/>
          </a:ln>
        </p:spPr>
        <p:txBody>
          <a:bodyPr anchor="b"/>
          <a:p>
            <a:pPr algn="r">
              <a:lnSpc>
                <a:spcPct val="100000"/>
              </a:lnSpc>
            </a:pPr>
            <a:fld id="{48601C58-2877-47E9-B0DE-30C777DC9012}"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7" name="PlaceHolder 1"/>
          <p:cNvSpPr>
            <a:spLocks noGrp="1"/>
          </p:cNvSpPr>
          <p:nvPr>
            <p:ph type="sldImg"/>
          </p:nvPr>
        </p:nvSpPr>
        <p:spPr>
          <a:xfrm>
            <a:off x="685800" y="1143000"/>
            <a:ext cx="5486040" cy="3085920"/>
          </a:xfrm>
          <a:prstGeom prst="rect">
            <a:avLst/>
          </a:prstGeom>
        </p:spPr>
      </p:sp>
      <p:sp>
        <p:nvSpPr>
          <p:cNvPr id="158" name="PlaceHolder 2"/>
          <p:cNvSpPr>
            <a:spLocks noGrp="1"/>
          </p:cNvSpPr>
          <p:nvPr>
            <p:ph type="body"/>
          </p:nvPr>
        </p:nvSpPr>
        <p:spPr>
          <a:xfrm>
            <a:off x="685800" y="4400640"/>
            <a:ext cx="5486040" cy="3600000"/>
          </a:xfrm>
          <a:prstGeom prst="rect">
            <a:avLst/>
          </a:prstGeom>
        </p:spPr>
        <p:txBody>
          <a:bodyPr/>
          <a:p>
            <a:endParaRPr b="0" lang="en-US" sz="2000" spc="-1" strike="noStrike">
              <a:latin typeface="Arial"/>
            </a:endParaRPr>
          </a:p>
        </p:txBody>
      </p:sp>
      <p:sp>
        <p:nvSpPr>
          <p:cNvPr id="159" name="TextShape 3"/>
          <p:cNvSpPr txBox="1"/>
          <p:nvPr/>
        </p:nvSpPr>
        <p:spPr>
          <a:xfrm>
            <a:off x="3884760" y="8685360"/>
            <a:ext cx="2971440" cy="458280"/>
          </a:xfrm>
          <a:prstGeom prst="rect">
            <a:avLst/>
          </a:prstGeom>
          <a:noFill/>
          <a:ln>
            <a:noFill/>
          </a:ln>
        </p:spPr>
        <p:txBody>
          <a:bodyPr anchor="b"/>
          <a:p>
            <a:pPr algn="r">
              <a:lnSpc>
                <a:spcPct val="100000"/>
              </a:lnSpc>
            </a:pPr>
            <a:fld id="{6219457E-C0BC-405F-95EE-B2377869FC77}"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0" name="PlaceHolder 1"/>
          <p:cNvSpPr>
            <a:spLocks noGrp="1"/>
          </p:cNvSpPr>
          <p:nvPr>
            <p:ph type="sldImg"/>
          </p:nvPr>
        </p:nvSpPr>
        <p:spPr>
          <a:xfrm>
            <a:off x="685800" y="1143000"/>
            <a:ext cx="5486040" cy="3085920"/>
          </a:xfrm>
          <a:prstGeom prst="rect">
            <a:avLst/>
          </a:prstGeom>
        </p:spPr>
      </p:sp>
      <p:sp>
        <p:nvSpPr>
          <p:cNvPr id="161" name="PlaceHolder 2"/>
          <p:cNvSpPr>
            <a:spLocks noGrp="1"/>
          </p:cNvSpPr>
          <p:nvPr>
            <p:ph type="body"/>
          </p:nvPr>
        </p:nvSpPr>
        <p:spPr>
          <a:xfrm>
            <a:off x="685800" y="4400640"/>
            <a:ext cx="5486040" cy="3600000"/>
          </a:xfrm>
          <a:prstGeom prst="rect">
            <a:avLst/>
          </a:prstGeom>
        </p:spPr>
        <p:txBody>
          <a:bodyPr/>
          <a:p>
            <a:endParaRPr b="0" lang="en-US" sz="2000" spc="-1" strike="noStrike">
              <a:latin typeface="Arial"/>
            </a:endParaRPr>
          </a:p>
        </p:txBody>
      </p:sp>
      <p:sp>
        <p:nvSpPr>
          <p:cNvPr id="162" name="TextShape 3"/>
          <p:cNvSpPr txBox="1"/>
          <p:nvPr/>
        </p:nvSpPr>
        <p:spPr>
          <a:xfrm>
            <a:off x="3884760" y="8685360"/>
            <a:ext cx="2971440" cy="458280"/>
          </a:xfrm>
          <a:prstGeom prst="rect">
            <a:avLst/>
          </a:prstGeom>
          <a:noFill/>
          <a:ln>
            <a:noFill/>
          </a:ln>
        </p:spPr>
        <p:txBody>
          <a:bodyPr anchor="b"/>
          <a:p>
            <a:pPr algn="r">
              <a:lnSpc>
                <a:spcPct val="100000"/>
              </a:lnSpc>
            </a:pPr>
            <a:fld id="{C54A472C-4F9C-4D67-8D79-11AD94725751}"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3" name="PlaceHolder 1"/>
          <p:cNvSpPr>
            <a:spLocks noGrp="1"/>
          </p:cNvSpPr>
          <p:nvPr>
            <p:ph type="sldImg"/>
          </p:nvPr>
        </p:nvSpPr>
        <p:spPr>
          <a:xfrm>
            <a:off x="685800" y="1143000"/>
            <a:ext cx="5486040" cy="3085920"/>
          </a:xfrm>
          <a:prstGeom prst="rect">
            <a:avLst/>
          </a:prstGeom>
        </p:spPr>
      </p:sp>
      <p:sp>
        <p:nvSpPr>
          <p:cNvPr id="164" name="PlaceHolder 2"/>
          <p:cNvSpPr>
            <a:spLocks noGrp="1"/>
          </p:cNvSpPr>
          <p:nvPr>
            <p:ph type="body"/>
          </p:nvPr>
        </p:nvSpPr>
        <p:spPr>
          <a:xfrm>
            <a:off x="685800" y="4400640"/>
            <a:ext cx="5486040" cy="3600000"/>
          </a:xfrm>
          <a:prstGeom prst="rect">
            <a:avLst/>
          </a:prstGeom>
        </p:spPr>
        <p:txBody>
          <a:bodyPr/>
          <a:p>
            <a:endParaRPr b="0" lang="en-US" sz="2000" spc="-1" strike="noStrike">
              <a:latin typeface="Arial"/>
            </a:endParaRPr>
          </a:p>
        </p:txBody>
      </p:sp>
      <p:sp>
        <p:nvSpPr>
          <p:cNvPr id="165" name="TextShape 3"/>
          <p:cNvSpPr txBox="1"/>
          <p:nvPr/>
        </p:nvSpPr>
        <p:spPr>
          <a:xfrm>
            <a:off x="3884760" y="8685360"/>
            <a:ext cx="2971440" cy="458280"/>
          </a:xfrm>
          <a:prstGeom prst="rect">
            <a:avLst/>
          </a:prstGeom>
          <a:noFill/>
          <a:ln>
            <a:noFill/>
          </a:ln>
        </p:spPr>
        <p:txBody>
          <a:bodyPr anchor="b"/>
          <a:p>
            <a:pPr algn="r">
              <a:lnSpc>
                <a:spcPct val="100000"/>
              </a:lnSpc>
            </a:pPr>
            <a:fld id="{54B4151E-B008-40B2-B9EA-564F354406DE}"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6" name="PlaceHolder 1"/>
          <p:cNvSpPr>
            <a:spLocks noGrp="1"/>
          </p:cNvSpPr>
          <p:nvPr>
            <p:ph type="sldImg"/>
          </p:nvPr>
        </p:nvSpPr>
        <p:spPr>
          <a:xfrm>
            <a:off x="685800" y="1143000"/>
            <a:ext cx="5486040" cy="3085920"/>
          </a:xfrm>
          <a:prstGeom prst="rect">
            <a:avLst/>
          </a:prstGeom>
        </p:spPr>
      </p:sp>
      <p:sp>
        <p:nvSpPr>
          <p:cNvPr id="167" name="PlaceHolder 2"/>
          <p:cNvSpPr>
            <a:spLocks noGrp="1"/>
          </p:cNvSpPr>
          <p:nvPr>
            <p:ph type="body"/>
          </p:nvPr>
        </p:nvSpPr>
        <p:spPr>
          <a:xfrm>
            <a:off x="685800" y="4400640"/>
            <a:ext cx="5486040" cy="3600000"/>
          </a:xfrm>
          <a:prstGeom prst="rect">
            <a:avLst/>
          </a:prstGeom>
        </p:spPr>
        <p:txBody>
          <a:bodyPr/>
          <a:p>
            <a:endParaRPr b="0" lang="en-US" sz="2000" spc="-1" strike="noStrike">
              <a:latin typeface="Arial"/>
            </a:endParaRPr>
          </a:p>
        </p:txBody>
      </p:sp>
      <p:sp>
        <p:nvSpPr>
          <p:cNvPr id="168" name="TextShape 3"/>
          <p:cNvSpPr txBox="1"/>
          <p:nvPr/>
        </p:nvSpPr>
        <p:spPr>
          <a:xfrm>
            <a:off x="3884760" y="8685360"/>
            <a:ext cx="2971440" cy="458280"/>
          </a:xfrm>
          <a:prstGeom prst="rect">
            <a:avLst/>
          </a:prstGeom>
          <a:noFill/>
          <a:ln>
            <a:noFill/>
          </a:ln>
        </p:spPr>
        <p:txBody>
          <a:bodyPr anchor="b"/>
          <a:p>
            <a:pPr algn="r">
              <a:lnSpc>
                <a:spcPct val="100000"/>
              </a:lnSpc>
            </a:pPr>
            <a:fld id="{6462315D-9C2A-4490-8B3A-F5456F4BB5A5}"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9" name="PlaceHolder 1"/>
          <p:cNvSpPr>
            <a:spLocks noGrp="1"/>
          </p:cNvSpPr>
          <p:nvPr>
            <p:ph type="sldImg"/>
          </p:nvPr>
        </p:nvSpPr>
        <p:spPr>
          <a:xfrm>
            <a:off x="685800" y="1143000"/>
            <a:ext cx="5486040" cy="3085920"/>
          </a:xfrm>
          <a:prstGeom prst="rect">
            <a:avLst/>
          </a:prstGeom>
        </p:spPr>
      </p:sp>
      <p:sp>
        <p:nvSpPr>
          <p:cNvPr id="170" name="PlaceHolder 2"/>
          <p:cNvSpPr>
            <a:spLocks noGrp="1"/>
          </p:cNvSpPr>
          <p:nvPr>
            <p:ph type="body"/>
          </p:nvPr>
        </p:nvSpPr>
        <p:spPr>
          <a:xfrm>
            <a:off x="685800" y="4400640"/>
            <a:ext cx="5486040" cy="3600000"/>
          </a:xfrm>
          <a:prstGeom prst="rect">
            <a:avLst/>
          </a:prstGeom>
        </p:spPr>
        <p:txBody>
          <a:bodyPr/>
          <a:p>
            <a:endParaRPr b="0" lang="en-US" sz="2000" spc="-1" strike="noStrike">
              <a:latin typeface="Arial"/>
            </a:endParaRPr>
          </a:p>
        </p:txBody>
      </p:sp>
      <p:sp>
        <p:nvSpPr>
          <p:cNvPr id="171" name="TextShape 3"/>
          <p:cNvSpPr txBox="1"/>
          <p:nvPr/>
        </p:nvSpPr>
        <p:spPr>
          <a:xfrm>
            <a:off x="3884760" y="8685360"/>
            <a:ext cx="2971440" cy="458280"/>
          </a:xfrm>
          <a:prstGeom prst="rect">
            <a:avLst/>
          </a:prstGeom>
          <a:noFill/>
          <a:ln>
            <a:noFill/>
          </a:ln>
        </p:spPr>
        <p:txBody>
          <a:bodyPr anchor="b"/>
          <a:p>
            <a:pPr algn="r">
              <a:lnSpc>
                <a:spcPct val="100000"/>
              </a:lnSpc>
            </a:pPr>
            <a:fld id="{62584A1A-2C58-4B72-8278-1EDB48F4EC40}"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2" name="PlaceHolder 1"/>
          <p:cNvSpPr>
            <a:spLocks noGrp="1"/>
          </p:cNvSpPr>
          <p:nvPr>
            <p:ph type="sldImg"/>
          </p:nvPr>
        </p:nvSpPr>
        <p:spPr>
          <a:xfrm>
            <a:off x="685800" y="1143000"/>
            <a:ext cx="5486040" cy="3085920"/>
          </a:xfrm>
          <a:prstGeom prst="rect">
            <a:avLst/>
          </a:prstGeom>
        </p:spPr>
      </p:sp>
      <p:sp>
        <p:nvSpPr>
          <p:cNvPr id="173" name="PlaceHolder 2"/>
          <p:cNvSpPr>
            <a:spLocks noGrp="1"/>
          </p:cNvSpPr>
          <p:nvPr>
            <p:ph type="body"/>
          </p:nvPr>
        </p:nvSpPr>
        <p:spPr>
          <a:xfrm>
            <a:off x="685800" y="4400640"/>
            <a:ext cx="5486040" cy="3600000"/>
          </a:xfrm>
          <a:prstGeom prst="rect">
            <a:avLst/>
          </a:prstGeom>
        </p:spPr>
        <p:txBody>
          <a:bodyPr/>
          <a:p>
            <a:endParaRPr b="0" lang="en-US" sz="2000" spc="-1" strike="noStrike">
              <a:latin typeface="Arial"/>
            </a:endParaRPr>
          </a:p>
        </p:txBody>
      </p:sp>
      <p:sp>
        <p:nvSpPr>
          <p:cNvPr id="174" name="TextShape 3"/>
          <p:cNvSpPr txBox="1"/>
          <p:nvPr/>
        </p:nvSpPr>
        <p:spPr>
          <a:xfrm>
            <a:off x="3884760" y="8685360"/>
            <a:ext cx="2971440" cy="458280"/>
          </a:xfrm>
          <a:prstGeom prst="rect">
            <a:avLst/>
          </a:prstGeom>
          <a:noFill/>
          <a:ln>
            <a:noFill/>
          </a:ln>
        </p:spPr>
        <p:txBody>
          <a:bodyPr anchor="b"/>
          <a:p>
            <a:pPr algn="r">
              <a:lnSpc>
                <a:spcPct val="100000"/>
              </a:lnSpc>
            </a:pPr>
            <a:fld id="{230EBCA5-7785-430D-A16A-687E9241D7E6}"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5" name="PlaceHolder 1"/>
          <p:cNvSpPr>
            <a:spLocks noGrp="1"/>
          </p:cNvSpPr>
          <p:nvPr>
            <p:ph type="sldImg"/>
          </p:nvPr>
        </p:nvSpPr>
        <p:spPr>
          <a:xfrm>
            <a:off x="685800" y="1143000"/>
            <a:ext cx="5486040" cy="3085920"/>
          </a:xfrm>
          <a:prstGeom prst="rect">
            <a:avLst/>
          </a:prstGeom>
        </p:spPr>
      </p:sp>
      <p:sp>
        <p:nvSpPr>
          <p:cNvPr id="176" name="PlaceHolder 2"/>
          <p:cNvSpPr>
            <a:spLocks noGrp="1"/>
          </p:cNvSpPr>
          <p:nvPr>
            <p:ph type="body"/>
          </p:nvPr>
        </p:nvSpPr>
        <p:spPr>
          <a:xfrm>
            <a:off x="685800" y="4400640"/>
            <a:ext cx="5486040" cy="3600000"/>
          </a:xfrm>
          <a:prstGeom prst="rect">
            <a:avLst/>
          </a:prstGeom>
        </p:spPr>
        <p:txBody>
          <a:bodyPr/>
          <a:p>
            <a:endParaRPr b="0" lang="en-US" sz="2000" spc="-1" strike="noStrike">
              <a:latin typeface="Arial"/>
            </a:endParaRPr>
          </a:p>
        </p:txBody>
      </p:sp>
      <p:sp>
        <p:nvSpPr>
          <p:cNvPr id="177" name="TextShape 3"/>
          <p:cNvSpPr txBox="1"/>
          <p:nvPr/>
        </p:nvSpPr>
        <p:spPr>
          <a:xfrm>
            <a:off x="3884760" y="8685360"/>
            <a:ext cx="2971440" cy="458280"/>
          </a:xfrm>
          <a:prstGeom prst="rect">
            <a:avLst/>
          </a:prstGeom>
          <a:noFill/>
          <a:ln>
            <a:noFill/>
          </a:ln>
        </p:spPr>
        <p:txBody>
          <a:bodyPr anchor="b"/>
          <a:p>
            <a:pPr algn="r">
              <a:lnSpc>
                <a:spcPct val="100000"/>
              </a:lnSpc>
            </a:pPr>
            <a:fld id="{3E256FDF-1051-4F8D-B1C7-20B3A16089FD}"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8" name="PlaceHolder 1"/>
          <p:cNvSpPr>
            <a:spLocks noGrp="1"/>
          </p:cNvSpPr>
          <p:nvPr>
            <p:ph type="sldImg"/>
          </p:nvPr>
        </p:nvSpPr>
        <p:spPr>
          <a:xfrm>
            <a:off x="685800" y="1143000"/>
            <a:ext cx="5486040" cy="3085920"/>
          </a:xfrm>
          <a:prstGeom prst="rect">
            <a:avLst/>
          </a:prstGeom>
        </p:spPr>
      </p:sp>
      <p:sp>
        <p:nvSpPr>
          <p:cNvPr id="179" name="PlaceHolder 2"/>
          <p:cNvSpPr>
            <a:spLocks noGrp="1"/>
          </p:cNvSpPr>
          <p:nvPr>
            <p:ph type="body"/>
          </p:nvPr>
        </p:nvSpPr>
        <p:spPr>
          <a:xfrm>
            <a:off x="685800" y="4400640"/>
            <a:ext cx="5486040" cy="3600000"/>
          </a:xfrm>
          <a:prstGeom prst="rect">
            <a:avLst/>
          </a:prstGeom>
        </p:spPr>
        <p:txBody>
          <a:bodyPr/>
          <a:p>
            <a:endParaRPr b="0" lang="en-US" sz="2000" spc="-1" strike="noStrike">
              <a:latin typeface="Arial"/>
            </a:endParaRPr>
          </a:p>
        </p:txBody>
      </p:sp>
      <p:sp>
        <p:nvSpPr>
          <p:cNvPr id="180" name="TextShape 3"/>
          <p:cNvSpPr txBox="1"/>
          <p:nvPr/>
        </p:nvSpPr>
        <p:spPr>
          <a:xfrm>
            <a:off x="3884760" y="8685360"/>
            <a:ext cx="2971440" cy="458280"/>
          </a:xfrm>
          <a:prstGeom prst="rect">
            <a:avLst/>
          </a:prstGeom>
          <a:noFill/>
          <a:ln>
            <a:noFill/>
          </a:ln>
        </p:spPr>
        <p:txBody>
          <a:bodyPr anchor="b"/>
          <a:p>
            <a:pPr algn="r">
              <a:lnSpc>
                <a:spcPct val="100000"/>
              </a:lnSpc>
            </a:pPr>
            <a:fld id="{77C2212D-D722-487B-946E-547818DAC5E4}"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27" name="PlaceHolder 2"/>
          <p:cNvSpPr>
            <a:spLocks noGrp="1"/>
          </p:cNvSpPr>
          <p:nvPr>
            <p:ph type="body"/>
          </p:nvPr>
        </p:nvSpPr>
        <p:spPr>
          <a:xfrm>
            <a:off x="838080" y="1825560"/>
            <a:ext cx="1051524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28" name="PlaceHolder 3"/>
          <p:cNvSpPr>
            <a:spLocks noGrp="1"/>
          </p:cNvSpPr>
          <p:nvPr>
            <p:ph type="body"/>
          </p:nvPr>
        </p:nvSpPr>
        <p:spPr>
          <a:xfrm>
            <a:off x="838080" y="4098240"/>
            <a:ext cx="1051524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30"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31"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32" name="PlaceHolder 4"/>
          <p:cNvSpPr>
            <a:spLocks noGrp="1"/>
          </p:cNvSpPr>
          <p:nvPr>
            <p:ph type="body"/>
          </p:nvPr>
        </p:nvSpPr>
        <p:spPr>
          <a:xfrm>
            <a:off x="83808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33" name="PlaceHolder 5"/>
          <p:cNvSpPr>
            <a:spLocks noGrp="1"/>
          </p:cNvSpPr>
          <p:nvPr>
            <p:ph type="body"/>
          </p:nvPr>
        </p:nvSpPr>
        <p:spPr>
          <a:xfrm>
            <a:off x="622620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35" name="PlaceHolder 2"/>
          <p:cNvSpPr>
            <a:spLocks noGrp="1"/>
          </p:cNvSpPr>
          <p:nvPr>
            <p:ph type="body"/>
          </p:nvPr>
        </p:nvSpPr>
        <p:spPr>
          <a:xfrm>
            <a:off x="838080" y="182556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36" name="PlaceHolder 3"/>
          <p:cNvSpPr>
            <a:spLocks noGrp="1"/>
          </p:cNvSpPr>
          <p:nvPr>
            <p:ph type="body"/>
          </p:nvPr>
        </p:nvSpPr>
        <p:spPr>
          <a:xfrm>
            <a:off x="4393440" y="182556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37" name="PlaceHolder 4"/>
          <p:cNvSpPr>
            <a:spLocks noGrp="1"/>
          </p:cNvSpPr>
          <p:nvPr>
            <p:ph type="body"/>
          </p:nvPr>
        </p:nvSpPr>
        <p:spPr>
          <a:xfrm>
            <a:off x="7949160" y="182556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38" name="PlaceHolder 5"/>
          <p:cNvSpPr>
            <a:spLocks noGrp="1"/>
          </p:cNvSpPr>
          <p:nvPr>
            <p:ph type="body"/>
          </p:nvPr>
        </p:nvSpPr>
        <p:spPr>
          <a:xfrm>
            <a:off x="838080" y="409824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39" name="PlaceHolder 6"/>
          <p:cNvSpPr>
            <a:spLocks noGrp="1"/>
          </p:cNvSpPr>
          <p:nvPr>
            <p:ph type="body"/>
          </p:nvPr>
        </p:nvSpPr>
        <p:spPr>
          <a:xfrm>
            <a:off x="4393440" y="409824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40" name="PlaceHolder 7"/>
          <p:cNvSpPr>
            <a:spLocks noGrp="1"/>
          </p:cNvSpPr>
          <p:nvPr>
            <p:ph type="body"/>
          </p:nvPr>
        </p:nvSpPr>
        <p:spPr>
          <a:xfrm>
            <a:off x="7949160" y="409824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47" name="PlaceHolder 2"/>
          <p:cNvSpPr>
            <a:spLocks noGrp="1"/>
          </p:cNvSpPr>
          <p:nvPr>
            <p:ph type="subTitle"/>
          </p:nvPr>
        </p:nvSpPr>
        <p:spPr>
          <a:xfrm>
            <a:off x="838080" y="1825560"/>
            <a:ext cx="10515240" cy="435096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49" name="PlaceHolder 2"/>
          <p:cNvSpPr>
            <a:spLocks noGrp="1"/>
          </p:cNvSpPr>
          <p:nvPr>
            <p:ph type="body"/>
          </p:nvPr>
        </p:nvSpPr>
        <p:spPr>
          <a:xfrm>
            <a:off x="838080" y="1825560"/>
            <a:ext cx="10515240" cy="435096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51" name="PlaceHolder 2"/>
          <p:cNvSpPr>
            <a:spLocks noGrp="1"/>
          </p:cNvSpPr>
          <p:nvPr>
            <p:ph type="body"/>
          </p:nvPr>
        </p:nvSpPr>
        <p:spPr>
          <a:xfrm>
            <a:off x="83808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
        <p:nvSpPr>
          <p:cNvPr id="52" name="PlaceHolder 3"/>
          <p:cNvSpPr>
            <a:spLocks noGrp="1"/>
          </p:cNvSpPr>
          <p:nvPr>
            <p:ph type="body"/>
          </p:nvPr>
        </p:nvSpPr>
        <p:spPr>
          <a:xfrm>
            <a:off x="622620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838080" y="365040"/>
            <a:ext cx="10515240" cy="614412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56"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57" name="PlaceHolder 3"/>
          <p:cNvSpPr>
            <a:spLocks noGrp="1"/>
          </p:cNvSpPr>
          <p:nvPr>
            <p:ph type="body"/>
          </p:nvPr>
        </p:nvSpPr>
        <p:spPr>
          <a:xfrm>
            <a:off x="622620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
        <p:nvSpPr>
          <p:cNvPr id="58" name="PlaceHolder 4"/>
          <p:cNvSpPr>
            <a:spLocks noGrp="1"/>
          </p:cNvSpPr>
          <p:nvPr>
            <p:ph type="body"/>
          </p:nvPr>
        </p:nvSpPr>
        <p:spPr>
          <a:xfrm>
            <a:off x="83808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6" name="PlaceHolder 2"/>
          <p:cNvSpPr>
            <a:spLocks noGrp="1"/>
          </p:cNvSpPr>
          <p:nvPr>
            <p:ph type="subTitle"/>
          </p:nvPr>
        </p:nvSpPr>
        <p:spPr>
          <a:xfrm>
            <a:off x="838080" y="1825560"/>
            <a:ext cx="10515240" cy="435096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60" name="PlaceHolder 2"/>
          <p:cNvSpPr>
            <a:spLocks noGrp="1"/>
          </p:cNvSpPr>
          <p:nvPr>
            <p:ph type="body"/>
          </p:nvPr>
        </p:nvSpPr>
        <p:spPr>
          <a:xfrm>
            <a:off x="83808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
        <p:nvSpPr>
          <p:cNvPr id="61"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62" name="PlaceHolder 4"/>
          <p:cNvSpPr>
            <a:spLocks noGrp="1"/>
          </p:cNvSpPr>
          <p:nvPr>
            <p:ph type="body"/>
          </p:nvPr>
        </p:nvSpPr>
        <p:spPr>
          <a:xfrm>
            <a:off x="622620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64"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65"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66" name="PlaceHolder 4"/>
          <p:cNvSpPr>
            <a:spLocks noGrp="1"/>
          </p:cNvSpPr>
          <p:nvPr>
            <p:ph type="body"/>
          </p:nvPr>
        </p:nvSpPr>
        <p:spPr>
          <a:xfrm>
            <a:off x="838080" y="4098240"/>
            <a:ext cx="1051524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68" name="PlaceHolder 2"/>
          <p:cNvSpPr>
            <a:spLocks noGrp="1"/>
          </p:cNvSpPr>
          <p:nvPr>
            <p:ph type="body"/>
          </p:nvPr>
        </p:nvSpPr>
        <p:spPr>
          <a:xfrm>
            <a:off x="838080" y="1825560"/>
            <a:ext cx="1051524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69" name="PlaceHolder 3"/>
          <p:cNvSpPr>
            <a:spLocks noGrp="1"/>
          </p:cNvSpPr>
          <p:nvPr>
            <p:ph type="body"/>
          </p:nvPr>
        </p:nvSpPr>
        <p:spPr>
          <a:xfrm>
            <a:off x="838080" y="4098240"/>
            <a:ext cx="1051524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71"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72"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73" name="PlaceHolder 4"/>
          <p:cNvSpPr>
            <a:spLocks noGrp="1"/>
          </p:cNvSpPr>
          <p:nvPr>
            <p:ph type="body"/>
          </p:nvPr>
        </p:nvSpPr>
        <p:spPr>
          <a:xfrm>
            <a:off x="83808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74" name="PlaceHolder 5"/>
          <p:cNvSpPr>
            <a:spLocks noGrp="1"/>
          </p:cNvSpPr>
          <p:nvPr>
            <p:ph type="body"/>
          </p:nvPr>
        </p:nvSpPr>
        <p:spPr>
          <a:xfrm>
            <a:off x="622620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76" name="PlaceHolder 2"/>
          <p:cNvSpPr>
            <a:spLocks noGrp="1"/>
          </p:cNvSpPr>
          <p:nvPr>
            <p:ph type="body"/>
          </p:nvPr>
        </p:nvSpPr>
        <p:spPr>
          <a:xfrm>
            <a:off x="838080" y="182556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77" name="PlaceHolder 3"/>
          <p:cNvSpPr>
            <a:spLocks noGrp="1"/>
          </p:cNvSpPr>
          <p:nvPr>
            <p:ph type="body"/>
          </p:nvPr>
        </p:nvSpPr>
        <p:spPr>
          <a:xfrm>
            <a:off x="4393440" y="182556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78" name="PlaceHolder 4"/>
          <p:cNvSpPr>
            <a:spLocks noGrp="1"/>
          </p:cNvSpPr>
          <p:nvPr>
            <p:ph type="body"/>
          </p:nvPr>
        </p:nvSpPr>
        <p:spPr>
          <a:xfrm>
            <a:off x="7949160" y="182556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79" name="PlaceHolder 5"/>
          <p:cNvSpPr>
            <a:spLocks noGrp="1"/>
          </p:cNvSpPr>
          <p:nvPr>
            <p:ph type="body"/>
          </p:nvPr>
        </p:nvSpPr>
        <p:spPr>
          <a:xfrm>
            <a:off x="838080" y="409824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80" name="PlaceHolder 6"/>
          <p:cNvSpPr>
            <a:spLocks noGrp="1"/>
          </p:cNvSpPr>
          <p:nvPr>
            <p:ph type="body"/>
          </p:nvPr>
        </p:nvSpPr>
        <p:spPr>
          <a:xfrm>
            <a:off x="4393440" y="409824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81" name="PlaceHolder 7"/>
          <p:cNvSpPr>
            <a:spLocks noGrp="1"/>
          </p:cNvSpPr>
          <p:nvPr>
            <p:ph type="body"/>
          </p:nvPr>
        </p:nvSpPr>
        <p:spPr>
          <a:xfrm>
            <a:off x="7949160" y="409824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8" name="PlaceHolder 2"/>
          <p:cNvSpPr>
            <a:spLocks noGrp="1"/>
          </p:cNvSpPr>
          <p:nvPr>
            <p:ph type="body"/>
          </p:nvPr>
        </p:nvSpPr>
        <p:spPr>
          <a:xfrm>
            <a:off x="838080" y="1825560"/>
            <a:ext cx="10515240" cy="435096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10" name="PlaceHolder 2"/>
          <p:cNvSpPr>
            <a:spLocks noGrp="1"/>
          </p:cNvSpPr>
          <p:nvPr>
            <p:ph type="body"/>
          </p:nvPr>
        </p:nvSpPr>
        <p:spPr>
          <a:xfrm>
            <a:off x="83808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
        <p:nvSpPr>
          <p:cNvPr id="11" name="PlaceHolder 3"/>
          <p:cNvSpPr>
            <a:spLocks noGrp="1"/>
          </p:cNvSpPr>
          <p:nvPr>
            <p:ph type="body"/>
          </p:nvPr>
        </p:nvSpPr>
        <p:spPr>
          <a:xfrm>
            <a:off x="622620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838080" y="365040"/>
            <a:ext cx="10515240" cy="614412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15"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16" name="PlaceHolder 3"/>
          <p:cNvSpPr>
            <a:spLocks noGrp="1"/>
          </p:cNvSpPr>
          <p:nvPr>
            <p:ph type="body"/>
          </p:nvPr>
        </p:nvSpPr>
        <p:spPr>
          <a:xfrm>
            <a:off x="622620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
        <p:nvSpPr>
          <p:cNvPr id="17" name="PlaceHolder 4"/>
          <p:cNvSpPr>
            <a:spLocks noGrp="1"/>
          </p:cNvSpPr>
          <p:nvPr>
            <p:ph type="body"/>
          </p:nvPr>
        </p:nvSpPr>
        <p:spPr>
          <a:xfrm>
            <a:off x="83808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19" name="PlaceHolder 2"/>
          <p:cNvSpPr>
            <a:spLocks noGrp="1"/>
          </p:cNvSpPr>
          <p:nvPr>
            <p:ph type="body"/>
          </p:nvPr>
        </p:nvSpPr>
        <p:spPr>
          <a:xfrm>
            <a:off x="83808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
        <p:nvSpPr>
          <p:cNvPr id="20"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21" name="PlaceHolder 4"/>
          <p:cNvSpPr>
            <a:spLocks noGrp="1"/>
          </p:cNvSpPr>
          <p:nvPr>
            <p:ph type="body"/>
          </p:nvPr>
        </p:nvSpPr>
        <p:spPr>
          <a:xfrm>
            <a:off x="622620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23"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24"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25" name="PlaceHolder 4"/>
          <p:cNvSpPr>
            <a:spLocks noGrp="1"/>
          </p:cNvSpPr>
          <p:nvPr>
            <p:ph type="body"/>
          </p:nvPr>
        </p:nvSpPr>
        <p:spPr>
          <a:xfrm>
            <a:off x="838080" y="4098240"/>
            <a:ext cx="1051524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1523880" y="1122480"/>
            <a:ext cx="9143640" cy="2387160"/>
          </a:xfrm>
          <a:prstGeom prst="rect">
            <a:avLst/>
          </a:prstGeom>
        </p:spPr>
        <p:txBody>
          <a:bodyPr anchor="b"/>
          <a:p>
            <a:pPr algn="ctr">
              <a:lnSpc>
                <a:spcPct val="90000"/>
              </a:lnSpc>
            </a:pPr>
            <a:r>
              <a:rPr b="0" lang="en-US" sz="6000" spc="-1" strike="noStrike">
                <a:solidFill>
                  <a:srgbClr val="000000"/>
                </a:solidFill>
                <a:latin typeface="Calibri Light"/>
              </a:rPr>
              <a:t>Click to edit Master </a:t>
            </a:r>
            <a:r>
              <a:rPr b="0" lang="en-US" sz="6000" spc="-1" strike="noStrike">
                <a:solidFill>
                  <a:srgbClr val="000000"/>
                </a:solidFill>
                <a:latin typeface="Calibri Light"/>
              </a:rPr>
              <a:t>title style</a:t>
            </a:r>
            <a:endParaRPr b="0" lang="en-US" sz="6000" spc="-1" strike="noStrike">
              <a:solidFill>
                <a:srgbClr val="000000"/>
              </a:solidFill>
              <a:latin typeface="Calibri"/>
            </a:endParaRPr>
          </a:p>
        </p:txBody>
      </p:sp>
      <p:sp>
        <p:nvSpPr>
          <p:cNvPr id="1" name="PlaceHolder 2"/>
          <p:cNvSpPr>
            <a:spLocks noGrp="1"/>
          </p:cNvSpPr>
          <p:nvPr>
            <p:ph type="dt"/>
          </p:nvPr>
        </p:nvSpPr>
        <p:spPr>
          <a:xfrm>
            <a:off x="838080" y="6356520"/>
            <a:ext cx="2742840" cy="364680"/>
          </a:xfrm>
          <a:prstGeom prst="rect">
            <a:avLst/>
          </a:prstGeom>
        </p:spPr>
        <p:txBody>
          <a:bodyPr anchor="ctr"/>
          <a:p>
            <a:pPr>
              <a:lnSpc>
                <a:spcPct val="100000"/>
              </a:lnSpc>
            </a:pPr>
            <a:fld id="{35023CF9-2784-41C3-ABD8-81D36D4A3A1F}" type="datetime">
              <a:rPr b="0" lang="en-US" sz="1200" spc="-1" strike="noStrike">
                <a:solidFill>
                  <a:srgbClr val="8b8b8b"/>
                </a:solidFill>
                <a:latin typeface="Calibri"/>
              </a:rPr>
              <a:t>10/15/21</a:t>
            </a:fld>
            <a:endParaRPr b="0" lang="en-US" sz="1200" spc="-1" strike="noStrike">
              <a:latin typeface="Times New Roman"/>
            </a:endParaRPr>
          </a:p>
        </p:txBody>
      </p:sp>
      <p:sp>
        <p:nvSpPr>
          <p:cNvPr id="2" name="PlaceHolder 3"/>
          <p:cNvSpPr>
            <a:spLocks noGrp="1"/>
          </p:cNvSpPr>
          <p:nvPr>
            <p:ph type="ftr"/>
          </p:nvPr>
        </p:nvSpPr>
        <p:spPr>
          <a:xfrm>
            <a:off x="4038480" y="6356520"/>
            <a:ext cx="4114440" cy="364680"/>
          </a:xfrm>
          <a:prstGeom prst="rect">
            <a:avLst/>
          </a:prstGeom>
        </p:spPr>
        <p:txBody>
          <a:bodyPr anchor="ctr"/>
          <a:p>
            <a:endParaRPr b="0" lang="en-US" sz="2400" spc="-1" strike="noStrike">
              <a:latin typeface="Times New Roman"/>
            </a:endParaRPr>
          </a:p>
        </p:txBody>
      </p:sp>
      <p:sp>
        <p:nvSpPr>
          <p:cNvPr id="3" name="PlaceHolder 4"/>
          <p:cNvSpPr>
            <a:spLocks noGrp="1"/>
          </p:cNvSpPr>
          <p:nvPr>
            <p:ph type="sldNum"/>
          </p:nvPr>
        </p:nvSpPr>
        <p:spPr>
          <a:xfrm>
            <a:off x="8610480" y="6356520"/>
            <a:ext cx="2742840" cy="364680"/>
          </a:xfrm>
          <a:prstGeom prst="rect">
            <a:avLst/>
          </a:prstGeom>
        </p:spPr>
        <p:txBody>
          <a:bodyPr anchor="ctr"/>
          <a:p>
            <a:pPr algn="r">
              <a:lnSpc>
                <a:spcPct val="100000"/>
              </a:lnSpc>
            </a:pPr>
            <a:fld id="{B32EEB2B-8193-4968-9779-FC47BE49ACD9}" type="slidenum">
              <a:rPr b="0" lang="en-US" sz="1200" spc="-1" strike="noStrike">
                <a:solidFill>
                  <a:srgbClr val="8b8b8b"/>
                </a:solidFill>
                <a:latin typeface="Calibri"/>
              </a:rPr>
              <a:t>&lt;number&gt;</a:t>
            </a:fld>
            <a:endParaRPr b="0" lang="en-US" sz="1200" spc="-1" strike="noStrike">
              <a:latin typeface="Times New Roman"/>
            </a:endParaRPr>
          </a:p>
        </p:txBody>
      </p:sp>
      <p:sp>
        <p:nvSpPr>
          <p:cNvPr id="4" name="PlaceHolder 5"/>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2800" spc="-1" strike="noStrike">
                <a:solidFill>
                  <a:srgbClr val="000000"/>
                </a:solidFill>
                <a:latin typeface="Calibri"/>
              </a:rPr>
              <a:t>Click to edit the outline text format</a:t>
            </a:r>
            <a:endParaRPr b="0" lang="en-US" sz="2800" spc="-1" strike="noStrike">
              <a:solidFill>
                <a:srgbClr val="000000"/>
              </a:solidFill>
              <a:latin typeface="Calibri"/>
            </a:endParaRPr>
          </a:p>
          <a:p>
            <a:pPr lvl="1" marL="864000" indent="-324000">
              <a:spcBef>
                <a:spcPts val="1134"/>
              </a:spcBef>
              <a:buClr>
                <a:srgbClr val="000000"/>
              </a:buClr>
              <a:buSzPct val="75000"/>
              <a:buFont typeface="Symbol" charset="2"/>
              <a:buChar char=""/>
            </a:pPr>
            <a:r>
              <a:rPr b="0" lang="en-US" sz="2000" spc="-1" strike="noStrike">
                <a:solidFill>
                  <a:srgbClr val="000000"/>
                </a:solidFill>
                <a:latin typeface="Calibri"/>
              </a:rPr>
              <a:t>Second Outline Level</a:t>
            </a:r>
            <a:endParaRPr b="0" lang="en-US" sz="2000" spc="-1" strike="noStrike">
              <a:solidFill>
                <a:srgbClr val="000000"/>
              </a:solidFill>
              <a:latin typeface="Calibri"/>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Calibri"/>
              </a:rPr>
              <a:t>Third Outline Level</a:t>
            </a:r>
            <a:endParaRPr b="0" lang="en-US" sz="1800" spc="-1" strike="noStrike">
              <a:solidFill>
                <a:srgbClr val="000000"/>
              </a:solidFill>
              <a:latin typeface="Calibri"/>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Calibri"/>
              </a:rPr>
              <a:t>Fourth Outline Level</a:t>
            </a:r>
            <a:endParaRPr b="0" lang="en-US" sz="1800" spc="-1" strike="noStrike">
              <a:solidFill>
                <a:srgbClr val="000000"/>
              </a:solidFill>
              <a:latin typeface="Calibri"/>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Calibri"/>
              </a:rPr>
              <a:t>Fifth Outline Level</a:t>
            </a:r>
            <a:endParaRPr b="0" lang="en-US" sz="2000" spc="-1" strike="noStrike">
              <a:solidFill>
                <a:srgbClr val="000000"/>
              </a:solidFill>
              <a:latin typeface="Calibri"/>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Calibri"/>
              </a:rPr>
              <a:t>Sixth Outline Level</a:t>
            </a:r>
            <a:endParaRPr b="0" lang="en-US" sz="2000" spc="-1" strike="noStrike">
              <a:solidFill>
                <a:srgbClr val="000000"/>
              </a:solidFill>
              <a:latin typeface="Calibri"/>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Calibri"/>
              </a:rPr>
              <a:t>Seventh Outline Level</a:t>
            </a:r>
            <a:endParaRPr b="0" lang="en-US" sz="20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838080" y="365040"/>
            <a:ext cx="10515240" cy="1325160"/>
          </a:xfrm>
          <a:prstGeom prst="rect">
            <a:avLst/>
          </a:prstGeom>
        </p:spPr>
        <p:txBody>
          <a:bodyPr anchor="ctr"/>
          <a:p>
            <a:pPr>
              <a:lnSpc>
                <a:spcPct val="90000"/>
              </a:lnSpc>
            </a:pPr>
            <a:r>
              <a:rPr b="0" lang="en-US" sz="4400" spc="-1" strike="noStrike">
                <a:solidFill>
                  <a:srgbClr val="000000"/>
                </a:solidFill>
                <a:latin typeface="Calibri Light"/>
              </a:rPr>
              <a:t>Click to edit Master title style</a:t>
            </a:r>
            <a:endParaRPr b="0" lang="en-US" sz="4400" spc="-1" strike="noStrike">
              <a:solidFill>
                <a:srgbClr val="000000"/>
              </a:solidFill>
              <a:latin typeface="Calibri"/>
            </a:endParaRPr>
          </a:p>
        </p:txBody>
      </p:sp>
      <p:sp>
        <p:nvSpPr>
          <p:cNvPr id="42" name="PlaceHolder 2"/>
          <p:cNvSpPr>
            <a:spLocks noGrp="1"/>
          </p:cNvSpPr>
          <p:nvPr>
            <p:ph type="body"/>
          </p:nvPr>
        </p:nvSpPr>
        <p:spPr>
          <a:xfrm>
            <a:off x="838080" y="1825560"/>
            <a:ext cx="10515240" cy="4350960"/>
          </a:xfrm>
          <a:prstGeom prst="rect">
            <a:avLst/>
          </a:prstGeom>
        </p:spPr>
        <p:txBody>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Click to edit Master text styles</a:t>
            </a:r>
            <a:endParaRPr b="0" lang="en-US" sz="28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rPr>
              <a:t>Second level</a:t>
            </a:r>
            <a:endParaRPr b="0" lang="en-US" sz="2400" spc="-1" strike="noStrike">
              <a:solidFill>
                <a:srgbClr val="000000"/>
              </a:solidFill>
              <a:latin typeface="Calibri"/>
            </a:endParaRPr>
          </a:p>
          <a:p>
            <a:pPr lvl="2" marL="1143000" indent="-228240">
              <a:lnSpc>
                <a:spcPct val="90000"/>
              </a:lnSpc>
              <a:spcBef>
                <a:spcPts val="499"/>
              </a:spcBef>
              <a:buClr>
                <a:srgbClr val="000000"/>
              </a:buClr>
              <a:buFont typeface="Arial"/>
              <a:buChar char="•"/>
            </a:pPr>
            <a:r>
              <a:rPr b="0" lang="en-US" sz="2000" spc="-1" strike="noStrike">
                <a:solidFill>
                  <a:srgbClr val="000000"/>
                </a:solidFill>
                <a:latin typeface="Calibri"/>
              </a:rPr>
              <a:t>Third level</a:t>
            </a:r>
            <a:endParaRPr b="0" lang="en-US" sz="2000" spc="-1" strike="noStrike">
              <a:solidFill>
                <a:srgbClr val="000000"/>
              </a:solidFill>
              <a:latin typeface="Calibri"/>
            </a:endParaRPr>
          </a:p>
          <a:p>
            <a:pPr lvl="3" marL="1600200" indent="-228240">
              <a:lnSpc>
                <a:spcPct val="90000"/>
              </a:lnSpc>
              <a:spcBef>
                <a:spcPts val="499"/>
              </a:spcBef>
              <a:buClr>
                <a:srgbClr val="000000"/>
              </a:buClr>
              <a:buFont typeface="Arial"/>
              <a:buChar char="•"/>
            </a:pPr>
            <a:r>
              <a:rPr b="0" lang="en-US" sz="1800" spc="-1" strike="noStrike">
                <a:solidFill>
                  <a:srgbClr val="000000"/>
                </a:solidFill>
                <a:latin typeface="Calibri"/>
              </a:rPr>
              <a:t>Fourth level</a:t>
            </a:r>
            <a:endParaRPr b="0" lang="en-US" sz="1800" spc="-1" strike="noStrike">
              <a:solidFill>
                <a:srgbClr val="000000"/>
              </a:solidFill>
              <a:latin typeface="Calibri"/>
            </a:endParaRPr>
          </a:p>
          <a:p>
            <a:pPr lvl="4" marL="2057400" indent="-228240">
              <a:lnSpc>
                <a:spcPct val="90000"/>
              </a:lnSpc>
              <a:spcBef>
                <a:spcPts val="499"/>
              </a:spcBef>
              <a:buClr>
                <a:srgbClr val="000000"/>
              </a:buClr>
              <a:buFont typeface="Arial"/>
              <a:buChar char="•"/>
            </a:pPr>
            <a:r>
              <a:rPr b="0" lang="en-US" sz="1800" spc="-1" strike="noStrike">
                <a:solidFill>
                  <a:srgbClr val="000000"/>
                </a:solidFill>
                <a:latin typeface="Calibri"/>
              </a:rPr>
              <a:t>Fifth level</a:t>
            </a:r>
            <a:endParaRPr b="0" lang="en-US" sz="1800" spc="-1" strike="noStrike">
              <a:solidFill>
                <a:srgbClr val="000000"/>
              </a:solidFill>
              <a:latin typeface="Calibri"/>
            </a:endParaRPr>
          </a:p>
        </p:txBody>
      </p:sp>
      <p:sp>
        <p:nvSpPr>
          <p:cNvPr id="43" name="PlaceHolder 3"/>
          <p:cNvSpPr>
            <a:spLocks noGrp="1"/>
          </p:cNvSpPr>
          <p:nvPr>
            <p:ph type="dt"/>
          </p:nvPr>
        </p:nvSpPr>
        <p:spPr>
          <a:xfrm>
            <a:off x="838080" y="6356520"/>
            <a:ext cx="2742840" cy="364680"/>
          </a:xfrm>
          <a:prstGeom prst="rect">
            <a:avLst/>
          </a:prstGeom>
        </p:spPr>
        <p:txBody>
          <a:bodyPr anchor="ctr"/>
          <a:p>
            <a:pPr>
              <a:lnSpc>
                <a:spcPct val="100000"/>
              </a:lnSpc>
            </a:pPr>
            <a:fld id="{10C8768A-C692-4E11-BA05-1B97A2E79AA2}" type="datetime">
              <a:rPr b="0" lang="en-US" sz="1200" spc="-1" strike="noStrike">
                <a:solidFill>
                  <a:srgbClr val="8b8b8b"/>
                </a:solidFill>
                <a:latin typeface="Calibri"/>
              </a:rPr>
              <a:t>10/15/21</a:t>
            </a:fld>
            <a:endParaRPr b="0" lang="en-US" sz="1200" spc="-1" strike="noStrike">
              <a:latin typeface="Times New Roman"/>
            </a:endParaRPr>
          </a:p>
        </p:txBody>
      </p:sp>
      <p:sp>
        <p:nvSpPr>
          <p:cNvPr id="44" name="PlaceHolder 4"/>
          <p:cNvSpPr>
            <a:spLocks noGrp="1"/>
          </p:cNvSpPr>
          <p:nvPr>
            <p:ph type="ftr"/>
          </p:nvPr>
        </p:nvSpPr>
        <p:spPr>
          <a:xfrm>
            <a:off x="4038480" y="6356520"/>
            <a:ext cx="4114440" cy="364680"/>
          </a:xfrm>
          <a:prstGeom prst="rect">
            <a:avLst/>
          </a:prstGeom>
        </p:spPr>
        <p:txBody>
          <a:bodyPr anchor="ctr"/>
          <a:p>
            <a:endParaRPr b="0" lang="en-US" sz="2400" spc="-1" strike="noStrike">
              <a:latin typeface="Times New Roman"/>
            </a:endParaRPr>
          </a:p>
        </p:txBody>
      </p:sp>
      <p:sp>
        <p:nvSpPr>
          <p:cNvPr id="45" name="PlaceHolder 5"/>
          <p:cNvSpPr>
            <a:spLocks noGrp="1"/>
          </p:cNvSpPr>
          <p:nvPr>
            <p:ph type="sldNum"/>
          </p:nvPr>
        </p:nvSpPr>
        <p:spPr>
          <a:xfrm>
            <a:off x="8610480" y="6356520"/>
            <a:ext cx="2742840" cy="364680"/>
          </a:xfrm>
          <a:prstGeom prst="rect">
            <a:avLst/>
          </a:prstGeom>
        </p:spPr>
        <p:txBody>
          <a:bodyPr anchor="ctr"/>
          <a:p>
            <a:pPr algn="r">
              <a:lnSpc>
                <a:spcPct val="100000"/>
              </a:lnSpc>
            </a:pPr>
            <a:fld id="{7D7C61D6-CD25-4C97-A163-3821FAC3A2DA}" type="slidenum">
              <a:rPr b="0" lang="en-US" sz="1200" spc="-1" strike="noStrike">
                <a:solidFill>
                  <a:srgbClr val="8b8b8b"/>
                </a:solidFill>
                <a:latin typeface="Calibri"/>
              </a:rPr>
              <a:t>&lt;number&gt;</a:t>
            </a:fld>
            <a:endParaRPr b="0" lang="en-US" sz="12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
</Relationships>
</file>

<file path=ppt/slides/_rels/slide13.xml.rels><?xml version="1.0" encoding="UTF-8"?>
<Relationships xmlns="http://schemas.openxmlformats.org/package/2006/relationships"><Relationship Id="rId1" Type="http://schemas.openxmlformats.org/officeDocument/2006/relationships/image" Target="../media/image10.wmf"/><Relationship Id="rId2" Type="http://schemas.openxmlformats.org/officeDocument/2006/relationships/slideLayout" Target="../slideLayouts/slideLayout13.xml"/><Relationship Id="rId3" Type="http://schemas.openxmlformats.org/officeDocument/2006/relationships/notesSlide" Target="../notesSlides/notesSlide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image" Target="../media/image11.wmf"/><Relationship Id="rId2"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8.xml.rels><?xml version="1.0" encoding="UTF-8"?>
<Relationships xmlns="http://schemas.openxmlformats.org/package/2006/relationships"><Relationship Id="rId1" Type="http://schemas.openxmlformats.org/officeDocument/2006/relationships/image" Target="../media/image12.wmf"/><Relationship Id="rId2" Type="http://schemas.openxmlformats.org/officeDocument/2006/relationships/slideLayout" Target="../slideLayouts/slideLayout13.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1.wmf"/><Relationship Id="rId2" Type="http://schemas.openxmlformats.org/officeDocument/2006/relationships/slideLayout" Target="../slideLayouts/slideLayout13.xml"/><Relationship Id="rId3" Type="http://schemas.openxmlformats.org/officeDocument/2006/relationships/notesSlide" Target="../notesSlides/notesSlide3.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wmf"/><Relationship Id="rId3" Type="http://schemas.openxmlformats.org/officeDocument/2006/relationships/slideLayout" Target="../slideLayouts/slideLayout13.xml"/><Relationship Id="rId4"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5.wmf"/><Relationship Id="rId3" Type="http://schemas.openxmlformats.org/officeDocument/2006/relationships/slideLayout" Target="../slideLayouts/slideLayout13.xml"/><Relationship Id="rId4"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image" Target="../media/image6.wmf"/><Relationship Id="rId2" Type="http://schemas.openxmlformats.org/officeDocument/2006/relationships/image" Target="../media/image7.wmf"/><Relationship Id="rId3" Type="http://schemas.openxmlformats.org/officeDocument/2006/relationships/slideLayout" Target="../slideLayouts/slideLayout13.xml"/><Relationship Id="rId4"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image" Target="../media/image8.wmf"/><Relationship Id="rId2" Type="http://schemas.openxmlformats.org/officeDocument/2006/relationships/image" Target="../media/image9.wmf"/><Relationship Id="rId3" Type="http://schemas.openxmlformats.org/officeDocument/2006/relationships/slideLayout" Target="../slideLayouts/slideLayout13.xml"/><Relationship Id="rId4"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TextShape 1"/>
          <p:cNvSpPr txBox="1"/>
          <p:nvPr/>
        </p:nvSpPr>
        <p:spPr>
          <a:xfrm>
            <a:off x="1523880" y="1122480"/>
            <a:ext cx="9143640" cy="2387160"/>
          </a:xfrm>
          <a:prstGeom prst="rect">
            <a:avLst/>
          </a:prstGeom>
          <a:noFill/>
          <a:ln>
            <a:noFill/>
          </a:ln>
        </p:spPr>
        <p:txBody>
          <a:bodyPr anchor="b"/>
          <a:p>
            <a:endParaRPr b="0" lang="en-US" sz="1800" spc="-1" strike="noStrike">
              <a:solidFill>
                <a:srgbClr val="000000"/>
              </a:solidFill>
              <a:latin typeface="Calibri"/>
            </a:endParaRPr>
          </a:p>
        </p:txBody>
      </p:sp>
      <p:sp>
        <p:nvSpPr>
          <p:cNvPr id="89" name="TextShape 2"/>
          <p:cNvSpPr txBox="1"/>
          <p:nvPr/>
        </p:nvSpPr>
        <p:spPr>
          <a:xfrm>
            <a:off x="1523880" y="3602160"/>
            <a:ext cx="9143640" cy="1655280"/>
          </a:xfrm>
          <a:prstGeom prst="rect">
            <a:avLst/>
          </a:prstGeom>
          <a:noFill/>
          <a:ln>
            <a:noFill/>
          </a:ln>
        </p:spPr>
        <p:txBody>
          <a:bodyPr/>
          <a:p>
            <a:pPr algn="ctr"/>
            <a:endParaRPr b="0" lang="en-US" sz="3200" spc="-1" strike="noStrike">
              <a:latin typeface="Arial"/>
            </a:endParaRPr>
          </a:p>
        </p:txBody>
      </p:sp>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1" name="TextShape 1"/>
          <p:cNvSpPr txBox="1"/>
          <p:nvPr/>
        </p:nvSpPr>
        <p:spPr>
          <a:xfrm>
            <a:off x="838080" y="365040"/>
            <a:ext cx="10515240" cy="1325160"/>
          </a:xfrm>
          <a:prstGeom prst="rect">
            <a:avLst/>
          </a:prstGeom>
          <a:noFill/>
          <a:ln>
            <a:noFill/>
          </a:ln>
        </p:spPr>
        <p:txBody>
          <a:bodyPr anchor="ctr"/>
          <a:p>
            <a:pPr>
              <a:lnSpc>
                <a:spcPct val="90000"/>
              </a:lnSpc>
            </a:pPr>
            <a:r>
              <a:rPr b="0" lang="en-US" sz="4400" spc="-1" strike="noStrike">
                <a:solidFill>
                  <a:srgbClr val="000000"/>
                </a:solidFill>
                <a:latin typeface="Calibri Light"/>
              </a:rPr>
              <a:t>Requirements Effort in Waterfall model</a:t>
            </a:r>
            <a:endParaRPr b="0" lang="en-US" sz="4400" spc="-1" strike="noStrike">
              <a:solidFill>
                <a:srgbClr val="000000"/>
              </a:solidFill>
              <a:latin typeface="Calibri"/>
            </a:endParaRPr>
          </a:p>
        </p:txBody>
      </p:sp>
      <p:sp>
        <p:nvSpPr>
          <p:cNvPr id="112" name="TextShape 2"/>
          <p:cNvSpPr txBox="1"/>
          <p:nvPr/>
        </p:nvSpPr>
        <p:spPr>
          <a:xfrm>
            <a:off x="838080" y="1825560"/>
            <a:ext cx="10515240" cy="4350960"/>
          </a:xfrm>
          <a:prstGeom prst="rect">
            <a:avLst/>
          </a:prstGeom>
          <a:noFill/>
          <a:ln>
            <a:noFill/>
          </a:ln>
        </p:spPr>
        <p:txBody>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In the pure waterfall life cycle, you plan to do only one major release, so most of the requirements development effort is allocated for the beginning of the project.</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But even if you plan a traditional “requirements phase” at the beginning of the project that then leads into design, you can count on having to do some additional requirements work throughout the project.</a:t>
            </a:r>
            <a:endParaRPr b="0" lang="en-US" sz="2800" spc="-1" strike="noStrike">
              <a:solidFill>
                <a:srgbClr val="000000"/>
              </a:solidFill>
              <a:latin typeface="Calibri"/>
            </a:endParaRPr>
          </a:p>
        </p:txBody>
      </p:sp>
    </p:spTree>
  </p:cSld>
  <p:timing>
    <p:tnLst>
      <p:par>
        <p:cTn id="41" dur="indefinite" restart="never" nodeType="tmRoot">
          <p:childTnLst>
            <p:seq>
              <p:cTn id="42" dur="indefinite"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3" name="TextShape 1"/>
          <p:cNvSpPr txBox="1"/>
          <p:nvPr/>
        </p:nvSpPr>
        <p:spPr>
          <a:xfrm>
            <a:off x="838080" y="365040"/>
            <a:ext cx="10515240" cy="1325160"/>
          </a:xfrm>
          <a:prstGeom prst="rect">
            <a:avLst/>
          </a:prstGeom>
          <a:noFill/>
          <a:ln>
            <a:noFill/>
          </a:ln>
        </p:spPr>
        <p:txBody>
          <a:bodyPr anchor="ctr"/>
          <a:p>
            <a:pPr>
              <a:lnSpc>
                <a:spcPct val="90000"/>
              </a:lnSpc>
            </a:pPr>
            <a:r>
              <a:rPr b="0" lang="en-US" sz="4400" spc="-1" strike="noStrike">
                <a:solidFill>
                  <a:srgbClr val="000000"/>
                </a:solidFill>
                <a:latin typeface="Calibri Light"/>
              </a:rPr>
              <a:t>Requirements Effort in Iterative Process Models</a:t>
            </a:r>
            <a:endParaRPr b="0" lang="en-US" sz="4400" spc="-1" strike="noStrike">
              <a:solidFill>
                <a:srgbClr val="000000"/>
              </a:solidFill>
              <a:latin typeface="Calibri"/>
            </a:endParaRPr>
          </a:p>
        </p:txBody>
      </p:sp>
      <p:sp>
        <p:nvSpPr>
          <p:cNvPr id="114" name="TextShape 2"/>
          <p:cNvSpPr txBox="1"/>
          <p:nvPr/>
        </p:nvSpPr>
        <p:spPr>
          <a:xfrm>
            <a:off x="838080" y="1825560"/>
            <a:ext cx="10515240" cy="4350960"/>
          </a:xfrm>
          <a:prstGeom prst="rect">
            <a:avLst/>
          </a:prstGeom>
          <a:noFill/>
          <a:ln>
            <a:noFill/>
          </a:ln>
        </p:spPr>
        <p:txBody>
          <a:bodyPr>
            <a:normAutofit/>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Projects that follow an iterative development process, such as the Rational Unified Process will work on requirements on every iteration through the development process, with a heavier emphasis in the first iteration.</a:t>
            </a:r>
            <a:endParaRPr b="0" lang="en-US" sz="2800" spc="-1" strike="noStrike">
              <a:solidFill>
                <a:srgbClr val="000000"/>
              </a:solidFill>
              <a:latin typeface="Calibri"/>
            </a:endParaRPr>
          </a:p>
        </p:txBody>
      </p:sp>
    </p:spTree>
  </p:cSld>
  <p:timing>
    <p:tnLst>
      <p:par>
        <p:cTn id="43" dur="indefinite" restart="never" nodeType="tmRoot">
          <p:childTnLst>
            <p:seq>
              <p:cTn id="44" dur="indefinite"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5" name="TextShape 1"/>
          <p:cNvSpPr txBox="1"/>
          <p:nvPr/>
        </p:nvSpPr>
        <p:spPr>
          <a:xfrm>
            <a:off x="838080" y="365040"/>
            <a:ext cx="10515240" cy="1325160"/>
          </a:xfrm>
          <a:prstGeom prst="rect">
            <a:avLst/>
          </a:prstGeom>
          <a:noFill/>
          <a:ln>
            <a:noFill/>
          </a:ln>
        </p:spPr>
        <p:txBody>
          <a:bodyPr anchor="ctr"/>
          <a:p>
            <a:pPr>
              <a:lnSpc>
                <a:spcPct val="90000"/>
              </a:lnSpc>
            </a:pPr>
            <a:r>
              <a:rPr b="0" lang="en-US" sz="4400" spc="-1" strike="noStrike">
                <a:solidFill>
                  <a:srgbClr val="000000"/>
                </a:solidFill>
                <a:latin typeface="Calibri Light"/>
              </a:rPr>
              <a:t>Requirements Effort in Agile Process Models</a:t>
            </a:r>
            <a:endParaRPr b="0" lang="en-US" sz="4400" spc="-1" strike="noStrike">
              <a:solidFill>
                <a:srgbClr val="000000"/>
              </a:solidFill>
              <a:latin typeface="Calibri"/>
            </a:endParaRPr>
          </a:p>
        </p:txBody>
      </p:sp>
      <p:sp>
        <p:nvSpPr>
          <p:cNvPr id="116" name="TextShape 2"/>
          <p:cNvSpPr txBox="1"/>
          <p:nvPr/>
        </p:nvSpPr>
        <p:spPr>
          <a:xfrm>
            <a:off x="838080" y="1825560"/>
            <a:ext cx="10515240" cy="4350960"/>
          </a:xfrm>
          <a:prstGeom prst="rect">
            <a:avLst/>
          </a:prstGeom>
          <a:noFill/>
          <a:ln>
            <a:noFill/>
          </a:ln>
        </p:spPr>
        <p:txBody>
          <a:bodyPr>
            <a:normAutofit/>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Agile and other incremental development projects aim to release functionality every few weeks.</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They will have frequent but small requirements development efforts. </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Such projects begin by collecting user requirements in the form of simple user stories that describe major objectives the user wants to accomplish with the help of the system.</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You need to learn enough about the stories so that you can estimate their development effort and prioritize them. </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Prioritizing these user requirements lets you determine which ones to allocate to specific development increments, called iterations or sprints. </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Those allocated requirements can be explored in further detail in a just-in-time fashion for each development cycle.</a:t>
            </a:r>
            <a:endParaRPr b="0" lang="en-US" sz="2800" spc="-1" strike="noStrike">
              <a:solidFill>
                <a:srgbClr val="000000"/>
              </a:solidFill>
              <a:latin typeface="Calibri"/>
            </a:endParaRPr>
          </a:p>
          <a:p>
            <a:pPr>
              <a:lnSpc>
                <a:spcPct val="90000"/>
              </a:lnSpc>
              <a:spcBef>
                <a:spcPts val="1001"/>
              </a:spcBef>
            </a:pPr>
            <a:endParaRPr b="0" lang="en-US" sz="2800" spc="-1" strike="noStrike">
              <a:solidFill>
                <a:srgbClr val="000000"/>
              </a:solidFill>
              <a:latin typeface="Calibri"/>
            </a:endParaRPr>
          </a:p>
        </p:txBody>
      </p:sp>
    </p:spTree>
  </p:cSld>
  <p:timing>
    <p:tnLst>
      <p:par>
        <p:cTn id="45" dur="indefinite" restart="never" nodeType="tmRoot">
          <p:childTnLst>
            <p:seq>
              <p:cTn id="46" dur="indefinite"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7" name="TextShape 1"/>
          <p:cNvSpPr txBox="1"/>
          <p:nvPr/>
        </p:nvSpPr>
        <p:spPr>
          <a:xfrm>
            <a:off x="838080" y="365040"/>
            <a:ext cx="10515240" cy="1325160"/>
          </a:xfrm>
          <a:prstGeom prst="rect">
            <a:avLst/>
          </a:prstGeom>
          <a:noFill/>
          <a:ln>
            <a:noFill/>
          </a:ln>
        </p:spPr>
        <p:txBody>
          <a:bodyPr anchor="ctr"/>
          <a:p>
            <a:endParaRPr b="0" lang="en-US" sz="1800" spc="-1" strike="noStrike">
              <a:solidFill>
                <a:srgbClr val="000000"/>
              </a:solidFill>
              <a:latin typeface="Calibri"/>
            </a:endParaRPr>
          </a:p>
        </p:txBody>
      </p:sp>
      <p:pic>
        <p:nvPicPr>
          <p:cNvPr id="118" name="Content Placeholder 3" descr=""/>
          <p:cNvPicPr/>
          <p:nvPr/>
        </p:nvPicPr>
        <p:blipFill>
          <a:blip r:embed="rId1"/>
          <a:stretch/>
        </p:blipFill>
        <p:spPr>
          <a:xfrm>
            <a:off x="2446920" y="1838520"/>
            <a:ext cx="7869960" cy="4056120"/>
          </a:xfrm>
          <a:prstGeom prst="rect">
            <a:avLst/>
          </a:prstGeom>
          <a:ln>
            <a:noFill/>
          </a:ln>
        </p:spPr>
      </p:pic>
      <p:sp>
        <p:nvSpPr>
          <p:cNvPr id="119" name="CustomShape 2"/>
          <p:cNvSpPr/>
          <p:nvPr/>
        </p:nvSpPr>
        <p:spPr>
          <a:xfrm>
            <a:off x="1996200" y="5934600"/>
            <a:ext cx="7147440" cy="91260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Segoe"/>
              </a:rPr>
              <a:t>The distribution of requirements development effort over time varies for projects that follow different development life cycles</a:t>
            </a:r>
            <a:endParaRPr b="0" lang="en-US" sz="1800" spc="-1" strike="noStrike">
              <a:latin typeface="Arial"/>
            </a:endParaRPr>
          </a:p>
        </p:txBody>
      </p:sp>
    </p:spTree>
  </p:cSld>
  <p:timing>
    <p:tnLst>
      <p:par>
        <p:cTn id="47" dur="indefinite" restart="never" nodeType="tmRoot">
          <p:childTnLst>
            <p:seq>
              <p:cTn id="48" dur="indefinite"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0" name="TextShape 1"/>
          <p:cNvSpPr txBox="1"/>
          <p:nvPr/>
        </p:nvSpPr>
        <p:spPr>
          <a:xfrm>
            <a:off x="838080" y="365040"/>
            <a:ext cx="10515240" cy="1325160"/>
          </a:xfrm>
          <a:prstGeom prst="rect">
            <a:avLst/>
          </a:prstGeom>
          <a:noFill/>
          <a:ln>
            <a:noFill/>
          </a:ln>
        </p:spPr>
        <p:txBody>
          <a:bodyPr anchor="ctr"/>
          <a:p>
            <a:pPr>
              <a:lnSpc>
                <a:spcPct val="90000"/>
              </a:lnSpc>
            </a:pPr>
            <a:r>
              <a:rPr b="0" lang="en-US" sz="4400" spc="-1" strike="noStrike">
                <a:solidFill>
                  <a:srgbClr val="000000"/>
                </a:solidFill>
                <a:latin typeface="Calibri Light"/>
              </a:rPr>
              <a:t>Business Analyst</a:t>
            </a:r>
            <a:endParaRPr b="0" lang="en-US" sz="4400" spc="-1" strike="noStrike">
              <a:solidFill>
                <a:srgbClr val="000000"/>
              </a:solidFill>
              <a:latin typeface="Calibri"/>
            </a:endParaRPr>
          </a:p>
        </p:txBody>
      </p:sp>
      <p:sp>
        <p:nvSpPr>
          <p:cNvPr id="121" name="TextShape 2"/>
          <p:cNvSpPr txBox="1"/>
          <p:nvPr/>
        </p:nvSpPr>
        <p:spPr>
          <a:xfrm>
            <a:off x="838080" y="1825560"/>
            <a:ext cx="10515240" cy="4350960"/>
          </a:xfrm>
          <a:prstGeom prst="rect">
            <a:avLst/>
          </a:prstGeom>
          <a:noFill/>
          <a:ln>
            <a:noFill/>
          </a:ln>
        </p:spPr>
        <p:txBody>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The role of Business Analyst</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The Business Analyst’s tasks</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Essential analyst skills</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Essential analyst knowledge</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The making of a business analyst</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The role of a business analyst on agile projects</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Creating a collaborative team</a:t>
            </a:r>
            <a:endParaRPr b="0" lang="en-US" sz="2800" spc="-1" strike="noStrike">
              <a:solidFill>
                <a:srgbClr val="000000"/>
              </a:solidFill>
              <a:latin typeface="Calibri"/>
            </a:endParaRPr>
          </a:p>
          <a:p>
            <a:pPr>
              <a:lnSpc>
                <a:spcPct val="90000"/>
              </a:lnSpc>
              <a:spcBef>
                <a:spcPts val="1001"/>
              </a:spcBef>
            </a:pPr>
            <a:endParaRPr b="0" lang="en-US" sz="2800" spc="-1" strike="noStrike">
              <a:solidFill>
                <a:srgbClr val="000000"/>
              </a:solidFill>
              <a:latin typeface="Calibri"/>
            </a:endParaRPr>
          </a:p>
          <a:p>
            <a:pPr>
              <a:lnSpc>
                <a:spcPct val="90000"/>
              </a:lnSpc>
              <a:spcBef>
                <a:spcPts val="1001"/>
              </a:spcBef>
            </a:pPr>
            <a:endParaRPr b="0" lang="en-US" sz="2800" spc="-1" strike="noStrike">
              <a:solidFill>
                <a:srgbClr val="000000"/>
              </a:solidFill>
              <a:latin typeface="Calibri"/>
            </a:endParaRPr>
          </a:p>
          <a:p>
            <a:pPr>
              <a:lnSpc>
                <a:spcPct val="90000"/>
              </a:lnSpc>
              <a:spcBef>
                <a:spcPts val="1001"/>
              </a:spcBef>
            </a:pPr>
            <a:endParaRPr b="0" lang="en-US" sz="2800" spc="-1" strike="noStrike">
              <a:solidFill>
                <a:srgbClr val="000000"/>
              </a:solidFill>
              <a:latin typeface="Calibri"/>
            </a:endParaRPr>
          </a:p>
          <a:p>
            <a:pPr>
              <a:lnSpc>
                <a:spcPct val="90000"/>
              </a:lnSpc>
              <a:spcBef>
                <a:spcPts val="1001"/>
              </a:spcBef>
            </a:pPr>
            <a:endParaRPr b="0" lang="en-US" sz="2800" spc="-1" strike="noStrike">
              <a:solidFill>
                <a:srgbClr val="000000"/>
              </a:solidFill>
              <a:latin typeface="Calibri"/>
            </a:endParaRPr>
          </a:p>
          <a:p>
            <a:pPr>
              <a:lnSpc>
                <a:spcPct val="90000"/>
              </a:lnSpc>
              <a:spcBef>
                <a:spcPts val="1001"/>
              </a:spcBef>
            </a:pPr>
            <a:endParaRPr b="0" lang="en-US" sz="2800" spc="-1" strike="noStrike">
              <a:solidFill>
                <a:srgbClr val="000000"/>
              </a:solidFill>
              <a:latin typeface="Calibri"/>
            </a:endParaRPr>
          </a:p>
          <a:p>
            <a:pPr>
              <a:lnSpc>
                <a:spcPct val="90000"/>
              </a:lnSpc>
              <a:spcBef>
                <a:spcPts val="1001"/>
              </a:spcBef>
            </a:pPr>
            <a:endParaRPr b="0" lang="en-US" sz="2800" spc="-1" strike="noStrike">
              <a:solidFill>
                <a:srgbClr val="000000"/>
              </a:solidFill>
              <a:latin typeface="Calibri"/>
            </a:endParaRPr>
          </a:p>
        </p:txBody>
      </p:sp>
    </p:spTree>
  </p:cSld>
  <p:timing>
    <p:tnLst>
      <p:par>
        <p:cTn id="49" dur="indefinite" restart="never" nodeType="tmRoot">
          <p:childTnLst>
            <p:seq>
              <p:cTn id="50" dur="indefinite"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2" name="TextShape 1"/>
          <p:cNvSpPr txBox="1"/>
          <p:nvPr/>
        </p:nvSpPr>
        <p:spPr>
          <a:xfrm>
            <a:off x="838080" y="365040"/>
            <a:ext cx="10515240" cy="1325160"/>
          </a:xfrm>
          <a:prstGeom prst="rect">
            <a:avLst/>
          </a:prstGeom>
          <a:noFill/>
          <a:ln>
            <a:noFill/>
          </a:ln>
        </p:spPr>
        <p:txBody>
          <a:bodyPr anchor="ctr"/>
          <a:p>
            <a:pPr>
              <a:lnSpc>
                <a:spcPct val="90000"/>
              </a:lnSpc>
            </a:pPr>
            <a:r>
              <a:rPr b="0" lang="en-US" sz="4400" spc="-1" strike="noStrike">
                <a:solidFill>
                  <a:srgbClr val="000000"/>
                </a:solidFill>
                <a:latin typeface="Calibri Light"/>
              </a:rPr>
              <a:t>Business Analyst</a:t>
            </a:r>
            <a:endParaRPr b="0" lang="en-US" sz="4400" spc="-1" strike="noStrike">
              <a:solidFill>
                <a:srgbClr val="000000"/>
              </a:solidFill>
              <a:latin typeface="Calibri"/>
            </a:endParaRPr>
          </a:p>
        </p:txBody>
      </p:sp>
      <p:sp>
        <p:nvSpPr>
          <p:cNvPr id="123" name="TextShape 2"/>
          <p:cNvSpPr txBox="1"/>
          <p:nvPr/>
        </p:nvSpPr>
        <p:spPr>
          <a:xfrm>
            <a:off x="838080" y="1825560"/>
            <a:ext cx="10515240" cy="4350960"/>
          </a:xfrm>
          <a:prstGeom prst="rect">
            <a:avLst/>
          </a:prstGeom>
          <a:noFill/>
          <a:ln>
            <a:noFill/>
          </a:ln>
        </p:spPr>
        <p:txBody>
          <a:bodyPr>
            <a:normAutofit/>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The business analyst is the individual who has the primary responsibility to elicit, analyze, document, and validate the needs of the project stakeholders. </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Difference between a BA and a Project Manager</a:t>
            </a:r>
            <a:endParaRPr b="0" lang="en-US" sz="28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rPr>
              <a:t>The BA plays a central role in collecting and disseminating </a:t>
            </a:r>
            <a:r>
              <a:rPr b="0" i="1" lang="en-US" sz="2400" spc="-1" strike="noStrike">
                <a:solidFill>
                  <a:srgbClr val="000000"/>
                </a:solidFill>
                <a:latin typeface="Calibri"/>
              </a:rPr>
              <a:t>product </a:t>
            </a:r>
            <a:r>
              <a:rPr b="0" lang="en-US" sz="2400" spc="-1" strike="noStrike">
                <a:solidFill>
                  <a:srgbClr val="000000"/>
                </a:solidFill>
                <a:latin typeface="Calibri"/>
              </a:rPr>
              <a:t>information, whereas the project manager takes the lead in communicating </a:t>
            </a:r>
            <a:r>
              <a:rPr b="0" i="1" lang="en-US" sz="2400" spc="-1" strike="noStrike">
                <a:solidFill>
                  <a:srgbClr val="000000"/>
                </a:solidFill>
                <a:latin typeface="Calibri"/>
              </a:rPr>
              <a:t>project </a:t>
            </a:r>
            <a:r>
              <a:rPr b="0" lang="en-US" sz="2400" spc="-1" strike="noStrike">
                <a:solidFill>
                  <a:srgbClr val="000000"/>
                </a:solidFill>
                <a:latin typeface="Calibri"/>
              </a:rPr>
              <a:t>information.</a:t>
            </a:r>
            <a:endParaRPr b="0" lang="en-US" sz="24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rPr>
              <a:t>A project manager needs to create and manage plans, including schedules and resource needs, based on work that BAs define. </a:t>
            </a:r>
            <a:endParaRPr b="0" lang="en-US" sz="24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Difference between a BA and a Product Manager</a:t>
            </a:r>
            <a:endParaRPr b="0" lang="en-US" sz="28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rPr>
              <a:t>In organizations that develop consumer products, the analyst role is often the product manager’s or marketing staff’s responsibility. </a:t>
            </a:r>
            <a:endParaRPr b="0" lang="en-US" sz="24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rPr>
              <a:t>Essentially, the product manager acts as a BA, often with additional emphasis on understanding the market landscape and anticipating external users’ needs. If the project has both a product manager and a BA, typically the product manager focuses on the external market and user demands, and the BA converts those into functional requirements.</a:t>
            </a:r>
            <a:endParaRPr b="0" lang="en-US" sz="2400" spc="-1" strike="noStrike">
              <a:solidFill>
                <a:srgbClr val="000000"/>
              </a:solidFill>
              <a:latin typeface="Calibri"/>
            </a:endParaRPr>
          </a:p>
        </p:txBody>
      </p:sp>
    </p:spTree>
  </p:cSld>
  <p:timing>
    <p:tnLst>
      <p:par>
        <p:cTn id="51" dur="indefinite" restart="never" nodeType="tmRoot">
          <p:childTnLst>
            <p:seq>
              <p:cTn id="52" dur="indefinite" nodeType="mainSeq">
                <p:childTnLst>
                  <p:par>
                    <p:cTn id="53" fill="hold">
                      <p:stCondLst>
                        <p:cond delay="indefinite"/>
                      </p:stCondLst>
                      <p:childTnLst>
                        <p:par>
                          <p:cTn id="54" fill="hold">
                            <p:stCondLst>
                              <p:cond delay="0"/>
                            </p:stCondLst>
                            <p:childTnLst>
                              <p:par>
                                <p:cTn id="55" nodeType="clickEffect" fill="hold" presetClass="entr" presetID="1">
                                  <p:stCondLst>
                                    <p:cond delay="0"/>
                                  </p:stCondLst>
                                  <p:childTnLst>
                                    <p:set>
                                      <p:cBhvr>
                                        <p:cTn id="56" dur="1" fill="hold">
                                          <p:stCondLst>
                                            <p:cond delay="0"/>
                                          </p:stCondLst>
                                        </p:cTn>
                                        <p:tgtEl>
                                          <p:spTgt spid="123">
                                            <p:txEl>
                                              <p:pRg st="0" end="0"/>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nodeType="clickEffect" fill="hold" presetClass="entr" presetID="1">
                                  <p:stCondLst>
                                    <p:cond delay="0"/>
                                  </p:stCondLst>
                                  <p:childTnLst>
                                    <p:set>
                                      <p:cBhvr>
                                        <p:cTn id="60" dur="1" fill="hold">
                                          <p:stCondLst>
                                            <p:cond delay="0"/>
                                          </p:stCondLst>
                                        </p:cTn>
                                        <p:tgtEl>
                                          <p:spTgt spid="123">
                                            <p:txEl>
                                              <p:pRg st="1" end="1"/>
                                            </p:txEl>
                                          </p:spTgt>
                                        </p:tgtEl>
                                        <p:attrNameLst>
                                          <p:attrName>style.visibility</p:attrName>
                                        </p:attrNameLst>
                                      </p:cBhvr>
                                      <p:to>
                                        <p:strVal val="visible"/>
                                      </p:to>
                                    </p:set>
                                  </p:childTnLst>
                                </p:cTn>
                              </p:par>
                              <p:par>
                                <p:cTn id="61" nodeType="withEffect" fill="hold" presetClass="entr" presetID="1">
                                  <p:stCondLst>
                                    <p:cond delay="0"/>
                                  </p:stCondLst>
                                  <p:childTnLst>
                                    <p:set>
                                      <p:cBhvr>
                                        <p:cTn id="62" dur="1" fill="hold">
                                          <p:stCondLst>
                                            <p:cond delay="0"/>
                                          </p:stCondLst>
                                        </p:cTn>
                                        <p:tgtEl>
                                          <p:spTgt spid="123">
                                            <p:txEl>
                                              <p:pRg st="2" end="2"/>
                                            </p:txEl>
                                          </p:spTgt>
                                        </p:tgtEl>
                                        <p:attrNameLst>
                                          <p:attrName>style.visibility</p:attrName>
                                        </p:attrNameLst>
                                      </p:cBhvr>
                                      <p:to>
                                        <p:strVal val="visible"/>
                                      </p:to>
                                    </p:set>
                                  </p:childTnLst>
                                </p:cTn>
                              </p:par>
                              <p:par>
                                <p:cTn id="63" nodeType="withEffect" fill="hold" presetClass="entr" presetID="1">
                                  <p:stCondLst>
                                    <p:cond delay="0"/>
                                  </p:stCondLst>
                                  <p:childTnLst>
                                    <p:set>
                                      <p:cBhvr>
                                        <p:cTn id="64" dur="1" fill="hold">
                                          <p:stCondLst>
                                            <p:cond delay="0"/>
                                          </p:stCondLst>
                                        </p:cTn>
                                        <p:tgtEl>
                                          <p:spTgt spid="123">
                                            <p:txEl>
                                              <p:pRg st="3" end="3"/>
                                            </p:txEl>
                                          </p:spTgt>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nodeType="clickEffect" fill="hold" presetClass="entr" presetID="1">
                                  <p:stCondLst>
                                    <p:cond delay="0"/>
                                  </p:stCondLst>
                                  <p:childTnLst>
                                    <p:set>
                                      <p:cBhvr>
                                        <p:cTn id="68" dur="1" fill="hold">
                                          <p:stCondLst>
                                            <p:cond delay="0"/>
                                          </p:stCondLst>
                                        </p:cTn>
                                        <p:tgtEl>
                                          <p:spTgt spid="123">
                                            <p:txEl>
                                              <p:pRg st="4" end="4"/>
                                            </p:txEl>
                                          </p:spTgt>
                                        </p:tgtEl>
                                        <p:attrNameLst>
                                          <p:attrName>style.visibility</p:attrName>
                                        </p:attrNameLst>
                                      </p:cBhvr>
                                      <p:to>
                                        <p:strVal val="visible"/>
                                      </p:to>
                                    </p:set>
                                  </p:childTnLst>
                                </p:cTn>
                              </p:par>
                              <p:par>
                                <p:cTn id="69" nodeType="withEffect" fill="hold" presetClass="entr" presetID="1">
                                  <p:stCondLst>
                                    <p:cond delay="0"/>
                                  </p:stCondLst>
                                  <p:childTnLst>
                                    <p:set>
                                      <p:cBhvr>
                                        <p:cTn id="70" dur="1" fill="hold">
                                          <p:stCondLst>
                                            <p:cond delay="0"/>
                                          </p:stCondLst>
                                        </p:cTn>
                                        <p:tgtEl>
                                          <p:spTgt spid="123">
                                            <p:txEl>
                                              <p:pRg st="5" end="5"/>
                                            </p:txEl>
                                          </p:spTgt>
                                        </p:tgtEl>
                                        <p:attrNameLst>
                                          <p:attrName>style.visibility</p:attrName>
                                        </p:attrNameLst>
                                      </p:cBhvr>
                                      <p:to>
                                        <p:strVal val="visible"/>
                                      </p:to>
                                    </p:set>
                                  </p:childTnLst>
                                </p:cTn>
                              </p:par>
                              <p:par>
                                <p:cTn id="71" nodeType="withEffect" fill="hold" presetClass="entr" presetID="1">
                                  <p:stCondLst>
                                    <p:cond delay="0"/>
                                  </p:stCondLst>
                                  <p:childTnLst>
                                    <p:set>
                                      <p:cBhvr>
                                        <p:cTn id="72" dur="1" fill="hold">
                                          <p:stCondLst>
                                            <p:cond delay="0"/>
                                          </p:stCondLst>
                                        </p:cTn>
                                        <p:tgtEl>
                                          <p:spTgt spid="123">
                                            <p:txEl>
                                              <p:pRg st="6" end="6"/>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4" name="TextShape 1"/>
          <p:cNvSpPr txBox="1"/>
          <p:nvPr/>
        </p:nvSpPr>
        <p:spPr>
          <a:xfrm>
            <a:off x="838080" y="365040"/>
            <a:ext cx="10515240" cy="1325160"/>
          </a:xfrm>
          <a:prstGeom prst="rect">
            <a:avLst/>
          </a:prstGeom>
          <a:noFill/>
          <a:ln>
            <a:noFill/>
          </a:ln>
        </p:spPr>
        <p:txBody>
          <a:bodyPr anchor="ctr"/>
          <a:p>
            <a:pPr>
              <a:lnSpc>
                <a:spcPct val="90000"/>
              </a:lnSpc>
            </a:pPr>
            <a:r>
              <a:rPr b="0" lang="en-US" sz="4400" spc="-1" strike="noStrike">
                <a:solidFill>
                  <a:srgbClr val="000000"/>
                </a:solidFill>
                <a:latin typeface="Calibri Light"/>
              </a:rPr>
              <a:t>Business Analyst</a:t>
            </a:r>
            <a:endParaRPr b="0" lang="en-US" sz="4400" spc="-1" strike="noStrike">
              <a:solidFill>
                <a:srgbClr val="000000"/>
              </a:solidFill>
              <a:latin typeface="Calibri"/>
            </a:endParaRPr>
          </a:p>
        </p:txBody>
      </p:sp>
      <p:sp>
        <p:nvSpPr>
          <p:cNvPr id="125" name="TextShape 2"/>
          <p:cNvSpPr txBox="1"/>
          <p:nvPr/>
        </p:nvSpPr>
        <p:spPr>
          <a:xfrm>
            <a:off x="838080" y="1825560"/>
            <a:ext cx="10515240" cy="4350960"/>
          </a:xfrm>
          <a:prstGeom prst="rect">
            <a:avLst/>
          </a:prstGeom>
          <a:noFill/>
          <a:ln>
            <a:noFill/>
          </a:ln>
        </p:spPr>
        <p:txBody>
          <a:bodyPr>
            <a:normAutofit/>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Explicitly or implicitly, someone performs the role of business analyst (BA) on every software project. </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The analyst helps stakeholders find the difference between what they say they want and what they really need. </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Synonyms for </a:t>
            </a:r>
            <a:r>
              <a:rPr b="0" i="1" lang="en-US" sz="2800" spc="-1" strike="noStrike">
                <a:solidFill>
                  <a:srgbClr val="000000"/>
                </a:solidFill>
                <a:latin typeface="Calibri"/>
              </a:rPr>
              <a:t>business analyst </a:t>
            </a:r>
            <a:r>
              <a:rPr b="0" lang="en-US" sz="2800" spc="-1" strike="noStrike">
                <a:solidFill>
                  <a:srgbClr val="000000"/>
                </a:solidFill>
                <a:latin typeface="Calibri"/>
              </a:rPr>
              <a:t>include </a:t>
            </a:r>
            <a:r>
              <a:rPr b="0" i="1" lang="en-US" sz="2800" spc="-1" strike="noStrike">
                <a:solidFill>
                  <a:srgbClr val="000000"/>
                </a:solidFill>
                <a:latin typeface="Calibri"/>
              </a:rPr>
              <a:t>requirements analyst, systems analyst</a:t>
            </a:r>
            <a:r>
              <a:rPr b="0" lang="en-US" sz="2800" spc="-1" strike="noStrike">
                <a:solidFill>
                  <a:srgbClr val="000000"/>
                </a:solidFill>
                <a:latin typeface="Calibri"/>
              </a:rPr>
              <a:t>, </a:t>
            </a:r>
            <a:r>
              <a:rPr b="0" i="1" lang="en-US" sz="2800" spc="-1" strike="noStrike">
                <a:solidFill>
                  <a:srgbClr val="000000"/>
                </a:solidFill>
                <a:latin typeface="Calibri"/>
              </a:rPr>
              <a:t>requirements engineer</a:t>
            </a:r>
            <a:r>
              <a:rPr b="0" lang="en-US" sz="2800" spc="-1" strike="noStrike">
                <a:solidFill>
                  <a:srgbClr val="000000"/>
                </a:solidFill>
                <a:latin typeface="Calibri"/>
              </a:rPr>
              <a:t>, </a:t>
            </a:r>
            <a:r>
              <a:rPr b="0" i="1" lang="en-US" sz="2800" spc="-1" strike="noStrike">
                <a:solidFill>
                  <a:srgbClr val="000000"/>
                </a:solidFill>
                <a:latin typeface="Calibri"/>
              </a:rPr>
              <a:t>requirements manager, application analyst, business systems analyst, IT business analyst</a:t>
            </a:r>
            <a:r>
              <a:rPr b="0" lang="en-US" sz="2800" spc="-1" strike="noStrike">
                <a:solidFill>
                  <a:srgbClr val="000000"/>
                </a:solidFill>
                <a:latin typeface="Calibri"/>
              </a:rPr>
              <a:t>, and simply </a:t>
            </a:r>
            <a:r>
              <a:rPr b="0" i="1" lang="en-US" sz="2800" spc="-1" strike="noStrike">
                <a:solidFill>
                  <a:srgbClr val="000000"/>
                </a:solidFill>
                <a:latin typeface="Calibri"/>
              </a:rPr>
              <a:t>analyst</a:t>
            </a:r>
            <a:r>
              <a:rPr b="0" lang="en-US" sz="2800" spc="-1" strike="noStrike">
                <a:solidFill>
                  <a:srgbClr val="000000"/>
                </a:solidFill>
                <a:latin typeface="Calibri"/>
              </a:rPr>
              <a:t>. </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Using highly experienced analysts can reduce the project’s overall effort by one-third compared to similar projects with inexperienced analysts.</a:t>
            </a:r>
            <a:endParaRPr b="0" lang="en-US" sz="2800" spc="-1" strike="noStrike">
              <a:solidFill>
                <a:srgbClr val="000000"/>
              </a:solidFill>
              <a:latin typeface="Calibri"/>
            </a:endParaRPr>
          </a:p>
          <a:p>
            <a:pPr>
              <a:lnSpc>
                <a:spcPct val="90000"/>
              </a:lnSpc>
              <a:spcBef>
                <a:spcPts val="1001"/>
              </a:spcBef>
            </a:pPr>
            <a:endParaRPr b="0" lang="en-US" sz="2800" spc="-1" strike="noStrike">
              <a:solidFill>
                <a:srgbClr val="000000"/>
              </a:solidFill>
              <a:latin typeface="Calibri"/>
            </a:endParaRPr>
          </a:p>
        </p:txBody>
      </p:sp>
    </p:spTree>
  </p:cSld>
  <p:timing>
    <p:tnLst>
      <p:par>
        <p:cTn id="73" dur="indefinite" restart="never" nodeType="tmRoot">
          <p:childTnLst>
            <p:seq>
              <p:cTn id="74" dur="indefinite"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6" name="TextShape 1"/>
          <p:cNvSpPr txBox="1"/>
          <p:nvPr/>
        </p:nvSpPr>
        <p:spPr>
          <a:xfrm>
            <a:off x="838080" y="365040"/>
            <a:ext cx="10515240" cy="1325160"/>
          </a:xfrm>
          <a:prstGeom prst="rect">
            <a:avLst/>
          </a:prstGeom>
          <a:noFill/>
          <a:ln>
            <a:noFill/>
          </a:ln>
        </p:spPr>
        <p:txBody>
          <a:bodyPr anchor="ctr"/>
          <a:p>
            <a:endParaRPr b="0" lang="en-US" sz="1800" spc="-1" strike="noStrike">
              <a:solidFill>
                <a:srgbClr val="000000"/>
              </a:solidFill>
              <a:latin typeface="Calibri"/>
            </a:endParaRPr>
          </a:p>
        </p:txBody>
      </p:sp>
      <p:pic>
        <p:nvPicPr>
          <p:cNvPr id="127" name="Content Placeholder 3" descr=""/>
          <p:cNvPicPr/>
          <p:nvPr/>
        </p:nvPicPr>
        <p:blipFill>
          <a:blip r:embed="rId1"/>
          <a:stretch/>
        </p:blipFill>
        <p:spPr>
          <a:xfrm>
            <a:off x="1642680" y="1825560"/>
            <a:ext cx="8906400" cy="4350960"/>
          </a:xfrm>
          <a:prstGeom prst="rect">
            <a:avLst/>
          </a:prstGeom>
          <a:ln>
            <a:noFill/>
          </a:ln>
        </p:spPr>
      </p:pic>
    </p:spTree>
  </p:cSld>
  <p:timing>
    <p:tnLst>
      <p:par>
        <p:cTn id="75" dur="indefinite" restart="never" nodeType="tmRoot">
          <p:childTnLst>
            <p:seq>
              <p:cTn id="76" dur="indefinite"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8" name="TextShape 1"/>
          <p:cNvSpPr txBox="1"/>
          <p:nvPr/>
        </p:nvSpPr>
        <p:spPr>
          <a:xfrm>
            <a:off x="838080" y="365040"/>
            <a:ext cx="10515240" cy="1325160"/>
          </a:xfrm>
          <a:prstGeom prst="rect">
            <a:avLst/>
          </a:prstGeom>
          <a:noFill/>
          <a:ln>
            <a:noFill/>
          </a:ln>
        </p:spPr>
        <p:txBody>
          <a:bodyPr anchor="ctr"/>
          <a:p>
            <a:pPr>
              <a:lnSpc>
                <a:spcPct val="90000"/>
              </a:lnSpc>
            </a:pPr>
            <a:r>
              <a:rPr b="1" lang="en-US" sz="4400" spc="-1" strike="noStrike">
                <a:solidFill>
                  <a:srgbClr val="000000"/>
                </a:solidFill>
                <a:latin typeface="Calibri Light"/>
              </a:rPr>
              <a:t>The business analyst’s tasks</a:t>
            </a:r>
            <a:endParaRPr b="0" lang="en-US" sz="4400" spc="-1" strike="noStrike">
              <a:solidFill>
                <a:srgbClr val="000000"/>
              </a:solidFill>
              <a:latin typeface="Calibri"/>
            </a:endParaRPr>
          </a:p>
        </p:txBody>
      </p:sp>
      <p:sp>
        <p:nvSpPr>
          <p:cNvPr id="129" name="TextShape 2"/>
          <p:cNvSpPr txBox="1"/>
          <p:nvPr/>
        </p:nvSpPr>
        <p:spPr>
          <a:xfrm>
            <a:off x="838080" y="1825560"/>
            <a:ext cx="10515240" cy="4350960"/>
          </a:xfrm>
          <a:prstGeom prst="rect">
            <a:avLst/>
          </a:prstGeom>
          <a:noFill/>
          <a:ln>
            <a:noFill/>
          </a:ln>
        </p:spPr>
        <p:txBody>
          <a:bodyPr>
            <a:normAutofit/>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Define business requirements </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Plan the requirements approach </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Identify project stakeholders and user classes </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Elicit requirements </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Analyze requirements </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Document requirements </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Communicate requirements </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Lead requirements validation </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Facilitate requirements prioritization </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Manage requirements </a:t>
            </a:r>
            <a:endParaRPr b="0" lang="en-US" sz="2800" spc="-1" strike="noStrike">
              <a:solidFill>
                <a:srgbClr val="000000"/>
              </a:solidFill>
              <a:latin typeface="Calibri"/>
            </a:endParaRPr>
          </a:p>
          <a:p>
            <a:pPr>
              <a:lnSpc>
                <a:spcPct val="90000"/>
              </a:lnSpc>
              <a:spcBef>
                <a:spcPts val="1001"/>
              </a:spcBef>
            </a:pPr>
            <a:endParaRPr b="0" lang="en-US" sz="2800" spc="-1" strike="noStrike">
              <a:solidFill>
                <a:srgbClr val="000000"/>
              </a:solidFill>
              <a:latin typeface="Calibri"/>
            </a:endParaRPr>
          </a:p>
        </p:txBody>
      </p:sp>
    </p:spTree>
  </p:cSld>
  <p:timing>
    <p:tnLst>
      <p:par>
        <p:cTn id="77" dur="indefinite" restart="never" nodeType="tmRoot">
          <p:childTnLst>
            <p:seq>
              <p:cTn id="78" dur="indefinite"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0" name="TextShape 1"/>
          <p:cNvSpPr txBox="1"/>
          <p:nvPr/>
        </p:nvSpPr>
        <p:spPr>
          <a:xfrm>
            <a:off x="838080" y="365040"/>
            <a:ext cx="10515240" cy="1325160"/>
          </a:xfrm>
          <a:prstGeom prst="rect">
            <a:avLst/>
          </a:prstGeom>
          <a:noFill/>
          <a:ln>
            <a:noFill/>
          </a:ln>
        </p:spPr>
        <p:txBody>
          <a:bodyPr anchor="ctr"/>
          <a:p>
            <a:pPr>
              <a:lnSpc>
                <a:spcPct val="90000"/>
              </a:lnSpc>
            </a:pPr>
            <a:r>
              <a:rPr b="1" lang="en-US" sz="4400" spc="-1" strike="noStrike">
                <a:solidFill>
                  <a:srgbClr val="000000"/>
                </a:solidFill>
                <a:latin typeface="Calibri Light"/>
              </a:rPr>
              <a:t>Essential analyst skills</a:t>
            </a:r>
            <a:endParaRPr b="0" lang="en-US" sz="4400" spc="-1" strike="noStrike">
              <a:solidFill>
                <a:srgbClr val="000000"/>
              </a:solidFill>
              <a:latin typeface="Calibri"/>
            </a:endParaRPr>
          </a:p>
        </p:txBody>
      </p:sp>
      <p:sp>
        <p:nvSpPr>
          <p:cNvPr id="131" name="TextShape 2"/>
          <p:cNvSpPr txBox="1"/>
          <p:nvPr/>
        </p:nvSpPr>
        <p:spPr>
          <a:xfrm>
            <a:off x="838080" y="1542240"/>
            <a:ext cx="10515240" cy="4845240"/>
          </a:xfrm>
          <a:prstGeom prst="rect">
            <a:avLst/>
          </a:prstGeom>
          <a:noFill/>
          <a:ln>
            <a:noFill/>
          </a:ln>
        </p:spPr>
        <p:txBody>
          <a:bodyPr/>
          <a:p>
            <a:pPr marL="228600" indent="-228240">
              <a:lnSpc>
                <a:spcPct val="90000"/>
              </a:lnSpc>
              <a:spcBef>
                <a:spcPts val="1001"/>
              </a:spcBef>
              <a:buClr>
                <a:srgbClr val="000000"/>
              </a:buClr>
              <a:buFont typeface="Arial"/>
              <a:buChar char="•"/>
            </a:pPr>
            <a:r>
              <a:rPr b="0" lang="en-US" sz="1600" spc="-1" strike="noStrike">
                <a:solidFill>
                  <a:srgbClr val="000000"/>
                </a:solidFill>
                <a:latin typeface="Calibri"/>
              </a:rPr>
              <a:t>Listening skills </a:t>
            </a:r>
            <a:endParaRPr b="0" lang="en-US" sz="16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1600" spc="-1" strike="noStrike">
                <a:solidFill>
                  <a:srgbClr val="000000"/>
                </a:solidFill>
                <a:latin typeface="Calibri"/>
              </a:rPr>
              <a:t>Interviewing and questioning skills </a:t>
            </a:r>
            <a:endParaRPr b="0" lang="en-US" sz="16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1600" spc="-1" strike="noStrike">
                <a:solidFill>
                  <a:srgbClr val="000000"/>
                </a:solidFill>
                <a:latin typeface="Calibri"/>
              </a:rPr>
              <a:t>Thinking on your feet </a:t>
            </a:r>
            <a:endParaRPr b="0" lang="en-US" sz="16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1600" spc="-1" strike="noStrike">
                <a:solidFill>
                  <a:srgbClr val="000000"/>
                </a:solidFill>
                <a:latin typeface="Calibri"/>
              </a:rPr>
              <a:t>Analytical skills </a:t>
            </a:r>
            <a:endParaRPr b="0" lang="en-US" sz="16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1600" spc="-1" strike="noStrike">
                <a:solidFill>
                  <a:srgbClr val="000000"/>
                </a:solidFill>
                <a:latin typeface="Calibri"/>
              </a:rPr>
              <a:t>Systems thinking skills </a:t>
            </a:r>
            <a:endParaRPr b="0" lang="en-US" sz="16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1600" spc="-1" strike="noStrike">
                <a:solidFill>
                  <a:srgbClr val="000000"/>
                </a:solidFill>
                <a:latin typeface="Calibri"/>
              </a:rPr>
              <a:t>Learning skills </a:t>
            </a:r>
            <a:endParaRPr b="0" lang="en-US" sz="16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1600" spc="-1" strike="noStrike">
                <a:solidFill>
                  <a:srgbClr val="000000"/>
                </a:solidFill>
                <a:latin typeface="Calibri"/>
              </a:rPr>
              <a:t>Facilitation skills </a:t>
            </a:r>
            <a:endParaRPr b="0" lang="en-US" sz="16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1600" spc="-1" strike="noStrike">
                <a:solidFill>
                  <a:srgbClr val="000000"/>
                </a:solidFill>
                <a:latin typeface="Calibri"/>
              </a:rPr>
              <a:t>Leadership skills </a:t>
            </a:r>
            <a:endParaRPr b="0" lang="en-US" sz="16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1600" spc="-1" strike="noStrike">
                <a:solidFill>
                  <a:srgbClr val="000000"/>
                </a:solidFill>
                <a:latin typeface="Calibri"/>
              </a:rPr>
              <a:t>Observational skills </a:t>
            </a:r>
            <a:endParaRPr b="0" lang="en-US" sz="16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1600" spc="-1" strike="noStrike">
                <a:solidFill>
                  <a:srgbClr val="000000"/>
                </a:solidFill>
                <a:latin typeface="Calibri"/>
              </a:rPr>
              <a:t>Communication skills </a:t>
            </a:r>
            <a:endParaRPr b="0" lang="en-US" sz="16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1600" spc="-1" strike="noStrike">
                <a:solidFill>
                  <a:srgbClr val="000000"/>
                </a:solidFill>
                <a:latin typeface="Calibri"/>
              </a:rPr>
              <a:t>Organizational skills </a:t>
            </a:r>
            <a:endParaRPr b="0" lang="en-US" sz="16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1600" spc="-1" strike="noStrike">
                <a:solidFill>
                  <a:srgbClr val="000000"/>
                </a:solidFill>
                <a:latin typeface="Calibri"/>
              </a:rPr>
              <a:t>Modeling skills </a:t>
            </a:r>
            <a:endParaRPr b="0" lang="en-US" sz="16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1600" spc="-1" strike="noStrike">
                <a:solidFill>
                  <a:srgbClr val="000000"/>
                </a:solidFill>
                <a:latin typeface="Calibri"/>
              </a:rPr>
              <a:t>Interpersonal skills </a:t>
            </a:r>
            <a:endParaRPr b="0" lang="en-US" sz="16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1600" spc="-1" strike="noStrike">
                <a:solidFill>
                  <a:srgbClr val="000000"/>
                </a:solidFill>
                <a:latin typeface="Calibri"/>
              </a:rPr>
              <a:t>Creativity </a:t>
            </a:r>
            <a:endParaRPr b="0" lang="en-US" sz="1600" spc="-1" strike="noStrike">
              <a:solidFill>
                <a:srgbClr val="000000"/>
              </a:solidFill>
              <a:latin typeface="Calibri"/>
            </a:endParaRPr>
          </a:p>
        </p:txBody>
      </p:sp>
    </p:spTree>
  </p:cSld>
  <p:timing>
    <p:tnLst>
      <p:par>
        <p:cTn id="79" dur="indefinite" restart="never" nodeType="tmRoot">
          <p:childTnLst>
            <p:seq>
              <p:cTn id="80"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 name="TextShape 1"/>
          <p:cNvSpPr txBox="1"/>
          <p:nvPr/>
        </p:nvSpPr>
        <p:spPr>
          <a:xfrm>
            <a:off x="838080" y="365040"/>
            <a:ext cx="10515240" cy="1325160"/>
          </a:xfrm>
          <a:prstGeom prst="rect">
            <a:avLst/>
          </a:prstGeom>
          <a:noFill/>
          <a:ln>
            <a:noFill/>
          </a:ln>
        </p:spPr>
        <p:txBody>
          <a:bodyPr anchor="ctr"/>
          <a:p>
            <a:pPr>
              <a:lnSpc>
                <a:spcPct val="90000"/>
              </a:lnSpc>
            </a:pPr>
            <a:r>
              <a:rPr b="0" lang="en-US" sz="4400" spc="-1" strike="noStrike">
                <a:solidFill>
                  <a:srgbClr val="000000"/>
                </a:solidFill>
                <a:latin typeface="Calibri Light"/>
              </a:rPr>
              <a:t>Contents</a:t>
            </a:r>
            <a:endParaRPr b="0" lang="en-US" sz="4400" spc="-1" strike="noStrike">
              <a:solidFill>
                <a:srgbClr val="000000"/>
              </a:solidFill>
              <a:latin typeface="Calibri"/>
            </a:endParaRPr>
          </a:p>
        </p:txBody>
      </p:sp>
      <p:sp>
        <p:nvSpPr>
          <p:cNvPr id="91" name="TextShape 2"/>
          <p:cNvSpPr txBox="1"/>
          <p:nvPr/>
        </p:nvSpPr>
        <p:spPr>
          <a:xfrm>
            <a:off x="838080" y="1825560"/>
            <a:ext cx="10515240" cy="4350960"/>
          </a:xfrm>
          <a:prstGeom prst="rect">
            <a:avLst/>
          </a:prstGeom>
          <a:noFill/>
          <a:ln>
            <a:noFill/>
          </a:ln>
        </p:spPr>
        <p:txBody>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Good practices for requirements engineering</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The Business Analyst</a:t>
            </a:r>
            <a:endParaRPr b="0" lang="en-US" sz="2800" spc="-1" strike="noStrike">
              <a:solidFill>
                <a:srgbClr val="000000"/>
              </a:solidFill>
              <a:latin typeface="Calibri"/>
            </a:endParaRPr>
          </a:p>
        </p:txBody>
      </p:sp>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2" name="TextShape 1"/>
          <p:cNvSpPr txBox="1"/>
          <p:nvPr/>
        </p:nvSpPr>
        <p:spPr>
          <a:xfrm>
            <a:off x="838080" y="365040"/>
            <a:ext cx="10515240" cy="1325160"/>
          </a:xfrm>
          <a:prstGeom prst="rect">
            <a:avLst/>
          </a:prstGeom>
          <a:noFill/>
          <a:ln>
            <a:noFill/>
          </a:ln>
        </p:spPr>
        <p:txBody>
          <a:bodyPr anchor="ctr"/>
          <a:p>
            <a:pPr>
              <a:lnSpc>
                <a:spcPct val="90000"/>
              </a:lnSpc>
            </a:pPr>
            <a:r>
              <a:rPr b="1" lang="en-US" sz="4400" spc="-1" strike="noStrike">
                <a:solidFill>
                  <a:srgbClr val="000000"/>
                </a:solidFill>
                <a:latin typeface="Calibri Light"/>
              </a:rPr>
              <a:t>Essential analyst knowledge</a:t>
            </a:r>
            <a:endParaRPr b="0" lang="en-US" sz="4400" spc="-1" strike="noStrike">
              <a:solidFill>
                <a:srgbClr val="000000"/>
              </a:solidFill>
              <a:latin typeface="Calibri"/>
            </a:endParaRPr>
          </a:p>
        </p:txBody>
      </p:sp>
      <p:sp>
        <p:nvSpPr>
          <p:cNvPr id="133" name="TextShape 2"/>
          <p:cNvSpPr txBox="1"/>
          <p:nvPr/>
        </p:nvSpPr>
        <p:spPr>
          <a:xfrm>
            <a:off x="838080" y="1825560"/>
            <a:ext cx="10515240" cy="4350960"/>
          </a:xfrm>
          <a:prstGeom prst="rect">
            <a:avLst/>
          </a:prstGeom>
          <a:noFill/>
          <a:ln>
            <a:noFill/>
          </a:ln>
        </p:spPr>
        <p:txBody>
          <a:bodyPr>
            <a:normAutofit/>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Business analysts need a breadth of knowledge, much of which is gained through experience. </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Understand contemporary requirements engineering practices and how to apply them in the context of various software development life cycles. </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They might need to educate and persuade those who are not familiar with established requirements practices. </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The effective analyst has a rich tool kit of techniques available and knows when—and when not—to use each one.</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An analyst with a sound understanding of project management, development life cycles, risk management, and quality engineering can help prevent requirements issues from torpedoing the project. </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The business-savvy analyst can minimize miscommunications with users. </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Analysts who understand the organization and business domains often detect unstated assumptions and implicit requirements. They can suggest ways that users could improve their business processes or propose valuable functionality that no other stakeholder thought of. </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Understanding </a:t>
            </a:r>
            <a:endParaRPr b="0" lang="en-US" sz="2800" spc="-1" strike="noStrike">
              <a:solidFill>
                <a:srgbClr val="000000"/>
              </a:solidFill>
              <a:latin typeface="Calibri"/>
            </a:endParaRPr>
          </a:p>
        </p:txBody>
      </p:sp>
    </p:spTree>
  </p:cSld>
  <p:timing>
    <p:tnLst>
      <p:par>
        <p:cTn id="81" dur="indefinite" restart="never" nodeType="tmRoot">
          <p:childTnLst>
            <p:seq>
              <p:cTn id="82" dur="indefinite" nodeType="mainSeq">
                <p:childTnLst>
                  <p:par>
                    <p:cTn id="83" fill="hold">
                      <p:stCondLst>
                        <p:cond delay="indefinite"/>
                      </p:stCondLst>
                      <p:childTnLst>
                        <p:par>
                          <p:cTn id="84" fill="hold">
                            <p:stCondLst>
                              <p:cond delay="0"/>
                            </p:stCondLst>
                            <p:childTnLst>
                              <p:par>
                                <p:cTn id="85" nodeType="clickEffect" fill="hold" presetClass="entr" presetID="1">
                                  <p:stCondLst>
                                    <p:cond delay="0"/>
                                  </p:stCondLst>
                                  <p:childTnLst>
                                    <p:set>
                                      <p:cBhvr>
                                        <p:cTn id="86" dur="1" fill="hold">
                                          <p:stCondLst>
                                            <p:cond delay="0"/>
                                          </p:stCondLst>
                                        </p:cTn>
                                        <p:tgtEl>
                                          <p:spTgt spid="133">
                                            <p:txEl>
                                              <p:pRg st="0" end="0"/>
                                            </p:txEl>
                                          </p:spTgt>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nodeType="clickEffect" fill="hold" presetClass="entr" presetID="1">
                                  <p:stCondLst>
                                    <p:cond delay="0"/>
                                  </p:stCondLst>
                                  <p:childTnLst>
                                    <p:set>
                                      <p:cBhvr>
                                        <p:cTn id="90" dur="1" fill="hold">
                                          <p:stCondLst>
                                            <p:cond delay="0"/>
                                          </p:stCondLst>
                                        </p:cTn>
                                        <p:tgtEl>
                                          <p:spTgt spid="133">
                                            <p:txEl>
                                              <p:pRg st="1" end="1"/>
                                            </p:txEl>
                                          </p:spTgt>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nodeType="clickEffect" fill="hold" presetClass="entr" presetID="1">
                                  <p:stCondLst>
                                    <p:cond delay="0"/>
                                  </p:stCondLst>
                                  <p:childTnLst>
                                    <p:set>
                                      <p:cBhvr>
                                        <p:cTn id="94" dur="1" fill="hold">
                                          <p:stCondLst>
                                            <p:cond delay="0"/>
                                          </p:stCondLst>
                                        </p:cTn>
                                        <p:tgtEl>
                                          <p:spTgt spid="133">
                                            <p:txEl>
                                              <p:pRg st="2" end="2"/>
                                            </p:txEl>
                                          </p:spTgt>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nodeType="clickEffect" fill="hold" presetClass="entr" presetID="1">
                                  <p:stCondLst>
                                    <p:cond delay="0"/>
                                  </p:stCondLst>
                                  <p:childTnLst>
                                    <p:set>
                                      <p:cBhvr>
                                        <p:cTn id="98" dur="1" fill="hold">
                                          <p:stCondLst>
                                            <p:cond delay="0"/>
                                          </p:stCondLst>
                                        </p:cTn>
                                        <p:tgtEl>
                                          <p:spTgt spid="133">
                                            <p:txEl>
                                              <p:pRg st="3" end="3"/>
                                            </p:txEl>
                                          </p:spTgt>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nodeType="clickEffect" fill="hold" presetClass="entr" presetID="1">
                                  <p:stCondLst>
                                    <p:cond delay="0"/>
                                  </p:stCondLst>
                                  <p:childTnLst>
                                    <p:set>
                                      <p:cBhvr>
                                        <p:cTn id="102" dur="1" fill="hold">
                                          <p:stCondLst>
                                            <p:cond delay="0"/>
                                          </p:stCondLst>
                                        </p:cTn>
                                        <p:tgtEl>
                                          <p:spTgt spid="133">
                                            <p:txEl>
                                              <p:pRg st="4" end="4"/>
                                            </p:txEl>
                                          </p:spTgt>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nodeType="clickEffect" fill="hold" presetClass="entr" presetID="1">
                                  <p:stCondLst>
                                    <p:cond delay="0"/>
                                  </p:stCondLst>
                                  <p:childTnLst>
                                    <p:set>
                                      <p:cBhvr>
                                        <p:cTn id="106" dur="1" fill="hold">
                                          <p:stCondLst>
                                            <p:cond delay="0"/>
                                          </p:stCondLst>
                                        </p:cTn>
                                        <p:tgtEl>
                                          <p:spTgt spid="133">
                                            <p:txEl>
                                              <p:pRg st="5" end="5"/>
                                            </p:txEl>
                                          </p:spTgt>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nodeType="clickEffect" fill="hold" presetClass="entr" presetID="1">
                                  <p:stCondLst>
                                    <p:cond delay="0"/>
                                  </p:stCondLst>
                                  <p:childTnLst>
                                    <p:set>
                                      <p:cBhvr>
                                        <p:cTn id="110" dur="1" fill="hold">
                                          <p:stCondLst>
                                            <p:cond delay="0"/>
                                          </p:stCondLst>
                                        </p:cTn>
                                        <p:tgtEl>
                                          <p:spTgt spid="133">
                                            <p:txEl>
                                              <p:pRg st="6" end="6"/>
                                            </p:txEl>
                                          </p:spTgt>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nodeType="clickEffect" fill="hold" presetClass="entr" presetID="1">
                                  <p:stCondLst>
                                    <p:cond delay="0"/>
                                  </p:stCondLst>
                                  <p:childTnLst>
                                    <p:set>
                                      <p:cBhvr>
                                        <p:cTn id="114" dur="1" fill="hold">
                                          <p:stCondLst>
                                            <p:cond delay="0"/>
                                          </p:stCondLst>
                                        </p:cTn>
                                        <p:tgtEl>
                                          <p:spTgt spid="133">
                                            <p:txEl>
                                              <p:pRg st="7" end="7"/>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 name="TextShape 1"/>
          <p:cNvSpPr txBox="1"/>
          <p:nvPr/>
        </p:nvSpPr>
        <p:spPr>
          <a:xfrm>
            <a:off x="838080" y="365040"/>
            <a:ext cx="10515240" cy="1325160"/>
          </a:xfrm>
          <a:prstGeom prst="rect">
            <a:avLst/>
          </a:prstGeom>
          <a:noFill/>
          <a:ln>
            <a:noFill/>
          </a:ln>
        </p:spPr>
        <p:txBody>
          <a:bodyPr anchor="ctr"/>
          <a:p>
            <a:pPr>
              <a:lnSpc>
                <a:spcPct val="90000"/>
              </a:lnSpc>
            </a:pPr>
            <a:r>
              <a:rPr b="1" lang="en-US" sz="4400" spc="-1" strike="noStrike">
                <a:solidFill>
                  <a:srgbClr val="000000"/>
                </a:solidFill>
                <a:latin typeface="Calibri Light"/>
              </a:rPr>
              <a:t>The making of a business analyst</a:t>
            </a:r>
            <a:endParaRPr b="0" lang="en-US" sz="4400" spc="-1" strike="noStrike">
              <a:solidFill>
                <a:srgbClr val="000000"/>
              </a:solidFill>
              <a:latin typeface="Calibri"/>
            </a:endParaRPr>
          </a:p>
        </p:txBody>
      </p:sp>
      <p:sp>
        <p:nvSpPr>
          <p:cNvPr id="135" name="TextShape 2"/>
          <p:cNvSpPr txBox="1"/>
          <p:nvPr/>
        </p:nvSpPr>
        <p:spPr>
          <a:xfrm>
            <a:off x="838080" y="1825560"/>
            <a:ext cx="10515240" cy="4350960"/>
          </a:xfrm>
          <a:prstGeom prst="rect">
            <a:avLst/>
          </a:prstGeom>
          <a:noFill/>
          <a:ln>
            <a:noFill/>
          </a:ln>
        </p:spPr>
        <p:txBody>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Let’s explore how people with different backgrounds might move into the analyst role and see some of the challenges and risks they’ll face.</a:t>
            </a:r>
            <a:endParaRPr b="0" lang="en-US" sz="2800" spc="-1" strike="noStrike">
              <a:solidFill>
                <a:srgbClr val="000000"/>
              </a:solidFill>
              <a:latin typeface="Calibri"/>
            </a:endParaRPr>
          </a:p>
          <a:p>
            <a:pPr>
              <a:lnSpc>
                <a:spcPct val="90000"/>
              </a:lnSpc>
              <a:spcBef>
                <a:spcPts val="1001"/>
              </a:spcBef>
            </a:pP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The former user</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The former developer or tester</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The former (or concurrent) project manager</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The subject matter expert as a business analyst</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The rookie as a business analyst</a:t>
            </a:r>
            <a:r>
              <a:rPr b="0" lang="en-US" sz="2800" spc="-1" strike="noStrike">
                <a:solidFill>
                  <a:srgbClr val="000000"/>
                </a:solidFill>
                <a:latin typeface="Calibri"/>
              </a:rPr>
              <a:t> </a:t>
            </a:r>
            <a:endParaRPr b="0" lang="en-US" sz="2800" spc="-1" strike="noStrike">
              <a:solidFill>
                <a:srgbClr val="000000"/>
              </a:solidFill>
              <a:latin typeface="Calibri"/>
            </a:endParaRPr>
          </a:p>
        </p:txBody>
      </p:sp>
    </p:spTree>
  </p:cSld>
  <p:timing>
    <p:tnLst>
      <p:par>
        <p:cTn id="115" dur="indefinite" restart="never" nodeType="tmRoot">
          <p:childTnLst>
            <p:seq>
              <p:cTn id="116" dur="indefinite" nodeType="mainSeq">
                <p:childTnLst>
                  <p:par>
                    <p:cTn id="117" fill="hold">
                      <p:stCondLst>
                        <p:cond delay="indefinite"/>
                      </p:stCondLst>
                      <p:childTnLst>
                        <p:par>
                          <p:cTn id="118" fill="hold">
                            <p:stCondLst>
                              <p:cond delay="0"/>
                            </p:stCondLst>
                            <p:childTnLst>
                              <p:par>
                                <p:cTn id="119" nodeType="clickEffect" fill="hold" presetClass="entr" presetID="1">
                                  <p:stCondLst>
                                    <p:cond delay="0"/>
                                  </p:stCondLst>
                                  <p:childTnLst>
                                    <p:set>
                                      <p:cBhvr>
                                        <p:cTn id="120" dur="1" fill="hold">
                                          <p:stCondLst>
                                            <p:cond delay="0"/>
                                          </p:stCondLst>
                                        </p:cTn>
                                        <p:tgtEl>
                                          <p:spTgt spid="135">
                                            <p:txEl>
                                              <p:pRg st="0" end="0"/>
                                            </p:txEl>
                                          </p:spTgt>
                                        </p:tgtEl>
                                        <p:attrNameLst>
                                          <p:attrName>style.visibility</p:attrName>
                                        </p:attrNameLst>
                                      </p:cBhvr>
                                      <p:to>
                                        <p:strVal val="visible"/>
                                      </p:to>
                                    </p:set>
                                  </p:childTnLst>
                                </p:cTn>
                              </p:par>
                            </p:childTnLst>
                          </p:cTn>
                        </p:par>
                      </p:childTnLst>
                    </p:cTn>
                  </p:par>
                  <p:par>
                    <p:cTn id="121" fill="hold">
                      <p:stCondLst>
                        <p:cond delay="indefinite"/>
                      </p:stCondLst>
                      <p:childTnLst>
                        <p:par>
                          <p:cTn id="122" fill="hold">
                            <p:stCondLst>
                              <p:cond delay="0"/>
                            </p:stCondLst>
                            <p:childTnLst>
                              <p:par>
                                <p:cTn id="123" nodeType="clickEffect" fill="hold" presetClass="entr" presetID="1">
                                  <p:stCondLst>
                                    <p:cond delay="0"/>
                                  </p:stCondLst>
                                  <p:childTnLst>
                                    <p:set>
                                      <p:cBhvr>
                                        <p:cTn id="124" dur="1" fill="hold">
                                          <p:stCondLst>
                                            <p:cond delay="0"/>
                                          </p:stCondLst>
                                        </p:cTn>
                                        <p:tgtEl>
                                          <p:spTgt spid="135">
                                            <p:txEl>
                                              <p:pRg st="2" end="2"/>
                                            </p:txEl>
                                          </p:spTgt>
                                        </p:tgtEl>
                                        <p:attrNameLst>
                                          <p:attrName>style.visibility</p:attrName>
                                        </p:attrNameLst>
                                      </p:cBhvr>
                                      <p:to>
                                        <p:strVal val="visible"/>
                                      </p:to>
                                    </p:set>
                                  </p:childTnLst>
                                </p:cTn>
                              </p:par>
                            </p:childTnLst>
                          </p:cTn>
                        </p:par>
                      </p:childTnLst>
                    </p:cTn>
                  </p:par>
                  <p:par>
                    <p:cTn id="125" fill="hold">
                      <p:stCondLst>
                        <p:cond delay="indefinite"/>
                      </p:stCondLst>
                      <p:childTnLst>
                        <p:par>
                          <p:cTn id="126" fill="hold">
                            <p:stCondLst>
                              <p:cond delay="0"/>
                            </p:stCondLst>
                            <p:childTnLst>
                              <p:par>
                                <p:cTn id="127" nodeType="clickEffect" fill="hold" presetClass="entr" presetID="1">
                                  <p:stCondLst>
                                    <p:cond delay="0"/>
                                  </p:stCondLst>
                                  <p:childTnLst>
                                    <p:set>
                                      <p:cBhvr>
                                        <p:cTn id="128" dur="1" fill="hold">
                                          <p:stCondLst>
                                            <p:cond delay="0"/>
                                          </p:stCondLst>
                                        </p:cTn>
                                        <p:tgtEl>
                                          <p:spTgt spid="135">
                                            <p:txEl>
                                              <p:pRg st="3" end="3"/>
                                            </p:txEl>
                                          </p:spTgt>
                                        </p:tgtEl>
                                        <p:attrNameLst>
                                          <p:attrName>style.visibility</p:attrName>
                                        </p:attrNameLst>
                                      </p:cBhvr>
                                      <p:to>
                                        <p:strVal val="visible"/>
                                      </p:to>
                                    </p:set>
                                  </p:childTnLst>
                                </p:cTn>
                              </p:par>
                            </p:childTnLst>
                          </p:cTn>
                        </p:par>
                      </p:childTnLst>
                    </p:cTn>
                  </p:par>
                  <p:par>
                    <p:cTn id="129" fill="hold">
                      <p:stCondLst>
                        <p:cond delay="indefinite"/>
                      </p:stCondLst>
                      <p:childTnLst>
                        <p:par>
                          <p:cTn id="130" fill="hold">
                            <p:stCondLst>
                              <p:cond delay="0"/>
                            </p:stCondLst>
                            <p:childTnLst>
                              <p:par>
                                <p:cTn id="131" nodeType="clickEffect" fill="hold" presetClass="entr" presetID="1">
                                  <p:stCondLst>
                                    <p:cond delay="0"/>
                                  </p:stCondLst>
                                  <p:childTnLst>
                                    <p:set>
                                      <p:cBhvr>
                                        <p:cTn id="132" dur="1" fill="hold">
                                          <p:stCondLst>
                                            <p:cond delay="0"/>
                                          </p:stCondLst>
                                        </p:cTn>
                                        <p:tgtEl>
                                          <p:spTgt spid="135">
                                            <p:txEl>
                                              <p:pRg st="4" end="4"/>
                                            </p:txEl>
                                          </p:spTgt>
                                        </p:tgtEl>
                                        <p:attrNameLst>
                                          <p:attrName>style.visibility</p:attrName>
                                        </p:attrNameLst>
                                      </p:cBhvr>
                                      <p:to>
                                        <p:strVal val="visible"/>
                                      </p:to>
                                    </p:set>
                                  </p:childTnLst>
                                </p:cTn>
                              </p:par>
                            </p:childTnLst>
                          </p:cTn>
                        </p:par>
                      </p:childTnLst>
                    </p:cTn>
                  </p:par>
                  <p:par>
                    <p:cTn id="133" fill="hold">
                      <p:stCondLst>
                        <p:cond delay="indefinite"/>
                      </p:stCondLst>
                      <p:childTnLst>
                        <p:par>
                          <p:cTn id="134" fill="hold">
                            <p:stCondLst>
                              <p:cond delay="0"/>
                            </p:stCondLst>
                            <p:childTnLst>
                              <p:par>
                                <p:cTn id="135" nodeType="clickEffect" fill="hold" presetClass="entr" presetID="1">
                                  <p:stCondLst>
                                    <p:cond delay="0"/>
                                  </p:stCondLst>
                                  <p:childTnLst>
                                    <p:set>
                                      <p:cBhvr>
                                        <p:cTn id="136" dur="1" fill="hold">
                                          <p:stCondLst>
                                            <p:cond delay="0"/>
                                          </p:stCondLst>
                                        </p:cTn>
                                        <p:tgtEl>
                                          <p:spTgt spid="135">
                                            <p:txEl>
                                              <p:pRg st="5" end="5"/>
                                            </p:txEl>
                                          </p:spTgt>
                                        </p:tgtEl>
                                        <p:attrNameLst>
                                          <p:attrName>style.visibility</p:attrName>
                                        </p:attrNameLst>
                                      </p:cBhvr>
                                      <p:to>
                                        <p:strVal val="visible"/>
                                      </p:to>
                                    </p:set>
                                  </p:childTnLst>
                                </p:cTn>
                              </p:par>
                            </p:childTnLst>
                          </p:cTn>
                        </p:par>
                      </p:childTnLst>
                    </p:cTn>
                  </p:par>
                  <p:par>
                    <p:cTn id="137" fill="hold">
                      <p:stCondLst>
                        <p:cond delay="indefinite"/>
                      </p:stCondLst>
                      <p:childTnLst>
                        <p:par>
                          <p:cTn id="138" fill="hold">
                            <p:stCondLst>
                              <p:cond delay="0"/>
                            </p:stCondLst>
                            <p:childTnLst>
                              <p:par>
                                <p:cTn id="139" nodeType="clickEffect" fill="hold" presetClass="entr" presetID="1">
                                  <p:stCondLst>
                                    <p:cond delay="0"/>
                                  </p:stCondLst>
                                  <p:childTnLst>
                                    <p:set>
                                      <p:cBhvr>
                                        <p:cTn id="140" dur="1" fill="hold">
                                          <p:stCondLst>
                                            <p:cond delay="0"/>
                                          </p:stCondLst>
                                        </p:cTn>
                                        <p:tgtEl>
                                          <p:spTgt spid="135">
                                            <p:txEl>
                                              <p:pRg st="6" end="6"/>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6" name="TextShape 1"/>
          <p:cNvSpPr txBox="1"/>
          <p:nvPr/>
        </p:nvSpPr>
        <p:spPr>
          <a:xfrm>
            <a:off x="838080" y="365040"/>
            <a:ext cx="10515240" cy="1325160"/>
          </a:xfrm>
          <a:prstGeom prst="rect">
            <a:avLst/>
          </a:prstGeom>
          <a:noFill/>
          <a:ln>
            <a:noFill/>
          </a:ln>
        </p:spPr>
        <p:txBody>
          <a:bodyPr anchor="ctr"/>
          <a:p>
            <a:pPr>
              <a:lnSpc>
                <a:spcPct val="90000"/>
              </a:lnSpc>
            </a:pPr>
            <a:r>
              <a:rPr b="1" lang="en-US" sz="4400" spc="-1" strike="noStrike">
                <a:solidFill>
                  <a:srgbClr val="000000"/>
                </a:solidFill>
                <a:latin typeface="Calibri Light"/>
              </a:rPr>
              <a:t>The former user as a business analyst</a:t>
            </a:r>
            <a:endParaRPr b="0" lang="en-US" sz="4400" spc="-1" strike="noStrike">
              <a:solidFill>
                <a:srgbClr val="000000"/>
              </a:solidFill>
              <a:latin typeface="Calibri"/>
            </a:endParaRPr>
          </a:p>
        </p:txBody>
      </p:sp>
      <p:sp>
        <p:nvSpPr>
          <p:cNvPr id="137" name="TextShape 2"/>
          <p:cNvSpPr txBox="1"/>
          <p:nvPr/>
        </p:nvSpPr>
        <p:spPr>
          <a:xfrm>
            <a:off x="838080" y="1825560"/>
            <a:ext cx="10515240" cy="4350960"/>
          </a:xfrm>
          <a:prstGeom prst="rect">
            <a:avLst/>
          </a:prstGeom>
          <a:noFill/>
          <a:ln>
            <a:noFill/>
          </a:ln>
        </p:spPr>
        <p:txBody>
          <a:bodyPr>
            <a:normAutofit/>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Corporate IT departments often have business analysts who migrated into that role after working on the business side as a user of information systems.</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1" lang="en-US" sz="2800" spc="-1" strike="noStrike">
                <a:solidFill>
                  <a:srgbClr val="000000"/>
                </a:solidFill>
                <a:latin typeface="Calibri"/>
              </a:rPr>
              <a:t>Advantages</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 </a:t>
            </a:r>
            <a:r>
              <a:rPr b="0" lang="en-US" sz="2800" spc="-1" strike="noStrike">
                <a:solidFill>
                  <a:srgbClr val="000000"/>
                </a:solidFill>
                <a:latin typeface="Calibri"/>
              </a:rPr>
              <a:t>These individuals understand the business and the work environment, so they can easily gain the trust of their former colleagues. They speak the user’s language, and they know the existing systems and business processes.</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1" lang="en-US" sz="2800" spc="-1" strike="noStrike">
                <a:solidFill>
                  <a:srgbClr val="000000"/>
                </a:solidFill>
                <a:latin typeface="Calibri"/>
              </a:rPr>
              <a:t>Disdavantages</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They might know little about software engineering or how to communicate with technical people. </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Some former users believe they understand what is needed better than current users do, so they don’t solicit or respect input from those who will actually use the new system. </a:t>
            </a:r>
            <a:endParaRPr b="0" lang="en-US" sz="2800" spc="-1" strike="noStrike">
              <a:solidFill>
                <a:srgbClr val="000000"/>
              </a:solidFill>
              <a:latin typeface="Calibri"/>
            </a:endParaRPr>
          </a:p>
        </p:txBody>
      </p:sp>
    </p:spTree>
  </p:cSld>
  <p:timing>
    <p:tnLst>
      <p:par>
        <p:cTn id="141" dur="indefinite" restart="never" nodeType="tmRoot">
          <p:childTnLst>
            <p:seq>
              <p:cTn id="142" dur="indefinite" nodeType="mainSeq">
                <p:childTnLst>
                  <p:par>
                    <p:cTn id="143" fill="hold">
                      <p:stCondLst>
                        <p:cond delay="indefinite"/>
                      </p:stCondLst>
                      <p:childTnLst>
                        <p:par>
                          <p:cTn id="144" fill="hold">
                            <p:stCondLst>
                              <p:cond delay="0"/>
                            </p:stCondLst>
                            <p:childTnLst>
                              <p:par>
                                <p:cTn id="145" nodeType="clickEffect" fill="hold" presetClass="entr" presetID="1">
                                  <p:stCondLst>
                                    <p:cond delay="0"/>
                                  </p:stCondLst>
                                  <p:childTnLst>
                                    <p:set>
                                      <p:cBhvr>
                                        <p:cTn id="146" dur="1" fill="hold">
                                          <p:stCondLst>
                                            <p:cond delay="0"/>
                                          </p:stCondLst>
                                        </p:cTn>
                                        <p:tgtEl>
                                          <p:spTgt spid="137">
                                            <p:txEl>
                                              <p:pRg st="0" end="0"/>
                                            </p:txEl>
                                          </p:spTgt>
                                        </p:tgtEl>
                                        <p:attrNameLst>
                                          <p:attrName>style.visibility</p:attrName>
                                        </p:attrNameLst>
                                      </p:cBhvr>
                                      <p:to>
                                        <p:strVal val="visible"/>
                                      </p:to>
                                    </p:set>
                                  </p:childTnLst>
                                </p:cTn>
                              </p:par>
                            </p:childTnLst>
                          </p:cTn>
                        </p:par>
                      </p:childTnLst>
                    </p:cTn>
                  </p:par>
                  <p:par>
                    <p:cTn id="147" fill="hold">
                      <p:stCondLst>
                        <p:cond delay="indefinite"/>
                      </p:stCondLst>
                      <p:childTnLst>
                        <p:par>
                          <p:cTn id="148" fill="hold">
                            <p:stCondLst>
                              <p:cond delay="0"/>
                            </p:stCondLst>
                            <p:childTnLst>
                              <p:par>
                                <p:cTn id="149" nodeType="clickEffect" fill="hold" presetClass="entr" presetID="1">
                                  <p:stCondLst>
                                    <p:cond delay="0"/>
                                  </p:stCondLst>
                                  <p:childTnLst>
                                    <p:set>
                                      <p:cBhvr>
                                        <p:cTn id="150" dur="1" fill="hold">
                                          <p:stCondLst>
                                            <p:cond delay="0"/>
                                          </p:stCondLst>
                                        </p:cTn>
                                        <p:tgtEl>
                                          <p:spTgt spid="137">
                                            <p:txEl>
                                              <p:pRg st="1" end="1"/>
                                            </p:txEl>
                                          </p:spTgt>
                                        </p:tgtEl>
                                        <p:attrNameLst>
                                          <p:attrName>style.visibility</p:attrName>
                                        </p:attrNameLst>
                                      </p:cBhvr>
                                      <p:to>
                                        <p:strVal val="visible"/>
                                      </p:to>
                                    </p:set>
                                  </p:childTnLst>
                                </p:cTn>
                              </p:par>
                            </p:childTnLst>
                          </p:cTn>
                        </p:par>
                      </p:childTnLst>
                    </p:cTn>
                  </p:par>
                  <p:par>
                    <p:cTn id="151" fill="hold">
                      <p:stCondLst>
                        <p:cond delay="indefinite"/>
                      </p:stCondLst>
                      <p:childTnLst>
                        <p:par>
                          <p:cTn id="152" fill="hold">
                            <p:stCondLst>
                              <p:cond delay="0"/>
                            </p:stCondLst>
                            <p:childTnLst>
                              <p:par>
                                <p:cTn id="153" nodeType="clickEffect" fill="hold" presetClass="entr" presetID="1">
                                  <p:stCondLst>
                                    <p:cond delay="0"/>
                                  </p:stCondLst>
                                  <p:childTnLst>
                                    <p:set>
                                      <p:cBhvr>
                                        <p:cTn id="154" dur="1" fill="hold">
                                          <p:stCondLst>
                                            <p:cond delay="0"/>
                                          </p:stCondLst>
                                        </p:cTn>
                                        <p:tgtEl>
                                          <p:spTgt spid="137">
                                            <p:txEl>
                                              <p:pRg st="2" end="2"/>
                                            </p:txEl>
                                          </p:spTgt>
                                        </p:tgtEl>
                                        <p:attrNameLst>
                                          <p:attrName>style.visibility</p:attrName>
                                        </p:attrNameLst>
                                      </p:cBhvr>
                                      <p:to>
                                        <p:strVal val="visible"/>
                                      </p:to>
                                    </p:set>
                                  </p:childTnLst>
                                </p:cTn>
                              </p:par>
                            </p:childTnLst>
                          </p:cTn>
                        </p:par>
                      </p:childTnLst>
                    </p:cTn>
                  </p:par>
                  <p:par>
                    <p:cTn id="155" fill="hold">
                      <p:stCondLst>
                        <p:cond delay="indefinite"/>
                      </p:stCondLst>
                      <p:childTnLst>
                        <p:par>
                          <p:cTn id="156" fill="hold">
                            <p:stCondLst>
                              <p:cond delay="0"/>
                            </p:stCondLst>
                            <p:childTnLst>
                              <p:par>
                                <p:cTn id="157" nodeType="clickEffect" fill="hold" presetClass="entr" presetID="1">
                                  <p:stCondLst>
                                    <p:cond delay="0"/>
                                  </p:stCondLst>
                                  <p:childTnLst>
                                    <p:set>
                                      <p:cBhvr>
                                        <p:cTn id="158" dur="1" fill="hold">
                                          <p:stCondLst>
                                            <p:cond delay="0"/>
                                          </p:stCondLst>
                                        </p:cTn>
                                        <p:tgtEl>
                                          <p:spTgt spid="137">
                                            <p:txEl>
                                              <p:pRg st="3" end="3"/>
                                            </p:txEl>
                                          </p:spTgt>
                                        </p:tgtEl>
                                        <p:attrNameLst>
                                          <p:attrName>style.visibility</p:attrName>
                                        </p:attrNameLst>
                                      </p:cBhvr>
                                      <p:to>
                                        <p:strVal val="visible"/>
                                      </p:to>
                                    </p:set>
                                  </p:childTnLst>
                                </p:cTn>
                              </p:par>
                            </p:childTnLst>
                          </p:cTn>
                        </p:par>
                      </p:childTnLst>
                    </p:cTn>
                  </p:par>
                  <p:par>
                    <p:cTn id="159" fill="hold">
                      <p:stCondLst>
                        <p:cond delay="indefinite"/>
                      </p:stCondLst>
                      <p:childTnLst>
                        <p:par>
                          <p:cTn id="160" fill="hold">
                            <p:stCondLst>
                              <p:cond delay="0"/>
                            </p:stCondLst>
                            <p:childTnLst>
                              <p:par>
                                <p:cTn id="161" nodeType="clickEffect" fill="hold" presetClass="entr" presetID="1">
                                  <p:stCondLst>
                                    <p:cond delay="0"/>
                                  </p:stCondLst>
                                  <p:childTnLst>
                                    <p:set>
                                      <p:cBhvr>
                                        <p:cTn id="162" dur="1" fill="hold">
                                          <p:stCondLst>
                                            <p:cond delay="0"/>
                                          </p:stCondLst>
                                        </p:cTn>
                                        <p:tgtEl>
                                          <p:spTgt spid="137">
                                            <p:txEl>
                                              <p:pRg st="4" end="4"/>
                                            </p:txEl>
                                          </p:spTgt>
                                        </p:tgtEl>
                                        <p:attrNameLst>
                                          <p:attrName>style.visibility</p:attrName>
                                        </p:attrNameLst>
                                      </p:cBhvr>
                                      <p:to>
                                        <p:strVal val="visible"/>
                                      </p:to>
                                    </p:set>
                                  </p:childTnLst>
                                </p:cTn>
                              </p:par>
                            </p:childTnLst>
                          </p:cTn>
                        </p:par>
                      </p:childTnLst>
                    </p:cTn>
                  </p:par>
                  <p:par>
                    <p:cTn id="163" fill="hold">
                      <p:stCondLst>
                        <p:cond delay="indefinite"/>
                      </p:stCondLst>
                      <p:childTnLst>
                        <p:par>
                          <p:cTn id="164" fill="hold">
                            <p:stCondLst>
                              <p:cond delay="0"/>
                            </p:stCondLst>
                            <p:childTnLst>
                              <p:par>
                                <p:cTn id="165" nodeType="clickEffect" fill="hold" presetClass="entr" presetID="1">
                                  <p:stCondLst>
                                    <p:cond delay="0"/>
                                  </p:stCondLst>
                                  <p:childTnLst>
                                    <p:set>
                                      <p:cBhvr>
                                        <p:cTn id="166" dur="1" fill="hold">
                                          <p:stCondLst>
                                            <p:cond delay="0"/>
                                          </p:stCondLst>
                                        </p:cTn>
                                        <p:tgtEl>
                                          <p:spTgt spid="137">
                                            <p:txEl>
                                              <p:pRg st="5" end="5"/>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 name="TextShape 1"/>
          <p:cNvSpPr txBox="1"/>
          <p:nvPr/>
        </p:nvSpPr>
        <p:spPr>
          <a:xfrm>
            <a:off x="838080" y="365040"/>
            <a:ext cx="10515240" cy="1325160"/>
          </a:xfrm>
          <a:prstGeom prst="rect">
            <a:avLst/>
          </a:prstGeom>
          <a:noFill/>
          <a:ln>
            <a:noFill/>
          </a:ln>
        </p:spPr>
        <p:txBody>
          <a:bodyPr anchor="ctr"/>
          <a:p>
            <a:pPr>
              <a:lnSpc>
                <a:spcPct val="90000"/>
              </a:lnSpc>
            </a:pPr>
            <a:r>
              <a:rPr b="1" lang="en-US" sz="4400" spc="-1" strike="noStrike">
                <a:solidFill>
                  <a:srgbClr val="000000"/>
                </a:solidFill>
                <a:latin typeface="Calibri Light"/>
              </a:rPr>
              <a:t>The former developer as a business analyst</a:t>
            </a:r>
            <a:endParaRPr b="0" lang="en-US" sz="4400" spc="-1" strike="noStrike">
              <a:solidFill>
                <a:srgbClr val="000000"/>
              </a:solidFill>
              <a:latin typeface="Calibri"/>
            </a:endParaRPr>
          </a:p>
        </p:txBody>
      </p:sp>
      <p:sp>
        <p:nvSpPr>
          <p:cNvPr id="139" name="TextShape 2"/>
          <p:cNvSpPr txBox="1"/>
          <p:nvPr/>
        </p:nvSpPr>
        <p:spPr>
          <a:xfrm>
            <a:off x="838080" y="1825560"/>
            <a:ext cx="10515240" cy="4350960"/>
          </a:xfrm>
          <a:prstGeom prst="rect">
            <a:avLst/>
          </a:prstGeom>
          <a:noFill/>
          <a:ln>
            <a:noFill/>
          </a:ln>
        </p:spPr>
        <p:txBody>
          <a:bodyPr>
            <a:normAutofit/>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Those developers who enjoy collaborating with customers to understand the needs that drive software development are good candidates to specialize in business analysis.</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The developer-turned-analyst might need to learn more about the business domain. </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Developers will benefit from training and mentoring in the diverse soft skills that the best </a:t>
            </a:r>
            <a:endParaRPr b="0" lang="en-US" sz="2800" spc="-1" strike="noStrike">
              <a:solidFill>
                <a:srgbClr val="000000"/>
              </a:solidFill>
              <a:latin typeface="Calibri"/>
            </a:endParaRPr>
          </a:p>
        </p:txBody>
      </p:sp>
    </p:spTree>
  </p:cSld>
  <p:timing>
    <p:tnLst>
      <p:par>
        <p:cTn id="167" dur="indefinite" restart="never" nodeType="tmRoot">
          <p:childTnLst>
            <p:seq>
              <p:cTn id="168" dur="indefinite" nodeType="mainSeq">
                <p:childTnLst>
                  <p:par>
                    <p:cTn id="169" fill="hold">
                      <p:stCondLst>
                        <p:cond delay="indefinite"/>
                      </p:stCondLst>
                      <p:childTnLst>
                        <p:par>
                          <p:cTn id="170" fill="hold">
                            <p:stCondLst>
                              <p:cond delay="0"/>
                            </p:stCondLst>
                            <p:childTnLst>
                              <p:par>
                                <p:cTn id="171" nodeType="clickEffect" fill="hold" presetClass="entr" presetID="1">
                                  <p:stCondLst>
                                    <p:cond delay="0"/>
                                  </p:stCondLst>
                                  <p:childTnLst>
                                    <p:set>
                                      <p:cBhvr>
                                        <p:cTn id="172" dur="1" fill="hold">
                                          <p:stCondLst>
                                            <p:cond delay="0"/>
                                          </p:stCondLst>
                                        </p:cTn>
                                        <p:tgtEl>
                                          <p:spTgt spid="139">
                                            <p:txEl>
                                              <p:pRg st="0" end="0"/>
                                            </p:txEl>
                                          </p:spTgt>
                                        </p:tgtEl>
                                        <p:attrNameLst>
                                          <p:attrName>style.visibility</p:attrName>
                                        </p:attrNameLst>
                                      </p:cBhvr>
                                      <p:to>
                                        <p:strVal val="visible"/>
                                      </p:to>
                                    </p:set>
                                  </p:childTnLst>
                                </p:cTn>
                              </p:par>
                            </p:childTnLst>
                          </p:cTn>
                        </p:par>
                      </p:childTnLst>
                    </p:cTn>
                  </p:par>
                  <p:par>
                    <p:cTn id="173" fill="hold">
                      <p:stCondLst>
                        <p:cond delay="indefinite"/>
                      </p:stCondLst>
                      <p:childTnLst>
                        <p:par>
                          <p:cTn id="174" fill="hold">
                            <p:stCondLst>
                              <p:cond delay="0"/>
                            </p:stCondLst>
                            <p:childTnLst>
                              <p:par>
                                <p:cTn id="175" nodeType="clickEffect" fill="hold" presetClass="entr" presetID="1">
                                  <p:stCondLst>
                                    <p:cond delay="0"/>
                                  </p:stCondLst>
                                  <p:childTnLst>
                                    <p:set>
                                      <p:cBhvr>
                                        <p:cTn id="176" dur="1" fill="hold">
                                          <p:stCondLst>
                                            <p:cond delay="0"/>
                                          </p:stCondLst>
                                        </p:cTn>
                                        <p:tgtEl>
                                          <p:spTgt spid="139">
                                            <p:txEl>
                                              <p:pRg st="1" end="1"/>
                                            </p:txEl>
                                          </p:spTgt>
                                        </p:tgtEl>
                                        <p:attrNameLst>
                                          <p:attrName>style.visibility</p:attrName>
                                        </p:attrNameLst>
                                      </p:cBhvr>
                                      <p:to>
                                        <p:strVal val="visible"/>
                                      </p:to>
                                    </p:set>
                                  </p:childTnLst>
                                </p:cTn>
                              </p:par>
                            </p:childTnLst>
                          </p:cTn>
                        </p:par>
                      </p:childTnLst>
                    </p:cTn>
                  </p:par>
                  <p:par>
                    <p:cTn id="177" fill="hold">
                      <p:stCondLst>
                        <p:cond delay="indefinite"/>
                      </p:stCondLst>
                      <p:childTnLst>
                        <p:par>
                          <p:cTn id="178" fill="hold">
                            <p:stCondLst>
                              <p:cond delay="0"/>
                            </p:stCondLst>
                            <p:childTnLst>
                              <p:par>
                                <p:cTn id="179" nodeType="clickEffect" fill="hold" presetClass="entr" presetID="1">
                                  <p:stCondLst>
                                    <p:cond delay="0"/>
                                  </p:stCondLst>
                                  <p:childTnLst>
                                    <p:set>
                                      <p:cBhvr>
                                        <p:cTn id="180" dur="1" fill="hold">
                                          <p:stCondLst>
                                            <p:cond delay="0"/>
                                          </p:stCondLst>
                                        </p:cTn>
                                        <p:tgtEl>
                                          <p:spTgt spid="139">
                                            <p:txEl>
                                              <p:pRg st="2" end="2"/>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0" name="TextShape 1"/>
          <p:cNvSpPr txBox="1"/>
          <p:nvPr/>
        </p:nvSpPr>
        <p:spPr>
          <a:xfrm>
            <a:off x="838080" y="365040"/>
            <a:ext cx="10515240" cy="1325160"/>
          </a:xfrm>
          <a:prstGeom prst="rect">
            <a:avLst/>
          </a:prstGeom>
          <a:noFill/>
          <a:ln>
            <a:noFill/>
          </a:ln>
        </p:spPr>
        <p:txBody>
          <a:bodyPr anchor="ctr"/>
          <a:p>
            <a:pPr>
              <a:lnSpc>
                <a:spcPct val="90000"/>
              </a:lnSpc>
            </a:pPr>
            <a:r>
              <a:rPr b="1" lang="en-US" sz="4400" spc="-1" strike="noStrike">
                <a:solidFill>
                  <a:srgbClr val="000000"/>
                </a:solidFill>
                <a:latin typeface="Calibri Light"/>
              </a:rPr>
              <a:t>The former tester as a Business Analyst</a:t>
            </a:r>
            <a:br/>
            <a:endParaRPr b="0" lang="en-US" sz="4400" spc="-1" strike="noStrike">
              <a:solidFill>
                <a:srgbClr val="000000"/>
              </a:solidFill>
              <a:latin typeface="Calibri"/>
            </a:endParaRPr>
          </a:p>
        </p:txBody>
      </p:sp>
      <p:sp>
        <p:nvSpPr>
          <p:cNvPr id="141" name="TextShape 2"/>
          <p:cNvSpPr txBox="1"/>
          <p:nvPr/>
        </p:nvSpPr>
        <p:spPr>
          <a:xfrm>
            <a:off x="838080" y="1825560"/>
            <a:ext cx="10515240" cy="4350960"/>
          </a:xfrm>
          <a:prstGeom prst="rect">
            <a:avLst/>
          </a:prstGeom>
          <a:noFill/>
          <a:ln>
            <a:noFill/>
          </a:ln>
        </p:spPr>
        <p:txBody>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A tester often has an analytical mind-set that can lend itself to being a good BA. </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Testers are already used to thinking about exceptions and how to break things, a useful skill for finding gaps in requirements. </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As with a former developer, a tester will have to learn about good requirements engineering practices and also need to become more knowledgeable about the business domain.</a:t>
            </a:r>
            <a:endParaRPr b="0" lang="en-US" sz="2800" spc="-1" strike="noStrike">
              <a:solidFill>
                <a:srgbClr val="000000"/>
              </a:solidFill>
              <a:latin typeface="Calibri"/>
            </a:endParaRPr>
          </a:p>
        </p:txBody>
      </p:sp>
    </p:spTree>
  </p:cSld>
  <p:timing>
    <p:tnLst>
      <p:par>
        <p:cTn id="181" dur="indefinite" restart="never" nodeType="tmRoot">
          <p:childTnLst>
            <p:seq>
              <p:cTn id="182" dur="indefinite" nodeType="mainSeq">
                <p:childTnLst>
                  <p:par>
                    <p:cTn id="183" fill="hold">
                      <p:stCondLst>
                        <p:cond delay="indefinite"/>
                      </p:stCondLst>
                      <p:childTnLst>
                        <p:par>
                          <p:cTn id="184" fill="hold">
                            <p:stCondLst>
                              <p:cond delay="0"/>
                            </p:stCondLst>
                            <p:childTnLst>
                              <p:par>
                                <p:cTn id="185" nodeType="clickEffect" fill="hold" presetClass="entr" presetID="1">
                                  <p:stCondLst>
                                    <p:cond delay="0"/>
                                  </p:stCondLst>
                                  <p:childTnLst>
                                    <p:set>
                                      <p:cBhvr>
                                        <p:cTn id="186" dur="1" fill="hold">
                                          <p:stCondLst>
                                            <p:cond delay="0"/>
                                          </p:stCondLst>
                                        </p:cTn>
                                        <p:tgtEl>
                                          <p:spTgt spid="141">
                                            <p:txEl>
                                              <p:pRg st="0" end="0"/>
                                            </p:txEl>
                                          </p:spTgt>
                                        </p:tgtEl>
                                        <p:attrNameLst>
                                          <p:attrName>style.visibility</p:attrName>
                                        </p:attrNameLst>
                                      </p:cBhvr>
                                      <p:to>
                                        <p:strVal val="visible"/>
                                      </p:to>
                                    </p:set>
                                  </p:childTnLst>
                                </p:cTn>
                              </p:par>
                            </p:childTnLst>
                          </p:cTn>
                        </p:par>
                      </p:childTnLst>
                    </p:cTn>
                  </p:par>
                  <p:par>
                    <p:cTn id="187" fill="hold">
                      <p:stCondLst>
                        <p:cond delay="indefinite"/>
                      </p:stCondLst>
                      <p:childTnLst>
                        <p:par>
                          <p:cTn id="188" fill="hold">
                            <p:stCondLst>
                              <p:cond delay="0"/>
                            </p:stCondLst>
                            <p:childTnLst>
                              <p:par>
                                <p:cTn id="189" nodeType="clickEffect" fill="hold" presetClass="entr" presetID="1">
                                  <p:stCondLst>
                                    <p:cond delay="0"/>
                                  </p:stCondLst>
                                  <p:childTnLst>
                                    <p:set>
                                      <p:cBhvr>
                                        <p:cTn id="190" dur="1" fill="hold">
                                          <p:stCondLst>
                                            <p:cond delay="0"/>
                                          </p:stCondLst>
                                        </p:cTn>
                                        <p:tgtEl>
                                          <p:spTgt spid="141">
                                            <p:txEl>
                                              <p:pRg st="1" end="1"/>
                                            </p:txEl>
                                          </p:spTgt>
                                        </p:tgtEl>
                                        <p:attrNameLst>
                                          <p:attrName>style.visibility</p:attrName>
                                        </p:attrNameLst>
                                      </p:cBhvr>
                                      <p:to>
                                        <p:strVal val="visible"/>
                                      </p:to>
                                    </p:set>
                                  </p:childTnLst>
                                </p:cTn>
                              </p:par>
                            </p:childTnLst>
                          </p:cTn>
                        </p:par>
                      </p:childTnLst>
                    </p:cTn>
                  </p:par>
                  <p:par>
                    <p:cTn id="191" fill="hold">
                      <p:stCondLst>
                        <p:cond delay="indefinite"/>
                      </p:stCondLst>
                      <p:childTnLst>
                        <p:par>
                          <p:cTn id="192" fill="hold">
                            <p:stCondLst>
                              <p:cond delay="0"/>
                            </p:stCondLst>
                            <p:childTnLst>
                              <p:par>
                                <p:cTn id="193" nodeType="clickEffect" fill="hold" presetClass="entr" presetID="1">
                                  <p:stCondLst>
                                    <p:cond delay="0"/>
                                  </p:stCondLst>
                                  <p:childTnLst>
                                    <p:set>
                                      <p:cBhvr>
                                        <p:cTn id="194" dur="1" fill="hold">
                                          <p:stCondLst>
                                            <p:cond delay="0"/>
                                          </p:stCondLst>
                                        </p:cTn>
                                        <p:tgtEl>
                                          <p:spTgt spid="141">
                                            <p:txEl>
                                              <p:pRg st="2" end="2"/>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2" name="TextShape 1"/>
          <p:cNvSpPr txBox="1"/>
          <p:nvPr/>
        </p:nvSpPr>
        <p:spPr>
          <a:xfrm>
            <a:off x="838080" y="365040"/>
            <a:ext cx="10515240" cy="1325160"/>
          </a:xfrm>
          <a:prstGeom prst="rect">
            <a:avLst/>
          </a:prstGeom>
          <a:noFill/>
          <a:ln>
            <a:noFill/>
          </a:ln>
        </p:spPr>
        <p:txBody>
          <a:bodyPr anchor="ctr"/>
          <a:p>
            <a:pPr>
              <a:lnSpc>
                <a:spcPct val="90000"/>
              </a:lnSpc>
            </a:pPr>
            <a:r>
              <a:rPr b="1" lang="en-US" sz="4400" spc="-1" strike="noStrike">
                <a:solidFill>
                  <a:srgbClr val="000000"/>
                </a:solidFill>
                <a:latin typeface="Calibri Light"/>
              </a:rPr>
              <a:t>The former (or concurrent) project manager</a:t>
            </a:r>
            <a:br/>
            <a:endParaRPr b="0" lang="en-US" sz="4400" spc="-1" strike="noStrike">
              <a:solidFill>
                <a:srgbClr val="000000"/>
              </a:solidFill>
              <a:latin typeface="Calibri"/>
            </a:endParaRPr>
          </a:p>
        </p:txBody>
      </p:sp>
      <p:sp>
        <p:nvSpPr>
          <p:cNvPr id="143" name="TextShape 2"/>
          <p:cNvSpPr txBox="1"/>
          <p:nvPr/>
        </p:nvSpPr>
        <p:spPr>
          <a:xfrm>
            <a:off x="838080" y="1825560"/>
            <a:ext cx="10515240" cy="4350960"/>
          </a:xfrm>
          <a:prstGeom prst="rect">
            <a:avLst/>
          </a:prstGeom>
          <a:noFill/>
          <a:ln>
            <a:noFill/>
          </a:ln>
        </p:spPr>
        <p:txBody>
          <a:bodyPr>
            <a:normAutofit/>
          </a:bodyPr>
          <a:p>
            <a:pPr marL="228600" indent="-228240">
              <a:lnSpc>
                <a:spcPct val="90000"/>
              </a:lnSpc>
              <a:spcBef>
                <a:spcPts val="1001"/>
              </a:spcBef>
              <a:buClr>
                <a:srgbClr val="000000"/>
              </a:buClr>
              <a:buFont typeface="Arial"/>
              <a:buChar char="•"/>
            </a:pPr>
            <a:r>
              <a:rPr b="1" lang="en-US" sz="2800" spc="-1" strike="noStrike">
                <a:solidFill>
                  <a:srgbClr val="000000"/>
                </a:solidFill>
                <a:latin typeface="Calibri"/>
              </a:rPr>
              <a:t>Advantages</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Project managers will already be used to working with the appropriate teams, understanding the organization and business domains.</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Equipped with necessary soft skills.</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1" lang="en-US" sz="2800" spc="-1" strike="noStrike">
                <a:solidFill>
                  <a:srgbClr val="000000"/>
                </a:solidFill>
                <a:latin typeface="Calibri"/>
              </a:rPr>
              <a:t>Disadvantages</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The former project manager will have to learn more about requirements engineering practices. </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They must learn to focus on understanding the business needs and prioritizing those within existing project schedules, rather than focusing on timelines, resources, and budget constraints. </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They will need to develop the analysis, modeling, and interviewing skills that are less important for project managers but are essential to BA success. </a:t>
            </a:r>
            <a:endParaRPr b="0" lang="en-US" sz="2800" spc="-1" strike="noStrike">
              <a:solidFill>
                <a:srgbClr val="000000"/>
              </a:solidFill>
              <a:latin typeface="Calibri"/>
            </a:endParaRPr>
          </a:p>
        </p:txBody>
      </p:sp>
    </p:spTree>
  </p:cSld>
  <p:timing>
    <p:tnLst>
      <p:par>
        <p:cTn id="195" dur="indefinite" restart="never" nodeType="tmRoot">
          <p:childTnLst>
            <p:seq>
              <p:cTn id="196" dur="indefinite" nodeType="mainSeq">
                <p:childTnLst>
                  <p:par>
                    <p:cTn id="197" fill="hold">
                      <p:stCondLst>
                        <p:cond delay="indefinite"/>
                      </p:stCondLst>
                      <p:childTnLst>
                        <p:par>
                          <p:cTn id="198" fill="hold">
                            <p:stCondLst>
                              <p:cond delay="0"/>
                            </p:stCondLst>
                            <p:childTnLst>
                              <p:par>
                                <p:cTn id="199" nodeType="clickEffect" fill="hold" presetClass="entr" presetID="1">
                                  <p:stCondLst>
                                    <p:cond delay="0"/>
                                  </p:stCondLst>
                                  <p:childTnLst>
                                    <p:set>
                                      <p:cBhvr>
                                        <p:cTn id="200" dur="1" fill="hold">
                                          <p:stCondLst>
                                            <p:cond delay="0"/>
                                          </p:stCondLst>
                                        </p:cTn>
                                        <p:tgtEl>
                                          <p:spTgt spid="143">
                                            <p:txEl>
                                              <p:pRg st="0" end="0"/>
                                            </p:txEl>
                                          </p:spTgt>
                                        </p:tgtEl>
                                        <p:attrNameLst>
                                          <p:attrName>style.visibility</p:attrName>
                                        </p:attrNameLst>
                                      </p:cBhvr>
                                      <p:to>
                                        <p:strVal val="visible"/>
                                      </p:to>
                                    </p:set>
                                  </p:childTnLst>
                                </p:cTn>
                              </p:par>
                            </p:childTnLst>
                          </p:cTn>
                        </p:par>
                      </p:childTnLst>
                    </p:cTn>
                  </p:par>
                  <p:par>
                    <p:cTn id="201" fill="hold">
                      <p:stCondLst>
                        <p:cond delay="indefinite"/>
                      </p:stCondLst>
                      <p:childTnLst>
                        <p:par>
                          <p:cTn id="202" fill="hold">
                            <p:stCondLst>
                              <p:cond delay="0"/>
                            </p:stCondLst>
                            <p:childTnLst>
                              <p:par>
                                <p:cTn id="203" nodeType="clickEffect" fill="hold" presetClass="entr" presetID="1">
                                  <p:stCondLst>
                                    <p:cond delay="0"/>
                                  </p:stCondLst>
                                  <p:childTnLst>
                                    <p:set>
                                      <p:cBhvr>
                                        <p:cTn id="204" dur="1" fill="hold">
                                          <p:stCondLst>
                                            <p:cond delay="0"/>
                                          </p:stCondLst>
                                        </p:cTn>
                                        <p:tgtEl>
                                          <p:spTgt spid="143">
                                            <p:txEl>
                                              <p:pRg st="1" end="1"/>
                                            </p:txEl>
                                          </p:spTgt>
                                        </p:tgtEl>
                                        <p:attrNameLst>
                                          <p:attrName>style.visibility</p:attrName>
                                        </p:attrNameLst>
                                      </p:cBhvr>
                                      <p:to>
                                        <p:strVal val="visible"/>
                                      </p:to>
                                    </p:set>
                                  </p:childTnLst>
                                </p:cTn>
                              </p:par>
                            </p:childTnLst>
                          </p:cTn>
                        </p:par>
                      </p:childTnLst>
                    </p:cTn>
                  </p:par>
                  <p:par>
                    <p:cTn id="205" fill="hold">
                      <p:stCondLst>
                        <p:cond delay="indefinite"/>
                      </p:stCondLst>
                      <p:childTnLst>
                        <p:par>
                          <p:cTn id="206" fill="hold">
                            <p:stCondLst>
                              <p:cond delay="0"/>
                            </p:stCondLst>
                            <p:childTnLst>
                              <p:par>
                                <p:cTn id="207" nodeType="clickEffect" fill="hold" presetClass="entr" presetID="1">
                                  <p:stCondLst>
                                    <p:cond delay="0"/>
                                  </p:stCondLst>
                                  <p:childTnLst>
                                    <p:set>
                                      <p:cBhvr>
                                        <p:cTn id="208" dur="1" fill="hold">
                                          <p:stCondLst>
                                            <p:cond delay="0"/>
                                          </p:stCondLst>
                                        </p:cTn>
                                        <p:tgtEl>
                                          <p:spTgt spid="143">
                                            <p:txEl>
                                              <p:pRg st="2" end="2"/>
                                            </p:txEl>
                                          </p:spTgt>
                                        </p:tgtEl>
                                        <p:attrNameLst>
                                          <p:attrName>style.visibility</p:attrName>
                                        </p:attrNameLst>
                                      </p:cBhvr>
                                      <p:to>
                                        <p:strVal val="visible"/>
                                      </p:to>
                                    </p:set>
                                  </p:childTnLst>
                                </p:cTn>
                              </p:par>
                            </p:childTnLst>
                          </p:cTn>
                        </p:par>
                      </p:childTnLst>
                    </p:cTn>
                  </p:par>
                  <p:par>
                    <p:cTn id="209" fill="hold">
                      <p:stCondLst>
                        <p:cond delay="indefinite"/>
                      </p:stCondLst>
                      <p:childTnLst>
                        <p:par>
                          <p:cTn id="210" fill="hold">
                            <p:stCondLst>
                              <p:cond delay="0"/>
                            </p:stCondLst>
                            <p:childTnLst>
                              <p:par>
                                <p:cTn id="211" nodeType="clickEffect" fill="hold" presetClass="entr" presetID="1">
                                  <p:stCondLst>
                                    <p:cond delay="0"/>
                                  </p:stCondLst>
                                  <p:childTnLst>
                                    <p:set>
                                      <p:cBhvr>
                                        <p:cTn id="212" dur="1" fill="hold">
                                          <p:stCondLst>
                                            <p:cond delay="0"/>
                                          </p:stCondLst>
                                        </p:cTn>
                                        <p:tgtEl>
                                          <p:spTgt spid="143">
                                            <p:txEl>
                                              <p:pRg st="3" end="3"/>
                                            </p:txEl>
                                          </p:spTgt>
                                        </p:tgtEl>
                                        <p:attrNameLst>
                                          <p:attrName>style.visibility</p:attrName>
                                        </p:attrNameLst>
                                      </p:cBhvr>
                                      <p:to>
                                        <p:strVal val="visible"/>
                                      </p:to>
                                    </p:set>
                                  </p:childTnLst>
                                </p:cTn>
                              </p:par>
                            </p:childTnLst>
                          </p:cTn>
                        </p:par>
                      </p:childTnLst>
                    </p:cTn>
                  </p:par>
                  <p:par>
                    <p:cTn id="213" fill="hold">
                      <p:stCondLst>
                        <p:cond delay="indefinite"/>
                      </p:stCondLst>
                      <p:childTnLst>
                        <p:par>
                          <p:cTn id="214" fill="hold">
                            <p:stCondLst>
                              <p:cond delay="0"/>
                            </p:stCondLst>
                            <p:childTnLst>
                              <p:par>
                                <p:cTn id="215" nodeType="clickEffect" fill="hold" presetClass="entr" presetID="1">
                                  <p:stCondLst>
                                    <p:cond delay="0"/>
                                  </p:stCondLst>
                                  <p:childTnLst>
                                    <p:set>
                                      <p:cBhvr>
                                        <p:cTn id="216" dur="1" fill="hold">
                                          <p:stCondLst>
                                            <p:cond delay="0"/>
                                          </p:stCondLst>
                                        </p:cTn>
                                        <p:tgtEl>
                                          <p:spTgt spid="143">
                                            <p:txEl>
                                              <p:pRg st="4" end="4"/>
                                            </p:txEl>
                                          </p:spTgt>
                                        </p:tgtEl>
                                        <p:attrNameLst>
                                          <p:attrName>style.visibility</p:attrName>
                                        </p:attrNameLst>
                                      </p:cBhvr>
                                      <p:to>
                                        <p:strVal val="visible"/>
                                      </p:to>
                                    </p:set>
                                  </p:childTnLst>
                                </p:cTn>
                              </p:par>
                            </p:childTnLst>
                          </p:cTn>
                        </p:par>
                      </p:childTnLst>
                    </p:cTn>
                  </p:par>
                  <p:par>
                    <p:cTn id="217" fill="hold">
                      <p:stCondLst>
                        <p:cond delay="indefinite"/>
                      </p:stCondLst>
                      <p:childTnLst>
                        <p:par>
                          <p:cTn id="218" fill="hold">
                            <p:stCondLst>
                              <p:cond delay="0"/>
                            </p:stCondLst>
                            <p:childTnLst>
                              <p:par>
                                <p:cTn id="219" nodeType="clickEffect" fill="hold" presetClass="entr" presetID="1">
                                  <p:stCondLst>
                                    <p:cond delay="0"/>
                                  </p:stCondLst>
                                  <p:childTnLst>
                                    <p:set>
                                      <p:cBhvr>
                                        <p:cTn id="220" dur="1" fill="hold">
                                          <p:stCondLst>
                                            <p:cond delay="0"/>
                                          </p:stCondLst>
                                        </p:cTn>
                                        <p:tgtEl>
                                          <p:spTgt spid="143">
                                            <p:txEl>
                                              <p:pRg st="5" end="5"/>
                                            </p:txEl>
                                          </p:spTgt>
                                        </p:tgtEl>
                                        <p:attrNameLst>
                                          <p:attrName>style.visibility</p:attrName>
                                        </p:attrNameLst>
                                      </p:cBhvr>
                                      <p:to>
                                        <p:strVal val="visible"/>
                                      </p:to>
                                    </p:set>
                                  </p:childTnLst>
                                </p:cTn>
                              </p:par>
                            </p:childTnLst>
                          </p:cTn>
                        </p:par>
                      </p:childTnLst>
                    </p:cTn>
                  </p:par>
                  <p:par>
                    <p:cTn id="221" fill="hold">
                      <p:stCondLst>
                        <p:cond delay="indefinite"/>
                      </p:stCondLst>
                      <p:childTnLst>
                        <p:par>
                          <p:cTn id="222" fill="hold">
                            <p:stCondLst>
                              <p:cond delay="0"/>
                            </p:stCondLst>
                            <p:childTnLst>
                              <p:par>
                                <p:cTn id="223" nodeType="clickEffect" fill="hold" presetClass="entr" presetID="1">
                                  <p:stCondLst>
                                    <p:cond delay="0"/>
                                  </p:stCondLst>
                                  <p:childTnLst>
                                    <p:set>
                                      <p:cBhvr>
                                        <p:cTn id="224" dur="1" fill="hold">
                                          <p:stCondLst>
                                            <p:cond delay="0"/>
                                          </p:stCondLst>
                                        </p:cTn>
                                        <p:tgtEl>
                                          <p:spTgt spid="143">
                                            <p:txEl>
                                              <p:pRg st="6" end="6"/>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4" name="TextShape 1"/>
          <p:cNvSpPr txBox="1"/>
          <p:nvPr/>
        </p:nvSpPr>
        <p:spPr>
          <a:xfrm>
            <a:off x="838080" y="365040"/>
            <a:ext cx="10515240" cy="1325160"/>
          </a:xfrm>
          <a:prstGeom prst="rect">
            <a:avLst/>
          </a:prstGeom>
          <a:noFill/>
          <a:ln>
            <a:noFill/>
          </a:ln>
        </p:spPr>
        <p:txBody>
          <a:bodyPr anchor="ctr">
            <a:normAutofit/>
          </a:bodyPr>
          <a:p>
            <a:pPr>
              <a:lnSpc>
                <a:spcPct val="90000"/>
              </a:lnSpc>
            </a:pPr>
            <a:r>
              <a:rPr b="1" lang="en-US" sz="4400" spc="-1" strike="noStrike">
                <a:solidFill>
                  <a:srgbClr val="000000"/>
                </a:solidFill>
                <a:latin typeface="Calibri Light"/>
              </a:rPr>
              <a:t>The subject matter expert as a business analyst</a:t>
            </a:r>
            <a:br/>
            <a:endParaRPr b="0" lang="en-US" sz="4400" spc="-1" strike="noStrike">
              <a:solidFill>
                <a:srgbClr val="000000"/>
              </a:solidFill>
              <a:latin typeface="Calibri"/>
            </a:endParaRPr>
          </a:p>
        </p:txBody>
      </p:sp>
      <p:sp>
        <p:nvSpPr>
          <p:cNvPr id="145" name="TextShape 2"/>
          <p:cNvSpPr txBox="1"/>
          <p:nvPr/>
        </p:nvSpPr>
        <p:spPr>
          <a:xfrm>
            <a:off x="838080" y="1825560"/>
            <a:ext cx="10515240" cy="4350960"/>
          </a:xfrm>
          <a:prstGeom prst="rect">
            <a:avLst/>
          </a:prstGeom>
          <a:noFill/>
          <a:ln>
            <a:noFill/>
          </a:ln>
        </p:spPr>
        <p:txBody>
          <a:bodyPr>
            <a:normAutofit/>
          </a:bodyPr>
          <a:p>
            <a:pPr marL="228600" indent="-228240">
              <a:lnSpc>
                <a:spcPct val="90000"/>
              </a:lnSpc>
              <a:spcBef>
                <a:spcPts val="1001"/>
              </a:spcBef>
              <a:buClr>
                <a:srgbClr val="000000"/>
              </a:buClr>
              <a:buFont typeface="Arial"/>
              <a:buChar char="•"/>
            </a:pPr>
            <a:r>
              <a:rPr b="1" lang="en-US" sz="2800" spc="-1" strike="noStrike">
                <a:solidFill>
                  <a:srgbClr val="000000"/>
                </a:solidFill>
                <a:latin typeface="Calibri"/>
              </a:rPr>
              <a:t>Advantages</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SMEs can determine, based on their experience, whether the requirements are reasonable, how they extend the existing system, how the proposed architecture should be designed, and the impacts on users, among other areas. </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1" lang="en-US" sz="2800" spc="-1" strike="noStrike">
                <a:solidFill>
                  <a:srgbClr val="000000"/>
                </a:solidFill>
                <a:latin typeface="Calibri"/>
              </a:rPr>
              <a:t>Disadvantages</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SMEs are expert in their understanding of the “as-is” system; they sometimes have difficulty imagining the “to-be” system. It often works better to have a BA from the development team work with the SME, who then serves as a key user representative or product champion. </a:t>
            </a:r>
            <a:endParaRPr b="0" lang="en-US" sz="2800" spc="-1" strike="noStrike">
              <a:solidFill>
                <a:srgbClr val="000000"/>
              </a:solidFill>
              <a:latin typeface="Calibri"/>
            </a:endParaRPr>
          </a:p>
        </p:txBody>
      </p:sp>
    </p:spTree>
  </p:cSld>
  <p:timing>
    <p:tnLst>
      <p:par>
        <p:cTn id="225" dur="indefinite" restart="never" nodeType="tmRoot">
          <p:childTnLst>
            <p:seq>
              <p:cTn id="226" dur="indefinite" nodeType="mainSeq">
                <p:childTnLst>
                  <p:par>
                    <p:cTn id="227" fill="hold">
                      <p:stCondLst>
                        <p:cond delay="indefinite"/>
                      </p:stCondLst>
                      <p:childTnLst>
                        <p:par>
                          <p:cTn id="228" fill="hold">
                            <p:stCondLst>
                              <p:cond delay="0"/>
                            </p:stCondLst>
                            <p:childTnLst>
                              <p:par>
                                <p:cTn id="229" nodeType="clickEffect" fill="hold" presetClass="entr" presetID="1">
                                  <p:stCondLst>
                                    <p:cond delay="0"/>
                                  </p:stCondLst>
                                  <p:childTnLst>
                                    <p:set>
                                      <p:cBhvr>
                                        <p:cTn id="230" dur="1" fill="hold">
                                          <p:stCondLst>
                                            <p:cond delay="0"/>
                                          </p:stCondLst>
                                        </p:cTn>
                                        <p:tgtEl>
                                          <p:spTgt spid="145">
                                            <p:txEl>
                                              <p:pRg st="0" end="0"/>
                                            </p:txEl>
                                          </p:spTgt>
                                        </p:tgtEl>
                                        <p:attrNameLst>
                                          <p:attrName>style.visibility</p:attrName>
                                        </p:attrNameLst>
                                      </p:cBhvr>
                                      <p:to>
                                        <p:strVal val="visible"/>
                                      </p:to>
                                    </p:set>
                                  </p:childTnLst>
                                </p:cTn>
                              </p:par>
                            </p:childTnLst>
                          </p:cTn>
                        </p:par>
                      </p:childTnLst>
                    </p:cTn>
                  </p:par>
                  <p:par>
                    <p:cTn id="231" fill="hold">
                      <p:stCondLst>
                        <p:cond delay="indefinite"/>
                      </p:stCondLst>
                      <p:childTnLst>
                        <p:par>
                          <p:cTn id="232" fill="hold">
                            <p:stCondLst>
                              <p:cond delay="0"/>
                            </p:stCondLst>
                            <p:childTnLst>
                              <p:par>
                                <p:cTn id="233" nodeType="clickEffect" fill="hold" presetClass="entr" presetID="1">
                                  <p:stCondLst>
                                    <p:cond delay="0"/>
                                  </p:stCondLst>
                                  <p:childTnLst>
                                    <p:set>
                                      <p:cBhvr>
                                        <p:cTn id="234" dur="1" fill="hold">
                                          <p:stCondLst>
                                            <p:cond delay="0"/>
                                          </p:stCondLst>
                                        </p:cTn>
                                        <p:tgtEl>
                                          <p:spTgt spid="145">
                                            <p:txEl>
                                              <p:pRg st="1" end="1"/>
                                            </p:txEl>
                                          </p:spTgt>
                                        </p:tgtEl>
                                        <p:attrNameLst>
                                          <p:attrName>style.visibility</p:attrName>
                                        </p:attrNameLst>
                                      </p:cBhvr>
                                      <p:to>
                                        <p:strVal val="visible"/>
                                      </p:to>
                                    </p:set>
                                  </p:childTnLst>
                                </p:cTn>
                              </p:par>
                            </p:childTnLst>
                          </p:cTn>
                        </p:par>
                      </p:childTnLst>
                    </p:cTn>
                  </p:par>
                  <p:par>
                    <p:cTn id="235" fill="hold">
                      <p:stCondLst>
                        <p:cond delay="indefinite"/>
                      </p:stCondLst>
                      <p:childTnLst>
                        <p:par>
                          <p:cTn id="236" fill="hold">
                            <p:stCondLst>
                              <p:cond delay="0"/>
                            </p:stCondLst>
                            <p:childTnLst>
                              <p:par>
                                <p:cTn id="237" nodeType="clickEffect" fill="hold" presetClass="entr" presetID="1">
                                  <p:stCondLst>
                                    <p:cond delay="0"/>
                                  </p:stCondLst>
                                  <p:childTnLst>
                                    <p:set>
                                      <p:cBhvr>
                                        <p:cTn id="238" dur="1" fill="hold">
                                          <p:stCondLst>
                                            <p:cond delay="0"/>
                                          </p:stCondLst>
                                        </p:cTn>
                                        <p:tgtEl>
                                          <p:spTgt spid="145">
                                            <p:txEl>
                                              <p:pRg st="2" end="2"/>
                                            </p:txEl>
                                          </p:spTgt>
                                        </p:tgtEl>
                                        <p:attrNameLst>
                                          <p:attrName>style.visibility</p:attrName>
                                        </p:attrNameLst>
                                      </p:cBhvr>
                                      <p:to>
                                        <p:strVal val="visible"/>
                                      </p:to>
                                    </p:set>
                                  </p:childTnLst>
                                </p:cTn>
                              </p:par>
                            </p:childTnLst>
                          </p:cTn>
                        </p:par>
                      </p:childTnLst>
                    </p:cTn>
                  </p:par>
                  <p:par>
                    <p:cTn id="239" fill="hold">
                      <p:stCondLst>
                        <p:cond delay="indefinite"/>
                      </p:stCondLst>
                      <p:childTnLst>
                        <p:par>
                          <p:cTn id="240" fill="hold">
                            <p:stCondLst>
                              <p:cond delay="0"/>
                            </p:stCondLst>
                            <p:childTnLst>
                              <p:par>
                                <p:cTn id="241" nodeType="clickEffect" fill="hold" presetClass="entr" presetID="1">
                                  <p:stCondLst>
                                    <p:cond delay="0"/>
                                  </p:stCondLst>
                                  <p:childTnLst>
                                    <p:set>
                                      <p:cBhvr>
                                        <p:cTn id="242" dur="1" fill="hold">
                                          <p:stCondLst>
                                            <p:cond delay="0"/>
                                          </p:stCondLst>
                                        </p:cTn>
                                        <p:tgtEl>
                                          <p:spTgt spid="145">
                                            <p:txEl>
                                              <p:pRg st="3" end="3"/>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6" name="TextShape 1"/>
          <p:cNvSpPr txBox="1"/>
          <p:nvPr/>
        </p:nvSpPr>
        <p:spPr>
          <a:xfrm>
            <a:off x="838080" y="365040"/>
            <a:ext cx="10515240" cy="1325160"/>
          </a:xfrm>
          <a:prstGeom prst="rect">
            <a:avLst/>
          </a:prstGeom>
          <a:noFill/>
          <a:ln>
            <a:noFill/>
          </a:ln>
        </p:spPr>
        <p:txBody>
          <a:bodyPr anchor="ctr"/>
          <a:p>
            <a:pPr>
              <a:lnSpc>
                <a:spcPct val="90000"/>
              </a:lnSpc>
            </a:pPr>
            <a:r>
              <a:rPr b="0" lang="en-US" sz="4400" spc="-1" strike="noStrike">
                <a:solidFill>
                  <a:srgbClr val="000000"/>
                </a:solidFill>
                <a:latin typeface="Calibri Light"/>
              </a:rPr>
              <a:t>The rookie as a business analyst</a:t>
            </a:r>
            <a:endParaRPr b="0" lang="en-US" sz="4400" spc="-1" strike="noStrike">
              <a:solidFill>
                <a:srgbClr val="000000"/>
              </a:solidFill>
              <a:latin typeface="Calibri"/>
            </a:endParaRPr>
          </a:p>
        </p:txBody>
      </p:sp>
      <p:sp>
        <p:nvSpPr>
          <p:cNvPr id="147" name="TextShape 2"/>
          <p:cNvSpPr txBox="1"/>
          <p:nvPr/>
        </p:nvSpPr>
        <p:spPr>
          <a:xfrm>
            <a:off x="838080" y="1825560"/>
            <a:ext cx="10515240" cy="4350960"/>
          </a:xfrm>
          <a:prstGeom prst="rect">
            <a:avLst/>
          </a:prstGeom>
          <a:noFill/>
          <a:ln>
            <a:noFill/>
          </a:ln>
        </p:spPr>
        <p:txBody>
          <a:bodyPr>
            <a:normAutofit/>
          </a:bodyPr>
          <a:p>
            <a:pPr marL="228600" indent="-228240">
              <a:lnSpc>
                <a:spcPct val="90000"/>
              </a:lnSpc>
              <a:spcBef>
                <a:spcPts val="1001"/>
              </a:spcBef>
              <a:buClr>
                <a:srgbClr val="000000"/>
              </a:buClr>
              <a:buFont typeface="Arial"/>
              <a:buChar char="•"/>
            </a:pPr>
            <a:r>
              <a:rPr b="1" lang="en-US" sz="2800" spc="-1" strike="noStrike">
                <a:solidFill>
                  <a:srgbClr val="000000"/>
                </a:solidFill>
                <a:latin typeface="Calibri"/>
              </a:rPr>
              <a:t>Advantages</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Becoming a business analyst is a good entry point into the information technology arena for someone right out of school or coming from a completely unrelated job. </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An advantage of hiring a novice as a BA is that he will have few preconceived notions about how requirements processes should work.</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1" lang="en-US" sz="2800" spc="-1" strike="noStrike">
                <a:solidFill>
                  <a:srgbClr val="000000"/>
                </a:solidFill>
                <a:latin typeface="Calibri"/>
              </a:rPr>
              <a:t>Disadvantage</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Because he lacks related experience and knowledge, a new graduate will have much to learn about how to execute the BA tasks and the details </a:t>
            </a:r>
            <a:endParaRPr b="0" lang="en-US" sz="2800" spc="-1" strike="noStrike">
              <a:solidFill>
                <a:srgbClr val="000000"/>
              </a:solidFill>
              <a:latin typeface="Calibri"/>
            </a:endParaRPr>
          </a:p>
        </p:txBody>
      </p:sp>
    </p:spTree>
  </p:cSld>
  <p:timing>
    <p:tnLst>
      <p:par>
        <p:cTn id="243" dur="indefinite" restart="never" nodeType="tmRoot">
          <p:childTnLst>
            <p:seq>
              <p:cTn id="244" dur="indefinite" nodeType="mainSeq">
                <p:childTnLst>
                  <p:par>
                    <p:cTn id="245" fill="hold">
                      <p:stCondLst>
                        <p:cond delay="indefinite"/>
                      </p:stCondLst>
                      <p:childTnLst>
                        <p:par>
                          <p:cTn id="246" fill="hold">
                            <p:stCondLst>
                              <p:cond delay="0"/>
                            </p:stCondLst>
                            <p:childTnLst>
                              <p:par>
                                <p:cTn id="247" nodeType="clickEffect" fill="hold" presetClass="entr" presetID="1">
                                  <p:stCondLst>
                                    <p:cond delay="0"/>
                                  </p:stCondLst>
                                  <p:childTnLst>
                                    <p:set>
                                      <p:cBhvr>
                                        <p:cTn id="248" dur="1" fill="hold">
                                          <p:stCondLst>
                                            <p:cond delay="0"/>
                                          </p:stCondLst>
                                        </p:cTn>
                                        <p:tgtEl>
                                          <p:spTgt spid="147">
                                            <p:txEl>
                                              <p:pRg st="0" end="0"/>
                                            </p:txEl>
                                          </p:spTgt>
                                        </p:tgtEl>
                                        <p:attrNameLst>
                                          <p:attrName>style.visibility</p:attrName>
                                        </p:attrNameLst>
                                      </p:cBhvr>
                                      <p:to>
                                        <p:strVal val="visible"/>
                                      </p:to>
                                    </p:set>
                                  </p:childTnLst>
                                </p:cTn>
                              </p:par>
                            </p:childTnLst>
                          </p:cTn>
                        </p:par>
                      </p:childTnLst>
                    </p:cTn>
                  </p:par>
                  <p:par>
                    <p:cTn id="249" fill="hold">
                      <p:stCondLst>
                        <p:cond delay="indefinite"/>
                      </p:stCondLst>
                      <p:childTnLst>
                        <p:par>
                          <p:cTn id="250" fill="hold">
                            <p:stCondLst>
                              <p:cond delay="0"/>
                            </p:stCondLst>
                            <p:childTnLst>
                              <p:par>
                                <p:cTn id="251" nodeType="clickEffect" fill="hold" presetClass="entr" presetID="1">
                                  <p:stCondLst>
                                    <p:cond delay="0"/>
                                  </p:stCondLst>
                                  <p:childTnLst>
                                    <p:set>
                                      <p:cBhvr>
                                        <p:cTn id="252" dur="1" fill="hold">
                                          <p:stCondLst>
                                            <p:cond delay="0"/>
                                          </p:stCondLst>
                                        </p:cTn>
                                        <p:tgtEl>
                                          <p:spTgt spid="147">
                                            <p:txEl>
                                              <p:pRg st="1" end="1"/>
                                            </p:txEl>
                                          </p:spTgt>
                                        </p:tgtEl>
                                        <p:attrNameLst>
                                          <p:attrName>style.visibility</p:attrName>
                                        </p:attrNameLst>
                                      </p:cBhvr>
                                      <p:to>
                                        <p:strVal val="visible"/>
                                      </p:to>
                                    </p:set>
                                  </p:childTnLst>
                                </p:cTn>
                              </p:par>
                            </p:childTnLst>
                          </p:cTn>
                        </p:par>
                      </p:childTnLst>
                    </p:cTn>
                  </p:par>
                  <p:par>
                    <p:cTn id="253" fill="hold">
                      <p:stCondLst>
                        <p:cond delay="indefinite"/>
                      </p:stCondLst>
                      <p:childTnLst>
                        <p:par>
                          <p:cTn id="254" fill="hold">
                            <p:stCondLst>
                              <p:cond delay="0"/>
                            </p:stCondLst>
                            <p:childTnLst>
                              <p:par>
                                <p:cTn id="255" nodeType="clickEffect" fill="hold" presetClass="entr" presetID="1">
                                  <p:stCondLst>
                                    <p:cond delay="0"/>
                                  </p:stCondLst>
                                  <p:childTnLst>
                                    <p:set>
                                      <p:cBhvr>
                                        <p:cTn id="256" dur="1" fill="hold">
                                          <p:stCondLst>
                                            <p:cond delay="0"/>
                                          </p:stCondLst>
                                        </p:cTn>
                                        <p:tgtEl>
                                          <p:spTgt spid="147">
                                            <p:txEl>
                                              <p:pRg st="2" end="2"/>
                                            </p:txEl>
                                          </p:spTgt>
                                        </p:tgtEl>
                                        <p:attrNameLst>
                                          <p:attrName>style.visibility</p:attrName>
                                        </p:attrNameLst>
                                      </p:cBhvr>
                                      <p:to>
                                        <p:strVal val="visible"/>
                                      </p:to>
                                    </p:set>
                                  </p:childTnLst>
                                </p:cTn>
                              </p:par>
                            </p:childTnLst>
                          </p:cTn>
                        </p:par>
                      </p:childTnLst>
                    </p:cTn>
                  </p:par>
                  <p:par>
                    <p:cTn id="257" fill="hold">
                      <p:stCondLst>
                        <p:cond delay="indefinite"/>
                      </p:stCondLst>
                      <p:childTnLst>
                        <p:par>
                          <p:cTn id="258" fill="hold">
                            <p:stCondLst>
                              <p:cond delay="0"/>
                            </p:stCondLst>
                            <p:childTnLst>
                              <p:par>
                                <p:cTn id="259" nodeType="clickEffect" fill="hold" presetClass="entr" presetID="1">
                                  <p:stCondLst>
                                    <p:cond delay="0"/>
                                  </p:stCondLst>
                                  <p:childTnLst>
                                    <p:set>
                                      <p:cBhvr>
                                        <p:cTn id="260" dur="1" fill="hold">
                                          <p:stCondLst>
                                            <p:cond delay="0"/>
                                          </p:stCondLst>
                                        </p:cTn>
                                        <p:tgtEl>
                                          <p:spTgt spid="147">
                                            <p:txEl>
                                              <p:pRg st="3" end="3"/>
                                            </p:txEl>
                                          </p:spTgt>
                                        </p:tgtEl>
                                        <p:attrNameLst>
                                          <p:attrName>style.visibility</p:attrName>
                                        </p:attrNameLst>
                                      </p:cBhvr>
                                      <p:to>
                                        <p:strVal val="visible"/>
                                      </p:to>
                                    </p:set>
                                  </p:childTnLst>
                                </p:cTn>
                              </p:par>
                            </p:childTnLst>
                          </p:cTn>
                        </p:par>
                      </p:childTnLst>
                    </p:cTn>
                  </p:par>
                  <p:par>
                    <p:cTn id="261" fill="hold">
                      <p:stCondLst>
                        <p:cond delay="indefinite"/>
                      </p:stCondLst>
                      <p:childTnLst>
                        <p:par>
                          <p:cTn id="262" fill="hold">
                            <p:stCondLst>
                              <p:cond delay="0"/>
                            </p:stCondLst>
                            <p:childTnLst>
                              <p:par>
                                <p:cTn id="263" nodeType="clickEffect" fill="hold" presetClass="entr" presetID="1">
                                  <p:stCondLst>
                                    <p:cond delay="0"/>
                                  </p:stCondLst>
                                  <p:childTnLst>
                                    <p:set>
                                      <p:cBhvr>
                                        <p:cTn id="264" dur="1" fill="hold">
                                          <p:stCondLst>
                                            <p:cond delay="0"/>
                                          </p:stCondLst>
                                        </p:cTn>
                                        <p:tgtEl>
                                          <p:spTgt spid="147">
                                            <p:txEl>
                                              <p:pRg st="4" end="4"/>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8" name="TextShape 1"/>
          <p:cNvSpPr txBox="1"/>
          <p:nvPr/>
        </p:nvSpPr>
        <p:spPr>
          <a:xfrm>
            <a:off x="838080" y="365040"/>
            <a:ext cx="10515240" cy="1325160"/>
          </a:xfrm>
          <a:prstGeom prst="rect">
            <a:avLst/>
          </a:prstGeom>
          <a:noFill/>
          <a:ln>
            <a:noFill/>
          </a:ln>
        </p:spPr>
        <p:txBody>
          <a:bodyPr anchor="ctr"/>
          <a:p>
            <a:endParaRPr b="0" lang="en-US" sz="1800" spc="-1" strike="noStrike">
              <a:solidFill>
                <a:srgbClr val="000000"/>
              </a:solidFill>
              <a:latin typeface="Calibri"/>
            </a:endParaRPr>
          </a:p>
        </p:txBody>
      </p:sp>
      <p:pic>
        <p:nvPicPr>
          <p:cNvPr id="149" name="Content Placeholder 3" descr=""/>
          <p:cNvPicPr/>
          <p:nvPr/>
        </p:nvPicPr>
        <p:blipFill>
          <a:blip r:embed="rId1"/>
          <a:stretch/>
        </p:blipFill>
        <p:spPr>
          <a:xfrm>
            <a:off x="4626000" y="1825560"/>
            <a:ext cx="2939400" cy="4350960"/>
          </a:xfrm>
          <a:prstGeom prst="rect">
            <a:avLst/>
          </a:prstGeom>
          <a:ln>
            <a:noFill/>
          </a:ln>
        </p:spPr>
      </p:pic>
    </p:spTree>
  </p:cSld>
  <p:timing>
    <p:tnLst>
      <p:par>
        <p:cTn id="265" dur="indefinite" restart="never" nodeType="tmRoot">
          <p:childTnLst>
            <p:seq>
              <p:cTn id="266" dur="indefinite" nodeType="mainSeq"/>
              <p:prevCondLst>
                <p:cond delay="0" evt="onPrev">
                  <p:tgtEl>
                    <p:sldTgt/>
                  </p:tgtEl>
                </p:cond>
              </p:prevCondLst>
              <p:nextCondLst>
                <p:cond delay="0" evt="onNext">
                  <p:tgtEl>
                    <p:sldTgt/>
                  </p:tgtEl>
                </p:cond>
              </p:nextCondLst>
            </p:seq>
          </p:childTnLst>
        </p:cTn>
      </p:par>
    </p:tnLst>
  </p:timing>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0" name="TextShape 1"/>
          <p:cNvSpPr txBox="1"/>
          <p:nvPr/>
        </p:nvSpPr>
        <p:spPr>
          <a:xfrm>
            <a:off x="838080" y="365040"/>
            <a:ext cx="10515240" cy="1325160"/>
          </a:xfrm>
          <a:prstGeom prst="rect">
            <a:avLst/>
          </a:prstGeom>
          <a:noFill/>
          <a:ln>
            <a:noFill/>
          </a:ln>
        </p:spPr>
        <p:txBody>
          <a:bodyPr anchor="ctr"/>
          <a:p>
            <a:pPr>
              <a:lnSpc>
                <a:spcPct val="90000"/>
              </a:lnSpc>
            </a:pPr>
            <a:r>
              <a:rPr b="1" lang="en-US" sz="4400" spc="-1" strike="noStrike">
                <a:solidFill>
                  <a:srgbClr val="000000"/>
                </a:solidFill>
                <a:latin typeface="Calibri Light"/>
              </a:rPr>
              <a:t>The analyst role on agile projects</a:t>
            </a:r>
            <a:endParaRPr b="0" lang="en-US" sz="4400" spc="-1" strike="noStrike">
              <a:solidFill>
                <a:srgbClr val="000000"/>
              </a:solidFill>
              <a:latin typeface="Calibri"/>
            </a:endParaRPr>
          </a:p>
        </p:txBody>
      </p:sp>
      <p:sp>
        <p:nvSpPr>
          <p:cNvPr id="151" name="TextShape 2"/>
          <p:cNvSpPr txBox="1"/>
          <p:nvPr/>
        </p:nvSpPr>
        <p:spPr>
          <a:xfrm>
            <a:off x="838080" y="1825560"/>
            <a:ext cx="10515240" cy="4350960"/>
          </a:xfrm>
          <a:prstGeom prst="rect">
            <a:avLst/>
          </a:prstGeom>
          <a:noFill/>
          <a:ln>
            <a:noFill/>
          </a:ln>
        </p:spPr>
        <p:txBody>
          <a:bodyPr>
            <a:normAutofit/>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Following are a few suggestions for a BA to apply her skills on an agile project:</a:t>
            </a:r>
            <a:endParaRPr b="0" lang="en-US" sz="28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rPr>
              <a:t>Define a lightweight, flexible requirements process and adapt it as the project warrants.</a:t>
            </a:r>
            <a:endParaRPr b="0" lang="en-US" sz="24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rPr>
              <a:t>Ensure that requirements documentation is at the right level: not too little and not too much. Help determine the best approach to document the backlog, including whether story cards or more formal tools are most appropriate.</a:t>
            </a:r>
            <a:endParaRPr b="0" lang="en-US" sz="24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rPr>
              <a:t>Apply facilitation and leadership skills to ensure that stakeholders are talking to one another frequently about requirements needs, questions, and concerns.</a:t>
            </a:r>
            <a:endParaRPr b="0" lang="en-US" sz="24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rPr>
              <a:t>Help validate that customer needs are accurately represented in the product backlog, and facilitate backlog prioritization.</a:t>
            </a:r>
            <a:endParaRPr b="0" lang="en-US" sz="24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rPr>
              <a:t>Work with customers when they change their minds about requirements and priorities, and help record those changes.</a:t>
            </a:r>
            <a:endParaRPr b="0" lang="en-US" sz="24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rPr>
              <a:t> </a:t>
            </a:r>
            <a:r>
              <a:rPr b="0" lang="en-US" sz="2400" spc="-1" strike="noStrike">
                <a:solidFill>
                  <a:srgbClr val="000000"/>
                </a:solidFill>
                <a:latin typeface="Calibri"/>
              </a:rPr>
              <a:t>Work with the rest of the team to determine the impact of changes on iteration contents and release plans.</a:t>
            </a:r>
            <a:endParaRPr b="0" lang="en-US" sz="2400" spc="-1" strike="noStrike">
              <a:solidFill>
                <a:srgbClr val="000000"/>
              </a:solidFill>
              <a:latin typeface="Calibri"/>
            </a:endParaRPr>
          </a:p>
          <a:p>
            <a:pPr>
              <a:lnSpc>
                <a:spcPct val="90000"/>
              </a:lnSpc>
              <a:spcBef>
                <a:spcPts val="1001"/>
              </a:spcBef>
            </a:pPr>
            <a:endParaRPr b="0" lang="en-US" sz="2400" spc="-1" strike="noStrike">
              <a:solidFill>
                <a:srgbClr val="000000"/>
              </a:solidFill>
              <a:latin typeface="Calibri"/>
            </a:endParaRPr>
          </a:p>
        </p:txBody>
      </p:sp>
    </p:spTree>
  </p:cSld>
  <p:timing>
    <p:tnLst>
      <p:par>
        <p:cTn id="267" dur="indefinite" restart="never" nodeType="tmRoot">
          <p:childTnLst>
            <p:seq>
              <p:cTn id="268"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 name="TextShape 1"/>
          <p:cNvSpPr txBox="1"/>
          <p:nvPr/>
        </p:nvSpPr>
        <p:spPr>
          <a:xfrm>
            <a:off x="838080" y="365040"/>
            <a:ext cx="10515240" cy="1325160"/>
          </a:xfrm>
          <a:prstGeom prst="rect">
            <a:avLst/>
          </a:prstGeom>
          <a:noFill/>
          <a:ln>
            <a:noFill/>
          </a:ln>
        </p:spPr>
        <p:txBody>
          <a:bodyPr anchor="ctr"/>
          <a:p>
            <a:pPr>
              <a:lnSpc>
                <a:spcPct val="90000"/>
              </a:lnSpc>
            </a:pPr>
            <a:r>
              <a:rPr b="1" lang="en-US" sz="4400" spc="-1" strike="noStrike">
                <a:solidFill>
                  <a:srgbClr val="000000"/>
                </a:solidFill>
                <a:latin typeface="Calibri Light"/>
              </a:rPr>
              <a:t>Good practices for requirements engineering</a:t>
            </a:r>
            <a:endParaRPr b="0" lang="en-US" sz="4400" spc="-1" strike="noStrike">
              <a:solidFill>
                <a:srgbClr val="000000"/>
              </a:solidFill>
              <a:latin typeface="Calibri"/>
            </a:endParaRPr>
          </a:p>
        </p:txBody>
      </p:sp>
      <p:sp>
        <p:nvSpPr>
          <p:cNvPr id="93" name="TextShape 2"/>
          <p:cNvSpPr txBox="1"/>
          <p:nvPr/>
        </p:nvSpPr>
        <p:spPr>
          <a:xfrm>
            <a:off x="838080" y="1825560"/>
            <a:ext cx="10515240" cy="4350960"/>
          </a:xfrm>
          <a:prstGeom prst="rect">
            <a:avLst/>
          </a:prstGeom>
          <a:noFill/>
          <a:ln>
            <a:noFill/>
          </a:ln>
        </p:spPr>
        <p:txBody>
          <a:bodyPr>
            <a:normAutofit/>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Every software professional needs to acquire a tool kit of techniques they can use to approach each project challenge. </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Convene a body of industry experts to analyse projects from many organizations. </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The experts seek out practices whose effective performance is associated with successful projects and which are performed poorly or not at all on failed projects. </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The experts reach consensus on the activities that consistently yield superior results and label them </a:t>
            </a:r>
            <a:r>
              <a:rPr b="0" i="1" lang="en-US" sz="2800" spc="-1" strike="noStrike">
                <a:solidFill>
                  <a:srgbClr val="000000"/>
                </a:solidFill>
                <a:latin typeface="Calibri"/>
              </a:rPr>
              <a:t>best practices</a:t>
            </a:r>
            <a:r>
              <a:rPr b="0" lang="en-US" sz="2800" spc="-1" strike="noStrike">
                <a:solidFill>
                  <a:srgbClr val="000000"/>
                </a:solidFill>
                <a:latin typeface="Calibri"/>
              </a:rPr>
              <a:t>.</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Even the best practices need to be selected, applied, and adapted thoughtfully to appropriate situations by skilled business analysts. </a:t>
            </a:r>
            <a:endParaRPr b="0" lang="en-US" sz="28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rPr>
              <a:t>Use cases and user interface prototypes might help for the client side, whereas interface analysis is more valuable on the server side.</a:t>
            </a:r>
            <a:endParaRPr b="0" lang="en-US" sz="2400" spc="-1" strike="noStrike">
              <a:solidFill>
                <a:srgbClr val="000000"/>
              </a:solidFill>
              <a:latin typeface="Calibri"/>
            </a:endParaRPr>
          </a:p>
        </p:txBody>
      </p:sp>
      <p:pic>
        <p:nvPicPr>
          <p:cNvPr id="94" name="Ink 3" descr=""/>
          <p:cNvPicPr/>
          <p:nvPr/>
        </p:nvPicPr>
        <p:blipFill>
          <a:blip r:embed="rId1"/>
          <a:stretch/>
        </p:blipFill>
        <p:spPr>
          <a:xfrm>
            <a:off x="1973160" y="2741040"/>
            <a:ext cx="9814320" cy="3269160"/>
          </a:xfrm>
          <a:prstGeom prst="rect">
            <a:avLst/>
          </a:prstGeom>
          <a:ln>
            <a:noFill/>
          </a:ln>
        </p:spPr>
      </p:pic>
    </p:spTree>
  </p:cSld>
  <p:timing>
    <p:tnLst>
      <p:par>
        <p:cTn id="5" dur="indefinite" restart="never" nodeType="tmRoot">
          <p:childTnLst>
            <p:seq>
              <p:cTn id="6" dur="indefinite" nodeType="mainSeq">
                <p:childTnLst>
                  <p:par>
                    <p:cTn id="7" fill="hold">
                      <p:stCondLst>
                        <p:cond delay="indefinite"/>
                      </p:stCondLst>
                      <p:childTnLst>
                        <p:par>
                          <p:cTn id="8" fill="hold">
                            <p:stCondLst>
                              <p:cond delay="0"/>
                            </p:stCondLst>
                            <p:childTnLst>
                              <p:par>
                                <p:cTn id="9" nodeType="clickEffect" fill="hold" presetClass="entr" presetID="1">
                                  <p:stCondLst>
                                    <p:cond delay="0"/>
                                  </p:stCondLst>
                                  <p:childTnLst>
                                    <p:set>
                                      <p:cBhvr>
                                        <p:cTn id="10" dur="1" fill="hold">
                                          <p:stCondLst>
                                            <p:cond delay="0"/>
                                          </p:stCondLst>
                                        </p:cTn>
                                        <p:tgtEl>
                                          <p:spTgt spid="9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nodeType="clickEffect" fill="hold" presetClass="entr" presetID="1">
                                  <p:stCondLst>
                                    <p:cond delay="0"/>
                                  </p:stCondLst>
                                  <p:childTnLst>
                                    <p:set>
                                      <p:cBhvr>
                                        <p:cTn id="14" dur="1" fill="hold">
                                          <p:stCondLst>
                                            <p:cond delay="0"/>
                                          </p:stCondLst>
                                        </p:cTn>
                                        <p:tgtEl>
                                          <p:spTgt spid="9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nodeType="clickEffect" fill="hold" presetClass="entr" presetID="1">
                                  <p:stCondLst>
                                    <p:cond delay="0"/>
                                  </p:stCondLst>
                                  <p:childTnLst>
                                    <p:set>
                                      <p:cBhvr>
                                        <p:cTn id="18" dur="1" fill="hold">
                                          <p:stCondLst>
                                            <p:cond delay="0"/>
                                          </p:stCondLst>
                                        </p:cTn>
                                        <p:tgtEl>
                                          <p:spTgt spid="9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nodeType="clickEffect" fill="hold" presetClass="entr" presetID="1">
                                  <p:stCondLst>
                                    <p:cond delay="0"/>
                                  </p:stCondLst>
                                  <p:childTnLst>
                                    <p:set>
                                      <p:cBhvr>
                                        <p:cTn id="22" dur="1" fill="hold">
                                          <p:stCondLst>
                                            <p:cond delay="0"/>
                                          </p:stCondLst>
                                        </p:cTn>
                                        <p:tgtEl>
                                          <p:spTgt spid="9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nodeType="clickEffect" fill="hold" presetClass="entr" presetID="1">
                                  <p:stCondLst>
                                    <p:cond delay="0"/>
                                  </p:stCondLst>
                                  <p:childTnLst>
                                    <p:set>
                                      <p:cBhvr>
                                        <p:cTn id="26" dur="1" fill="hold">
                                          <p:stCondLst>
                                            <p:cond delay="0"/>
                                          </p:stCondLst>
                                        </p:cTn>
                                        <p:tgtEl>
                                          <p:spTgt spid="93">
                                            <p:txEl>
                                              <p:pRg st="4" end="4"/>
                                            </p:txEl>
                                          </p:spTgt>
                                        </p:tgtEl>
                                        <p:attrNameLst>
                                          <p:attrName>style.visibility</p:attrName>
                                        </p:attrNameLst>
                                      </p:cBhvr>
                                      <p:to>
                                        <p:strVal val="visible"/>
                                      </p:to>
                                    </p:set>
                                  </p:childTnLst>
                                </p:cTn>
                              </p:par>
                              <p:par>
                                <p:cTn id="27" nodeType="withEffect" fill="hold" presetClass="entr" presetID="1">
                                  <p:stCondLst>
                                    <p:cond delay="0"/>
                                  </p:stCondLst>
                                  <p:childTnLst>
                                    <p:set>
                                      <p:cBhvr>
                                        <p:cTn id="28" dur="1" fill="hold">
                                          <p:stCondLst>
                                            <p:cond delay="0"/>
                                          </p:stCondLst>
                                        </p:cTn>
                                        <p:tgtEl>
                                          <p:spTgt spid="93">
                                            <p:txEl>
                                              <p:pRg st="5" end="5"/>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2" name="TextShape 1"/>
          <p:cNvSpPr txBox="1"/>
          <p:nvPr/>
        </p:nvSpPr>
        <p:spPr>
          <a:xfrm>
            <a:off x="838080" y="365040"/>
            <a:ext cx="10515240" cy="1325160"/>
          </a:xfrm>
          <a:prstGeom prst="rect">
            <a:avLst/>
          </a:prstGeom>
          <a:noFill/>
          <a:ln>
            <a:noFill/>
          </a:ln>
        </p:spPr>
        <p:txBody>
          <a:bodyPr anchor="ctr"/>
          <a:p>
            <a:pPr>
              <a:lnSpc>
                <a:spcPct val="90000"/>
              </a:lnSpc>
            </a:pPr>
            <a:r>
              <a:rPr b="1" lang="en-US" sz="4400" spc="-1" strike="noStrike">
                <a:solidFill>
                  <a:srgbClr val="000000"/>
                </a:solidFill>
                <a:latin typeface="Calibri Light"/>
              </a:rPr>
              <a:t>Creating a collaborative team</a:t>
            </a:r>
            <a:endParaRPr b="0" lang="en-US" sz="4400" spc="-1" strike="noStrike">
              <a:solidFill>
                <a:srgbClr val="000000"/>
              </a:solidFill>
              <a:latin typeface="Calibri"/>
            </a:endParaRPr>
          </a:p>
        </p:txBody>
      </p:sp>
      <p:sp>
        <p:nvSpPr>
          <p:cNvPr id="153" name="TextShape 2"/>
          <p:cNvSpPr txBox="1"/>
          <p:nvPr/>
        </p:nvSpPr>
        <p:spPr>
          <a:xfrm>
            <a:off x="838080" y="1825560"/>
            <a:ext cx="10515240" cy="4350960"/>
          </a:xfrm>
          <a:prstGeom prst="rect">
            <a:avLst/>
          </a:prstGeom>
          <a:noFill/>
          <a:ln>
            <a:noFill/>
          </a:ln>
        </p:spPr>
        <p:txBody>
          <a:bodyPr>
            <a:normAutofit/>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The business analyst has the major responsibility for forging a collaborative relationship among the user representatives and other project stakeholders.</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The analyst steers the project participants toward a requirements agreement that leads to a win-win-win outcome in the following ways:</a:t>
            </a:r>
            <a:endParaRPr b="0" lang="en-US" sz="28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rPr>
              <a:t>Customers are delighted with the product.</a:t>
            </a:r>
            <a:endParaRPr b="0" lang="en-US" sz="24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rPr>
              <a:t>The developing organization is happy with the business outcomes.</a:t>
            </a:r>
            <a:endParaRPr b="0" lang="en-US" sz="24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rPr>
              <a:t>All team members are proud of the good work they did on a challenging and rewarding project.</a:t>
            </a:r>
            <a:endParaRPr b="0" lang="en-US" sz="2400" spc="-1" strike="noStrike">
              <a:solidFill>
                <a:srgbClr val="000000"/>
              </a:solidFill>
              <a:latin typeface="Calibri"/>
            </a:endParaRPr>
          </a:p>
          <a:p>
            <a:pPr>
              <a:lnSpc>
                <a:spcPct val="90000"/>
              </a:lnSpc>
              <a:spcBef>
                <a:spcPts val="1001"/>
              </a:spcBef>
            </a:pPr>
            <a:endParaRPr b="0" lang="en-US" sz="2400" spc="-1" strike="noStrike">
              <a:solidFill>
                <a:srgbClr val="000000"/>
              </a:solidFill>
              <a:latin typeface="Calibri"/>
            </a:endParaRPr>
          </a:p>
        </p:txBody>
      </p:sp>
    </p:spTree>
  </p:cSld>
  <p:timing>
    <p:tnLst>
      <p:par>
        <p:cTn id="269" dur="indefinite" restart="never" nodeType="tmRoot">
          <p:childTnLst>
            <p:seq>
              <p:cTn id="270"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 name="TextShape 1"/>
          <p:cNvSpPr txBox="1"/>
          <p:nvPr/>
        </p:nvSpPr>
        <p:spPr>
          <a:xfrm>
            <a:off x="838080" y="365040"/>
            <a:ext cx="10515240" cy="1325160"/>
          </a:xfrm>
          <a:prstGeom prst="rect">
            <a:avLst/>
          </a:prstGeom>
          <a:noFill/>
          <a:ln>
            <a:noFill/>
          </a:ln>
        </p:spPr>
        <p:txBody>
          <a:bodyPr anchor="ctr"/>
          <a:p>
            <a:endParaRPr b="0" lang="en-US" sz="1800" spc="-1" strike="noStrike">
              <a:solidFill>
                <a:srgbClr val="000000"/>
              </a:solidFill>
              <a:latin typeface="Calibri"/>
            </a:endParaRPr>
          </a:p>
        </p:txBody>
      </p:sp>
      <p:pic>
        <p:nvPicPr>
          <p:cNvPr id="96" name="Content Placeholder 3" descr=""/>
          <p:cNvPicPr/>
          <p:nvPr/>
        </p:nvPicPr>
        <p:blipFill>
          <a:blip r:embed="rId1"/>
          <a:stretch/>
        </p:blipFill>
        <p:spPr>
          <a:xfrm>
            <a:off x="2527560" y="1825560"/>
            <a:ext cx="7136640" cy="4350960"/>
          </a:xfrm>
          <a:prstGeom prst="rect">
            <a:avLst/>
          </a:prstGeom>
          <a:ln>
            <a:noFill/>
          </a:ln>
        </p:spPr>
      </p:pic>
      <p:pic>
        <p:nvPicPr>
          <p:cNvPr id="97" name="Ink 2" descr=""/>
          <p:cNvPicPr/>
          <p:nvPr/>
        </p:nvPicPr>
        <p:blipFill>
          <a:blip r:embed="rId2"/>
          <a:stretch/>
        </p:blipFill>
        <p:spPr>
          <a:xfrm>
            <a:off x="3848400" y="1589040"/>
            <a:ext cx="4367520" cy="188280"/>
          </a:xfrm>
          <a:prstGeom prst="rect">
            <a:avLst/>
          </a:prstGeom>
          <a:ln>
            <a:noFill/>
          </a:ln>
        </p:spPr>
      </p:pic>
    </p:spTree>
  </p:cSld>
  <p:timing>
    <p:tnLst>
      <p:par>
        <p:cTn id="29" dur="indefinite" restart="never" nodeType="tmRoot">
          <p:childTnLst>
            <p:seq>
              <p:cTn id="30"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 name="TextShape 1"/>
          <p:cNvSpPr txBox="1"/>
          <p:nvPr/>
        </p:nvSpPr>
        <p:spPr>
          <a:xfrm>
            <a:off x="838080" y="365040"/>
            <a:ext cx="10515240" cy="1325160"/>
          </a:xfrm>
          <a:prstGeom prst="rect">
            <a:avLst/>
          </a:prstGeom>
          <a:noFill/>
          <a:ln>
            <a:noFill/>
          </a:ln>
        </p:spPr>
        <p:txBody>
          <a:bodyPr anchor="ctr"/>
          <a:p>
            <a:endParaRPr b="0" lang="en-US" sz="1800" spc="-1" strike="noStrike">
              <a:solidFill>
                <a:srgbClr val="000000"/>
              </a:solidFill>
              <a:latin typeface="Calibri"/>
            </a:endParaRPr>
          </a:p>
        </p:txBody>
      </p:sp>
      <p:pic>
        <p:nvPicPr>
          <p:cNvPr id="99" name="Content Placeholder 3" descr=""/>
          <p:cNvPicPr/>
          <p:nvPr/>
        </p:nvPicPr>
        <p:blipFill>
          <a:blip r:embed="rId1"/>
          <a:stretch/>
        </p:blipFill>
        <p:spPr>
          <a:xfrm>
            <a:off x="2357280" y="2624760"/>
            <a:ext cx="7476840" cy="2752200"/>
          </a:xfrm>
          <a:prstGeom prst="rect">
            <a:avLst/>
          </a:prstGeom>
          <a:ln>
            <a:noFill/>
          </a:ln>
        </p:spPr>
      </p:pic>
      <p:pic>
        <p:nvPicPr>
          <p:cNvPr id="100" name="Ink 2" descr=""/>
          <p:cNvPicPr/>
          <p:nvPr/>
        </p:nvPicPr>
        <p:blipFill>
          <a:blip r:embed="rId2"/>
          <a:stretch/>
        </p:blipFill>
        <p:spPr>
          <a:xfrm>
            <a:off x="4741200" y="2865960"/>
            <a:ext cx="4081680" cy="117000"/>
          </a:xfrm>
          <a:prstGeom prst="rect">
            <a:avLst/>
          </a:prstGeom>
          <a:ln>
            <a:noFill/>
          </a:ln>
        </p:spPr>
      </p:pic>
    </p:spTree>
  </p:cSld>
  <p:timing>
    <p:tnLst>
      <p:par>
        <p:cTn id="31" dur="indefinite" restart="never" nodeType="tmRoot">
          <p:childTnLst>
            <p:seq>
              <p:cTn id="32"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1" name="TextShape 1"/>
          <p:cNvSpPr txBox="1"/>
          <p:nvPr/>
        </p:nvSpPr>
        <p:spPr>
          <a:xfrm>
            <a:off x="838080" y="365040"/>
            <a:ext cx="10515240" cy="1325160"/>
          </a:xfrm>
          <a:prstGeom prst="rect">
            <a:avLst/>
          </a:prstGeom>
          <a:noFill/>
          <a:ln>
            <a:noFill/>
          </a:ln>
        </p:spPr>
        <p:txBody>
          <a:bodyPr anchor="ctr"/>
          <a:p>
            <a:pPr>
              <a:lnSpc>
                <a:spcPct val="90000"/>
              </a:lnSpc>
            </a:pPr>
            <a:r>
              <a:rPr b="1" lang="en-US" sz="4400" spc="-1" strike="noStrike">
                <a:solidFill>
                  <a:srgbClr val="000000"/>
                </a:solidFill>
                <a:latin typeface="Calibri Light"/>
              </a:rPr>
              <a:t>A requirements development process framework</a:t>
            </a:r>
            <a:endParaRPr b="0" lang="en-US" sz="4400" spc="-1" strike="noStrike">
              <a:solidFill>
                <a:srgbClr val="000000"/>
              </a:solidFill>
              <a:latin typeface="Calibri"/>
            </a:endParaRPr>
          </a:p>
        </p:txBody>
      </p:sp>
      <p:pic>
        <p:nvPicPr>
          <p:cNvPr id="102" name="Content Placeholder 3" descr=""/>
          <p:cNvPicPr/>
          <p:nvPr/>
        </p:nvPicPr>
        <p:blipFill>
          <a:blip r:embed="rId1"/>
          <a:stretch/>
        </p:blipFill>
        <p:spPr>
          <a:xfrm>
            <a:off x="838080" y="2819520"/>
            <a:ext cx="10515240" cy="2363040"/>
          </a:xfrm>
          <a:prstGeom prst="rect">
            <a:avLst/>
          </a:prstGeom>
          <a:ln>
            <a:noFill/>
          </a:ln>
        </p:spPr>
      </p:pic>
      <p:pic>
        <p:nvPicPr>
          <p:cNvPr id="103" name="Ink 2" descr=""/>
          <p:cNvPicPr/>
          <p:nvPr/>
        </p:nvPicPr>
        <p:blipFill>
          <a:blip r:embed="rId2"/>
          <a:stretch/>
        </p:blipFill>
        <p:spPr>
          <a:xfrm>
            <a:off x="428040" y="999720"/>
            <a:ext cx="10850760" cy="4894200"/>
          </a:xfrm>
          <a:prstGeom prst="rect">
            <a:avLst/>
          </a:prstGeom>
          <a:ln>
            <a:noFill/>
          </a:ln>
        </p:spPr>
      </p:pic>
    </p:spTree>
  </p:cSld>
  <p:timing>
    <p:tnLst>
      <p:par>
        <p:cTn id="33" dur="indefinite" restart="never" nodeType="tmRoot">
          <p:childTnLst>
            <p:seq>
              <p:cTn id="34"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4" name="TextShape 1"/>
          <p:cNvSpPr txBox="1"/>
          <p:nvPr/>
        </p:nvSpPr>
        <p:spPr>
          <a:xfrm>
            <a:off x="838080" y="365040"/>
            <a:ext cx="10515240" cy="1325160"/>
          </a:xfrm>
          <a:prstGeom prst="rect">
            <a:avLst/>
          </a:prstGeom>
          <a:noFill/>
          <a:ln>
            <a:noFill/>
          </a:ln>
        </p:spPr>
        <p:txBody>
          <a:bodyPr anchor="ctr"/>
          <a:p>
            <a:pPr>
              <a:lnSpc>
                <a:spcPct val="90000"/>
              </a:lnSpc>
            </a:pPr>
            <a:r>
              <a:rPr b="1" lang="en-US" sz="4400" spc="-1" strike="noStrike">
                <a:solidFill>
                  <a:srgbClr val="000000"/>
                </a:solidFill>
                <a:latin typeface="Calibri Light"/>
              </a:rPr>
              <a:t>A requirements development process framework</a:t>
            </a:r>
            <a:endParaRPr b="0" lang="en-US" sz="4400" spc="-1" strike="noStrike">
              <a:solidFill>
                <a:srgbClr val="000000"/>
              </a:solidFill>
              <a:latin typeface="Calibri"/>
            </a:endParaRPr>
          </a:p>
        </p:txBody>
      </p:sp>
      <p:pic>
        <p:nvPicPr>
          <p:cNvPr id="105" name="Content Placeholder 3" descr=""/>
          <p:cNvPicPr/>
          <p:nvPr/>
        </p:nvPicPr>
        <p:blipFill>
          <a:blip r:embed="rId1"/>
          <a:stretch/>
        </p:blipFill>
        <p:spPr>
          <a:xfrm>
            <a:off x="3346200" y="1825560"/>
            <a:ext cx="6544440" cy="5177880"/>
          </a:xfrm>
          <a:prstGeom prst="rect">
            <a:avLst/>
          </a:prstGeom>
          <a:ln>
            <a:noFill/>
          </a:ln>
        </p:spPr>
      </p:pic>
      <p:pic>
        <p:nvPicPr>
          <p:cNvPr id="106" name="Ink 2" descr=""/>
          <p:cNvPicPr/>
          <p:nvPr/>
        </p:nvPicPr>
        <p:blipFill>
          <a:blip r:embed="rId2"/>
          <a:stretch/>
        </p:blipFill>
        <p:spPr>
          <a:xfrm>
            <a:off x="428040" y="2089080"/>
            <a:ext cx="9877320" cy="3555000"/>
          </a:xfrm>
          <a:prstGeom prst="rect">
            <a:avLst/>
          </a:prstGeom>
          <a:ln>
            <a:noFill/>
          </a:ln>
        </p:spPr>
      </p:pic>
    </p:spTree>
  </p:cSld>
  <p:timing>
    <p:tnLst>
      <p:par>
        <p:cTn id="35" dur="indefinite" restart="never" nodeType="tmRoot">
          <p:childTnLst>
            <p:seq>
              <p:cTn id="36"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7" name="TextShape 1"/>
          <p:cNvSpPr txBox="1"/>
          <p:nvPr/>
        </p:nvSpPr>
        <p:spPr>
          <a:xfrm>
            <a:off x="838080" y="365040"/>
            <a:ext cx="10515240" cy="1325160"/>
          </a:xfrm>
          <a:prstGeom prst="rect">
            <a:avLst/>
          </a:prstGeom>
          <a:noFill/>
          <a:ln>
            <a:noFill/>
          </a:ln>
        </p:spPr>
        <p:txBody>
          <a:bodyPr anchor="ctr"/>
          <a:p>
            <a:endParaRPr b="0" lang="en-US" sz="1800" spc="-1" strike="noStrike">
              <a:solidFill>
                <a:srgbClr val="000000"/>
              </a:solidFill>
              <a:latin typeface="Calibri"/>
            </a:endParaRPr>
          </a:p>
        </p:txBody>
      </p:sp>
      <p:sp>
        <p:nvSpPr>
          <p:cNvPr id="108" name="TextShape 2"/>
          <p:cNvSpPr txBox="1"/>
          <p:nvPr/>
        </p:nvSpPr>
        <p:spPr>
          <a:xfrm>
            <a:off x="838080" y="1825560"/>
            <a:ext cx="10515240" cy="4350960"/>
          </a:xfrm>
          <a:prstGeom prst="rect">
            <a:avLst/>
          </a:prstGeom>
          <a:noFill/>
          <a:ln>
            <a:noFill/>
          </a:ln>
        </p:spPr>
        <p:txBody>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Requirements management encompasses practices that help you deal with requirements after you have them in hand. </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These practices include version control and baselining, change control, tracking requirements status, and tracing requirements to other system elements. </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Requirements management will take place throughout the project’s duration at a low level of intensity.</a:t>
            </a:r>
            <a:endParaRPr b="0" lang="en-US" sz="2800" spc="-1" strike="noStrike">
              <a:solidFill>
                <a:srgbClr val="000000"/>
              </a:solidFill>
              <a:latin typeface="Calibri"/>
            </a:endParaRPr>
          </a:p>
        </p:txBody>
      </p:sp>
    </p:spTree>
  </p:cSld>
  <p:timing>
    <p:tnLst>
      <p:par>
        <p:cTn id="37" dur="indefinite" restart="never" nodeType="tmRoot">
          <p:childTnLst>
            <p:seq>
              <p:cTn id="38"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9" name="TextShape 1"/>
          <p:cNvSpPr txBox="1"/>
          <p:nvPr/>
        </p:nvSpPr>
        <p:spPr>
          <a:xfrm>
            <a:off x="838080" y="365040"/>
            <a:ext cx="10515240" cy="1325160"/>
          </a:xfrm>
          <a:prstGeom prst="rect">
            <a:avLst/>
          </a:prstGeom>
          <a:noFill/>
          <a:ln>
            <a:noFill/>
          </a:ln>
        </p:spPr>
        <p:txBody>
          <a:bodyPr anchor="ctr"/>
          <a:p>
            <a:pPr>
              <a:lnSpc>
                <a:spcPct val="90000"/>
              </a:lnSpc>
            </a:pPr>
            <a:r>
              <a:rPr b="0" lang="en-US" sz="4400" spc="-1" strike="noStrike">
                <a:solidFill>
                  <a:srgbClr val="000000"/>
                </a:solidFill>
                <a:latin typeface="Calibri Light"/>
              </a:rPr>
              <a:t>Requirements Development Efforts for different SDLCs</a:t>
            </a:r>
            <a:endParaRPr b="0" lang="en-US" sz="4400" spc="-1" strike="noStrike">
              <a:solidFill>
                <a:srgbClr val="000000"/>
              </a:solidFill>
              <a:latin typeface="Calibri"/>
            </a:endParaRPr>
          </a:p>
        </p:txBody>
      </p:sp>
      <p:sp>
        <p:nvSpPr>
          <p:cNvPr id="110" name="TextShape 2"/>
          <p:cNvSpPr txBox="1"/>
          <p:nvPr/>
        </p:nvSpPr>
        <p:spPr>
          <a:xfrm>
            <a:off x="838080" y="1825560"/>
            <a:ext cx="10515240" cy="2153520"/>
          </a:xfrm>
          <a:prstGeom prst="rect">
            <a:avLst/>
          </a:prstGeom>
          <a:noFill/>
          <a:ln>
            <a:noFill/>
          </a:ln>
        </p:spPr>
        <p:txBody>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The total requirements effort might not be much different for projects of comparable size that follow different life cycles, but the timing distribution of requirements work is very different .</a:t>
            </a:r>
            <a:endParaRPr b="0" lang="en-US" sz="2800" spc="-1" strike="noStrike">
              <a:solidFill>
                <a:srgbClr val="000000"/>
              </a:solidFill>
              <a:latin typeface="Calibri"/>
            </a:endParaRPr>
          </a:p>
          <a:p>
            <a:pPr>
              <a:lnSpc>
                <a:spcPct val="90000"/>
              </a:lnSpc>
              <a:spcBef>
                <a:spcPts val="1001"/>
              </a:spcBef>
            </a:pPr>
            <a:endParaRPr b="0" lang="en-US" sz="2800" spc="-1" strike="noStrike">
              <a:solidFill>
                <a:srgbClr val="000000"/>
              </a:solidFill>
              <a:latin typeface="Calibri"/>
            </a:endParaRPr>
          </a:p>
        </p:txBody>
      </p:sp>
    </p:spTree>
  </p:cSld>
  <p:timing>
    <p:tnLst>
      <p:par>
        <p:cTn id="39" dur="indefinite" restart="never" nodeType="tmRoot">
          <p:childTnLst>
            <p:seq>
              <p:cTn id="40"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3072</TotalTime>
  <Application>LibreOffice/6.0.7.3$Linux_X86_64 LibreOffice_project/00m0$Build-3</Application>
  <Words>2229</Words>
  <Paragraphs>230</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2020-09-11T10:05:49Z</dcterms:created>
  <dc:creator>Sara Qasim</dc:creator>
  <dc:description/>
  <dc:language>en-US</dc:language>
  <cp:lastModifiedBy/>
  <dcterms:modified xsi:type="dcterms:W3CDTF">2021-10-15T14:22:02Z</dcterms:modified>
  <cp:revision>30</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20</vt:i4>
  </property>
  <property fmtid="{D5CDD505-2E9C-101B-9397-08002B2CF9AE}" pid="8" name="PresentationFormat">
    <vt:lpwstr>Widescreen</vt:lpwstr>
  </property>
  <property fmtid="{D5CDD505-2E9C-101B-9397-08002B2CF9AE}" pid="9" name="ScaleCrop">
    <vt:bool>0</vt:bool>
  </property>
  <property fmtid="{D5CDD505-2E9C-101B-9397-08002B2CF9AE}" pid="10" name="ShareDoc">
    <vt:bool>0</vt:bool>
  </property>
  <property fmtid="{D5CDD505-2E9C-101B-9397-08002B2CF9AE}" pid="11" name="Slides">
    <vt:i4>38</vt:i4>
  </property>
</Properties>
</file>