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Андрей Котов" userId="70f4bf2685f29ad0" providerId="LiveId" clId="{23F0DC80-FB4A-4B86-8C52-7A9D7EAD1D85}"/>
    <pc:docChg chg="undo custSel addSld delSld modSld sldOrd">
      <pc:chgData name="Андрей Котов" userId="70f4bf2685f29ad0" providerId="LiveId" clId="{23F0DC80-FB4A-4B86-8C52-7A9D7EAD1D85}" dt="2025-06-15T23:54:56.747" v="1391" actId="2696"/>
      <pc:docMkLst>
        <pc:docMk/>
      </pc:docMkLst>
      <pc:sldChg chg="addSp modSp new del">
        <pc:chgData name="Андрей Котов" userId="70f4bf2685f29ad0" providerId="LiveId" clId="{23F0DC80-FB4A-4B86-8C52-7A9D7EAD1D85}" dt="2025-06-15T15:55:35.341" v="5" actId="680"/>
        <pc:sldMkLst>
          <pc:docMk/>
          <pc:sldMk cId="2188063634" sldId="256"/>
        </pc:sldMkLst>
        <pc:spChg chg="add mod">
          <ac:chgData name="Андрей Котов" userId="70f4bf2685f29ad0" providerId="LiveId" clId="{23F0DC80-FB4A-4B86-8C52-7A9D7EAD1D85}" dt="2025-06-15T15:55:31.383" v="2"/>
          <ac:spMkLst>
            <pc:docMk/>
            <pc:sldMk cId="2188063634" sldId="256"/>
            <ac:spMk id="4" creationId="{E93C5478-1B58-37D4-FF50-88BF02A4AB66}"/>
          </ac:spMkLst>
        </pc:spChg>
        <pc:spChg chg="add mod">
          <ac:chgData name="Андрей Котов" userId="70f4bf2685f29ad0" providerId="LiveId" clId="{23F0DC80-FB4A-4B86-8C52-7A9D7EAD1D85}" dt="2025-06-15T15:55:31.383" v="2"/>
          <ac:spMkLst>
            <pc:docMk/>
            <pc:sldMk cId="2188063634" sldId="256"/>
            <ac:spMk id="5" creationId="{52ABC4C0-2A71-2E13-C143-7101F99E1E37}"/>
          </ac:spMkLst>
        </pc:spChg>
        <pc:spChg chg="add mod">
          <ac:chgData name="Андрей Котов" userId="70f4bf2685f29ad0" providerId="LiveId" clId="{23F0DC80-FB4A-4B86-8C52-7A9D7EAD1D85}" dt="2025-06-15T15:55:31.383" v="2"/>
          <ac:spMkLst>
            <pc:docMk/>
            <pc:sldMk cId="2188063634" sldId="256"/>
            <ac:spMk id="6" creationId="{DEF13B29-2CFB-779E-065F-F47D405A1BF0}"/>
          </ac:spMkLst>
        </pc:spChg>
        <pc:spChg chg="add mod">
          <ac:chgData name="Андрей Котов" userId="70f4bf2685f29ad0" providerId="LiveId" clId="{23F0DC80-FB4A-4B86-8C52-7A9D7EAD1D85}" dt="2025-06-15T15:55:34.742" v="4"/>
          <ac:spMkLst>
            <pc:docMk/>
            <pc:sldMk cId="2188063634" sldId="256"/>
            <ac:spMk id="7" creationId="{BD39BBAD-D0E6-680D-261F-376C9D14FEE3}"/>
          </ac:spMkLst>
        </pc:spChg>
        <pc:spChg chg="add mod">
          <ac:chgData name="Андрей Котов" userId="70f4bf2685f29ad0" providerId="LiveId" clId="{23F0DC80-FB4A-4B86-8C52-7A9D7EAD1D85}" dt="2025-06-15T15:55:34.742" v="4"/>
          <ac:spMkLst>
            <pc:docMk/>
            <pc:sldMk cId="2188063634" sldId="256"/>
            <ac:spMk id="8" creationId="{6F0AF2ED-A51F-0EEB-693E-64AAFCB41FEF}"/>
          </ac:spMkLst>
        </pc:spChg>
        <pc:spChg chg="add mod">
          <ac:chgData name="Андрей Котов" userId="70f4bf2685f29ad0" providerId="LiveId" clId="{23F0DC80-FB4A-4B86-8C52-7A9D7EAD1D85}" dt="2025-06-15T15:55:34.742" v="4"/>
          <ac:spMkLst>
            <pc:docMk/>
            <pc:sldMk cId="2188063634" sldId="256"/>
            <ac:spMk id="9" creationId="{6748E879-0C5D-5AC4-0CD1-CE14B8CE7427}"/>
          </ac:spMkLst>
        </pc:spChg>
      </pc:sldChg>
      <pc:sldChg chg="addSp modSp new mod">
        <pc:chgData name="Андрей Котов" userId="70f4bf2685f29ad0" providerId="LiveId" clId="{23F0DC80-FB4A-4B86-8C52-7A9D7EAD1D85}" dt="2025-06-15T21:41:16.303" v="538" actId="1076"/>
        <pc:sldMkLst>
          <pc:docMk/>
          <pc:sldMk cId="3661656409" sldId="256"/>
        </pc:sldMkLst>
        <pc:spChg chg="add mod">
          <ac:chgData name="Андрей Котов" userId="70f4bf2685f29ad0" providerId="LiveId" clId="{23F0DC80-FB4A-4B86-8C52-7A9D7EAD1D85}" dt="2025-06-15T15:57:20.410" v="23" actId="14100"/>
          <ac:spMkLst>
            <pc:docMk/>
            <pc:sldMk cId="3661656409" sldId="256"/>
            <ac:spMk id="2" creationId="{00593F3B-B3C5-73D2-23DD-7B3EE5DE3F2F}"/>
          </ac:spMkLst>
        </pc:spChg>
        <pc:spChg chg="add mod">
          <ac:chgData name="Андрей Котов" userId="70f4bf2685f29ad0" providerId="LiveId" clId="{23F0DC80-FB4A-4B86-8C52-7A9D7EAD1D85}" dt="2025-06-15T21:41:16.303" v="538" actId="1076"/>
          <ac:spMkLst>
            <pc:docMk/>
            <pc:sldMk cId="3661656409" sldId="256"/>
            <ac:spMk id="3" creationId="{F939E879-36CE-3589-044F-E2A5141613FE}"/>
          </ac:spMkLst>
        </pc:spChg>
        <pc:spChg chg="add mod">
          <ac:chgData name="Андрей Котов" userId="70f4bf2685f29ad0" providerId="LiveId" clId="{23F0DC80-FB4A-4B86-8C52-7A9D7EAD1D85}" dt="2025-06-15T15:57:30.290" v="30" actId="404"/>
          <ac:spMkLst>
            <pc:docMk/>
            <pc:sldMk cId="3661656409" sldId="256"/>
            <ac:spMk id="4" creationId="{17A97EFF-88B1-F94C-E205-926B5059020A}"/>
          </ac:spMkLst>
        </pc:spChg>
      </pc:sldChg>
      <pc:sldChg chg="addSp modSp new mod modClrScheme chgLayout">
        <pc:chgData name="Андрей Котов" userId="70f4bf2685f29ad0" providerId="LiveId" clId="{23F0DC80-FB4A-4B86-8C52-7A9D7EAD1D85}" dt="2025-06-15T21:43:08.895" v="546" actId="113"/>
        <pc:sldMkLst>
          <pc:docMk/>
          <pc:sldMk cId="4018029022" sldId="257"/>
        </pc:sldMkLst>
        <pc:spChg chg="add mod">
          <ac:chgData name="Андрей Котов" userId="70f4bf2685f29ad0" providerId="LiveId" clId="{23F0DC80-FB4A-4B86-8C52-7A9D7EAD1D85}" dt="2025-06-15T21:43:08.895" v="546" actId="113"/>
          <ac:spMkLst>
            <pc:docMk/>
            <pc:sldMk cId="4018029022" sldId="257"/>
            <ac:spMk id="2" creationId="{567604FA-6B7C-2BC4-FE8C-12504722D51B}"/>
          </ac:spMkLst>
        </pc:spChg>
        <pc:spChg chg="add mod">
          <ac:chgData name="Андрей Котов" userId="70f4bf2685f29ad0" providerId="LiveId" clId="{23F0DC80-FB4A-4B86-8C52-7A9D7EAD1D85}" dt="2025-06-15T21:40:58.235" v="537" actId="14100"/>
          <ac:spMkLst>
            <pc:docMk/>
            <pc:sldMk cId="4018029022" sldId="257"/>
            <ac:spMk id="3" creationId="{7FB73EB4-5C4E-3493-C287-C62A66EA7358}"/>
          </ac:spMkLst>
        </pc:spChg>
        <pc:spChg chg="add mod">
          <ac:chgData name="Андрей Котов" userId="70f4bf2685f29ad0" providerId="LiveId" clId="{23F0DC80-FB4A-4B86-8C52-7A9D7EAD1D85}" dt="2025-06-15T21:40:54.165" v="535" actId="14100"/>
          <ac:spMkLst>
            <pc:docMk/>
            <pc:sldMk cId="4018029022" sldId="257"/>
            <ac:spMk id="4" creationId="{E7E5C566-9F6F-42DC-A9CC-84D7FC0236DB}"/>
          </ac:spMkLst>
        </pc:spChg>
      </pc:sldChg>
      <pc:sldChg chg="addSp delSp modSp new mod ord">
        <pc:chgData name="Андрей Котов" userId="70f4bf2685f29ad0" providerId="LiveId" clId="{23F0DC80-FB4A-4B86-8C52-7A9D7EAD1D85}" dt="2025-06-15T23:31:40.662" v="687" actId="20577"/>
        <pc:sldMkLst>
          <pc:docMk/>
          <pc:sldMk cId="1558385955" sldId="258"/>
        </pc:sldMkLst>
        <pc:spChg chg="mod">
          <ac:chgData name="Андрей Котов" userId="70f4bf2685f29ad0" providerId="LiveId" clId="{23F0DC80-FB4A-4B86-8C52-7A9D7EAD1D85}" dt="2025-06-15T23:31:40.662" v="687" actId="20577"/>
          <ac:spMkLst>
            <pc:docMk/>
            <pc:sldMk cId="1558385955" sldId="258"/>
            <ac:spMk id="2" creationId="{462A99B7-EA86-ED62-EA64-C374164A512D}"/>
          </ac:spMkLst>
        </pc:spChg>
        <pc:spChg chg="add mod">
          <ac:chgData name="Андрей Котов" userId="70f4bf2685f29ad0" providerId="LiveId" clId="{23F0DC80-FB4A-4B86-8C52-7A9D7EAD1D85}" dt="2025-06-15T21:42:57.699" v="545" actId="1076"/>
          <ac:spMkLst>
            <pc:docMk/>
            <pc:sldMk cId="1558385955" sldId="258"/>
            <ac:spMk id="3" creationId="{19D7DB1F-96D4-8E1B-0400-E28E846AF805}"/>
          </ac:spMkLst>
        </pc:spChg>
        <pc:spChg chg="add del">
          <ac:chgData name="Андрей Котов" userId="70f4bf2685f29ad0" providerId="LiveId" clId="{23F0DC80-FB4A-4B86-8C52-7A9D7EAD1D85}" dt="2025-06-15T21:34:26.561" v="402" actId="478"/>
          <ac:spMkLst>
            <pc:docMk/>
            <pc:sldMk cId="1558385955" sldId="258"/>
            <ac:spMk id="4" creationId="{786E3A4B-53EB-6FD4-0E8A-C4FA43C4F778}"/>
          </ac:spMkLst>
        </pc:spChg>
        <pc:spChg chg="add mod">
          <ac:chgData name="Андрей Котов" userId="70f4bf2685f29ad0" providerId="LiveId" clId="{23F0DC80-FB4A-4B86-8C52-7A9D7EAD1D85}" dt="2025-06-15T21:42:57.699" v="545" actId="1076"/>
          <ac:spMkLst>
            <pc:docMk/>
            <pc:sldMk cId="1558385955" sldId="258"/>
            <ac:spMk id="5" creationId="{168FE180-D2F5-0BF8-788E-9C590D13B730}"/>
          </ac:spMkLst>
        </pc:spChg>
        <pc:spChg chg="add mod">
          <ac:chgData name="Андрей Котов" userId="70f4bf2685f29ad0" providerId="LiveId" clId="{23F0DC80-FB4A-4B86-8C52-7A9D7EAD1D85}" dt="2025-06-15T21:42:57.699" v="545" actId="1076"/>
          <ac:spMkLst>
            <pc:docMk/>
            <pc:sldMk cId="1558385955" sldId="258"/>
            <ac:spMk id="6" creationId="{959FB9E0-916C-11A3-E4A7-9E78FFF345D6}"/>
          </ac:spMkLst>
        </pc:spChg>
        <pc:spChg chg="add mod">
          <ac:chgData name="Андрей Котов" userId="70f4bf2685f29ad0" providerId="LiveId" clId="{23F0DC80-FB4A-4B86-8C52-7A9D7EAD1D85}" dt="2025-06-15T21:42:57.699" v="545" actId="1076"/>
          <ac:spMkLst>
            <pc:docMk/>
            <pc:sldMk cId="1558385955" sldId="258"/>
            <ac:spMk id="7" creationId="{EBC4D787-3F13-DFAD-F574-03638A9B8DF0}"/>
          </ac:spMkLst>
        </pc:spChg>
        <pc:spChg chg="add mod">
          <ac:chgData name="Андрей Котов" userId="70f4bf2685f29ad0" providerId="LiveId" clId="{23F0DC80-FB4A-4B86-8C52-7A9D7EAD1D85}" dt="2025-06-15T21:42:57.699" v="545" actId="1076"/>
          <ac:spMkLst>
            <pc:docMk/>
            <pc:sldMk cId="1558385955" sldId="258"/>
            <ac:spMk id="8" creationId="{85984766-DCEA-CA8E-3E0D-095D46326C0A}"/>
          </ac:spMkLst>
        </pc:spChg>
        <pc:picChg chg="add mod">
          <ac:chgData name="Андрей Котов" userId="70f4bf2685f29ad0" providerId="LiveId" clId="{23F0DC80-FB4A-4B86-8C52-7A9D7EAD1D85}" dt="2025-06-15T21:42:57.699" v="545" actId="1076"/>
          <ac:picMkLst>
            <pc:docMk/>
            <pc:sldMk cId="1558385955" sldId="258"/>
            <ac:picMk id="1026" creationId="{FA16F975-4061-0136-8276-284EF0F7D071}"/>
          </ac:picMkLst>
        </pc:picChg>
        <pc:picChg chg="add mod">
          <ac:chgData name="Андрей Котов" userId="70f4bf2685f29ad0" providerId="LiveId" clId="{23F0DC80-FB4A-4B86-8C52-7A9D7EAD1D85}" dt="2025-06-15T21:42:57.699" v="545" actId="1076"/>
          <ac:picMkLst>
            <pc:docMk/>
            <pc:sldMk cId="1558385955" sldId="258"/>
            <ac:picMk id="1030" creationId="{AC3E875A-8F6A-7C37-3E63-64E2057BF949}"/>
          </ac:picMkLst>
        </pc:picChg>
        <pc:picChg chg="add mod">
          <ac:chgData name="Андрей Котов" userId="70f4bf2685f29ad0" providerId="LiveId" clId="{23F0DC80-FB4A-4B86-8C52-7A9D7EAD1D85}" dt="2025-06-15T21:42:57.699" v="545" actId="1076"/>
          <ac:picMkLst>
            <pc:docMk/>
            <pc:sldMk cId="1558385955" sldId="258"/>
            <ac:picMk id="1032" creationId="{22CDD209-980F-05C4-458C-624C424258EB}"/>
          </ac:picMkLst>
        </pc:picChg>
        <pc:picChg chg="add del mod">
          <ac:chgData name="Андрей Котов" userId="70f4bf2685f29ad0" providerId="LiveId" clId="{23F0DC80-FB4A-4B86-8C52-7A9D7EAD1D85}" dt="2025-06-15T21:36:23.081" v="413" actId="478"/>
          <ac:picMkLst>
            <pc:docMk/>
            <pc:sldMk cId="1558385955" sldId="258"/>
            <ac:picMk id="1034" creationId="{D50B532C-5F2E-ABF2-821F-ACC6106D975F}"/>
          </ac:picMkLst>
        </pc:picChg>
        <pc:picChg chg="add mod">
          <ac:chgData name="Андрей Котов" userId="70f4bf2685f29ad0" providerId="LiveId" clId="{23F0DC80-FB4A-4B86-8C52-7A9D7EAD1D85}" dt="2025-06-15T21:42:57.699" v="545" actId="1076"/>
          <ac:picMkLst>
            <pc:docMk/>
            <pc:sldMk cId="1558385955" sldId="258"/>
            <ac:picMk id="1036" creationId="{896FA9E4-416C-73ED-A2DA-E141A092BA19}"/>
          </ac:picMkLst>
        </pc:picChg>
      </pc:sldChg>
      <pc:sldChg chg="addSp modSp new mod">
        <pc:chgData name="Андрей Котов" userId="70f4bf2685f29ad0" providerId="LiveId" clId="{23F0DC80-FB4A-4B86-8C52-7A9D7EAD1D85}" dt="2025-06-15T23:31:52.089" v="693" actId="20577"/>
        <pc:sldMkLst>
          <pc:docMk/>
          <pc:sldMk cId="3617835623" sldId="259"/>
        </pc:sldMkLst>
        <pc:spChg chg="mod">
          <ac:chgData name="Андрей Котов" userId="70f4bf2685f29ad0" providerId="LiveId" clId="{23F0DC80-FB4A-4B86-8C52-7A9D7EAD1D85}" dt="2025-06-15T23:31:52.089" v="693" actId="20577"/>
          <ac:spMkLst>
            <pc:docMk/>
            <pc:sldMk cId="3617835623" sldId="259"/>
            <ac:spMk id="2" creationId="{FC9CFB40-48F5-296B-E3DA-6FCE4307CFF6}"/>
          </ac:spMkLst>
        </pc:spChg>
        <pc:spChg chg="add mod">
          <ac:chgData name="Андрей Котов" userId="70f4bf2685f29ad0" providerId="LiveId" clId="{23F0DC80-FB4A-4B86-8C52-7A9D7EAD1D85}" dt="2025-06-15T23:30:20.821" v="640" actId="20577"/>
          <ac:spMkLst>
            <pc:docMk/>
            <pc:sldMk cId="3617835623" sldId="259"/>
            <ac:spMk id="3" creationId="{3CD8107E-3633-6886-22CB-1BA92C2CE2AE}"/>
          </ac:spMkLst>
        </pc:spChg>
        <pc:spChg chg="add mod">
          <ac:chgData name="Андрей Котов" userId="70f4bf2685f29ad0" providerId="LiveId" clId="{23F0DC80-FB4A-4B86-8C52-7A9D7EAD1D85}" dt="2025-06-15T23:30:31.483" v="644" actId="20577"/>
          <ac:spMkLst>
            <pc:docMk/>
            <pc:sldMk cId="3617835623" sldId="259"/>
            <ac:spMk id="4" creationId="{9DAA34C9-1A91-5C12-C0BF-B569D86BB40E}"/>
          </ac:spMkLst>
        </pc:spChg>
      </pc:sldChg>
      <pc:sldChg chg="addSp modSp new mod">
        <pc:chgData name="Андрей Котов" userId="70f4bf2685f29ad0" providerId="LiveId" clId="{23F0DC80-FB4A-4B86-8C52-7A9D7EAD1D85}" dt="2025-06-15T23:45:19.329" v="1271" actId="1076"/>
        <pc:sldMkLst>
          <pc:docMk/>
          <pc:sldMk cId="2099870765" sldId="260"/>
        </pc:sldMkLst>
        <pc:spChg chg="mod">
          <ac:chgData name="Андрей Котов" userId="70f4bf2685f29ad0" providerId="LiveId" clId="{23F0DC80-FB4A-4B86-8C52-7A9D7EAD1D85}" dt="2025-06-15T23:40:06.603" v="1220" actId="1076"/>
          <ac:spMkLst>
            <pc:docMk/>
            <pc:sldMk cId="2099870765" sldId="260"/>
            <ac:spMk id="2" creationId="{457C9695-3A64-2A27-2E72-256B765B26FA}"/>
          </ac:spMkLst>
        </pc:spChg>
        <pc:spChg chg="add mod">
          <ac:chgData name="Андрей Котов" userId="70f4bf2685f29ad0" providerId="LiveId" clId="{23F0DC80-FB4A-4B86-8C52-7A9D7EAD1D85}" dt="2025-06-15T23:33:27.899" v="878" actId="1076"/>
          <ac:spMkLst>
            <pc:docMk/>
            <pc:sldMk cId="2099870765" sldId="260"/>
            <ac:spMk id="3" creationId="{403D80FE-AB1B-075A-ACBB-0C6B5312608E}"/>
          </ac:spMkLst>
        </pc:spChg>
        <pc:spChg chg="add mod">
          <ac:chgData name="Андрей Котов" userId="70f4bf2685f29ad0" providerId="LiveId" clId="{23F0DC80-FB4A-4B86-8C52-7A9D7EAD1D85}" dt="2025-06-15T23:45:19.329" v="1271" actId="1076"/>
          <ac:spMkLst>
            <pc:docMk/>
            <pc:sldMk cId="2099870765" sldId="260"/>
            <ac:spMk id="6" creationId="{6D2618D8-19A3-3F51-4D4B-FD1446B13741}"/>
          </ac:spMkLst>
        </pc:spChg>
        <pc:picChg chg="add mod">
          <ac:chgData name="Андрей Котов" userId="70f4bf2685f29ad0" providerId="LiveId" clId="{23F0DC80-FB4A-4B86-8C52-7A9D7EAD1D85}" dt="2025-06-15T23:45:19.329" v="1271" actId="1076"/>
          <ac:picMkLst>
            <pc:docMk/>
            <pc:sldMk cId="2099870765" sldId="260"/>
            <ac:picMk id="5" creationId="{8DECAFA6-09EC-9548-AD82-AE1443E4812B}"/>
          </ac:picMkLst>
        </pc:picChg>
      </pc:sldChg>
      <pc:sldChg chg="addSp modSp new mod">
        <pc:chgData name="Андрей Котов" userId="70f4bf2685f29ad0" providerId="LiveId" clId="{23F0DC80-FB4A-4B86-8C52-7A9D7EAD1D85}" dt="2025-06-15T23:46:19.373" v="1279" actId="1076"/>
        <pc:sldMkLst>
          <pc:docMk/>
          <pc:sldMk cId="991922225" sldId="261"/>
        </pc:sldMkLst>
        <pc:spChg chg="mod">
          <ac:chgData name="Андрей Котов" userId="70f4bf2685f29ad0" providerId="LiveId" clId="{23F0DC80-FB4A-4B86-8C52-7A9D7EAD1D85}" dt="2025-06-15T23:40:03.487" v="1219" actId="1076"/>
          <ac:spMkLst>
            <pc:docMk/>
            <pc:sldMk cId="991922225" sldId="261"/>
            <ac:spMk id="2" creationId="{BB2232A1-6641-1117-B51D-B228AE0771F6}"/>
          </ac:spMkLst>
        </pc:spChg>
        <pc:spChg chg="add mod">
          <ac:chgData name="Андрей Котов" userId="70f4bf2685f29ad0" providerId="LiveId" clId="{23F0DC80-FB4A-4B86-8C52-7A9D7EAD1D85}" dt="2025-06-15T23:38:42.422" v="1079" actId="1076"/>
          <ac:spMkLst>
            <pc:docMk/>
            <pc:sldMk cId="991922225" sldId="261"/>
            <ac:spMk id="5" creationId="{77839D76-1519-7D88-E6BA-50036F45C706}"/>
          </ac:spMkLst>
        </pc:spChg>
        <pc:spChg chg="add mod">
          <ac:chgData name="Андрей Котов" userId="70f4bf2685f29ad0" providerId="LiveId" clId="{23F0DC80-FB4A-4B86-8C52-7A9D7EAD1D85}" dt="2025-06-15T23:46:19.373" v="1279" actId="1076"/>
          <ac:spMkLst>
            <pc:docMk/>
            <pc:sldMk cId="991922225" sldId="261"/>
            <ac:spMk id="6" creationId="{6D4E0FF5-87D2-3F88-0610-5FA0DE5D78F6}"/>
          </ac:spMkLst>
        </pc:spChg>
        <pc:picChg chg="add mod">
          <ac:chgData name="Андрей Котов" userId="70f4bf2685f29ad0" providerId="LiveId" clId="{23F0DC80-FB4A-4B86-8C52-7A9D7EAD1D85}" dt="2025-06-15T23:45:09.675" v="1269" actId="1076"/>
          <ac:picMkLst>
            <pc:docMk/>
            <pc:sldMk cId="991922225" sldId="261"/>
            <ac:picMk id="4" creationId="{AB0EA099-1614-2648-3DE2-8DBE1112231D}"/>
          </ac:picMkLst>
        </pc:picChg>
      </pc:sldChg>
      <pc:sldChg chg="addSp delSp modSp new mod">
        <pc:chgData name="Андрей Котов" userId="70f4bf2685f29ad0" providerId="LiveId" clId="{23F0DC80-FB4A-4B86-8C52-7A9D7EAD1D85}" dt="2025-06-15T23:54:12.078" v="1379" actId="1076"/>
        <pc:sldMkLst>
          <pc:docMk/>
          <pc:sldMk cId="3125427074" sldId="262"/>
        </pc:sldMkLst>
        <pc:spChg chg="del">
          <ac:chgData name="Андрей Котов" userId="70f4bf2685f29ad0" providerId="LiveId" clId="{23F0DC80-FB4A-4B86-8C52-7A9D7EAD1D85}" dt="2025-06-15T23:39:54.423" v="1217" actId="478"/>
          <ac:spMkLst>
            <pc:docMk/>
            <pc:sldMk cId="3125427074" sldId="262"/>
            <ac:spMk id="2" creationId="{E4217279-0099-F367-F2F9-A104577EFBB6}"/>
          </ac:spMkLst>
        </pc:spChg>
        <pc:spChg chg="add mod">
          <ac:chgData name="Андрей Котов" userId="70f4bf2685f29ad0" providerId="LiveId" clId="{23F0DC80-FB4A-4B86-8C52-7A9D7EAD1D85}" dt="2025-06-15T23:44:17.159" v="1238" actId="1076"/>
          <ac:spMkLst>
            <pc:docMk/>
            <pc:sldMk cId="3125427074" sldId="262"/>
            <ac:spMk id="3" creationId="{FB6AC7ED-846A-D07A-2002-A6DF090E1D02}"/>
          </ac:spMkLst>
        </pc:spChg>
        <pc:spChg chg="add del mod">
          <ac:chgData name="Андрей Котов" userId="70f4bf2685f29ad0" providerId="LiveId" clId="{23F0DC80-FB4A-4B86-8C52-7A9D7EAD1D85}" dt="2025-06-15T23:43:57.067" v="1232"/>
          <ac:spMkLst>
            <pc:docMk/>
            <pc:sldMk cId="3125427074" sldId="262"/>
            <ac:spMk id="6" creationId="{DE37A7BE-51DC-D58B-C6FF-E3B2C7A1CD22}"/>
          </ac:spMkLst>
        </pc:spChg>
        <pc:spChg chg="add mod">
          <ac:chgData name="Андрей Котов" userId="70f4bf2685f29ad0" providerId="LiveId" clId="{23F0DC80-FB4A-4B86-8C52-7A9D7EAD1D85}" dt="2025-06-15T23:54:12.078" v="1379" actId="1076"/>
          <ac:spMkLst>
            <pc:docMk/>
            <pc:sldMk cId="3125427074" sldId="262"/>
            <ac:spMk id="7" creationId="{2D996F9D-64CA-2655-DCA8-2BAB60645CED}"/>
          </ac:spMkLst>
        </pc:spChg>
        <pc:spChg chg="add mod">
          <ac:chgData name="Андрей Котов" userId="70f4bf2685f29ad0" providerId="LiveId" clId="{23F0DC80-FB4A-4B86-8C52-7A9D7EAD1D85}" dt="2025-06-15T23:45:05.946" v="1268" actId="1076"/>
          <ac:spMkLst>
            <pc:docMk/>
            <pc:sldMk cId="3125427074" sldId="262"/>
            <ac:spMk id="8" creationId="{5C847616-976B-78CB-1D7D-ABC1C78CF62B}"/>
          </ac:spMkLst>
        </pc:spChg>
        <pc:picChg chg="add mod">
          <ac:chgData name="Андрей Котов" userId="70f4bf2685f29ad0" providerId="LiveId" clId="{23F0DC80-FB4A-4B86-8C52-7A9D7EAD1D85}" dt="2025-06-15T23:44:55.095" v="1267" actId="1076"/>
          <ac:picMkLst>
            <pc:docMk/>
            <pc:sldMk cId="3125427074" sldId="262"/>
            <ac:picMk id="5" creationId="{B36A5185-0B25-0E41-DF41-5BC7E3A3B585}"/>
          </ac:picMkLst>
        </pc:picChg>
      </pc:sldChg>
      <pc:sldChg chg="addSp modSp new mod">
        <pc:chgData name="Андрей Котов" userId="70f4bf2685f29ad0" providerId="LiveId" clId="{23F0DC80-FB4A-4B86-8C52-7A9D7EAD1D85}" dt="2025-06-15T23:53:51.195" v="1375" actId="1076"/>
        <pc:sldMkLst>
          <pc:docMk/>
          <pc:sldMk cId="3297871021" sldId="263"/>
        </pc:sldMkLst>
        <pc:spChg chg="mod">
          <ac:chgData name="Андрей Котов" userId="70f4bf2685f29ad0" providerId="LiveId" clId="{23F0DC80-FB4A-4B86-8C52-7A9D7EAD1D85}" dt="2025-06-15T23:48:35.100" v="1296" actId="113"/>
          <ac:spMkLst>
            <pc:docMk/>
            <pc:sldMk cId="3297871021" sldId="263"/>
            <ac:spMk id="2" creationId="{5358A86B-1017-F5BB-1B55-A15CB351F27F}"/>
          </ac:spMkLst>
        </pc:spChg>
        <pc:spChg chg="add mod">
          <ac:chgData name="Андрей Котов" userId="70f4bf2685f29ad0" providerId="LiveId" clId="{23F0DC80-FB4A-4B86-8C52-7A9D7EAD1D85}" dt="2025-06-15T23:52:16.925" v="1352" actId="1076"/>
          <ac:spMkLst>
            <pc:docMk/>
            <pc:sldMk cId="3297871021" sldId="263"/>
            <ac:spMk id="3" creationId="{5F7FEDF6-7992-7448-3BC5-C7CA85D33D59}"/>
          </ac:spMkLst>
        </pc:spChg>
        <pc:spChg chg="add mod">
          <ac:chgData name="Андрей Котов" userId="70f4bf2685f29ad0" providerId="LiveId" clId="{23F0DC80-FB4A-4B86-8C52-7A9D7EAD1D85}" dt="2025-06-15T23:53:51.195" v="1375" actId="1076"/>
          <ac:spMkLst>
            <pc:docMk/>
            <pc:sldMk cId="3297871021" sldId="263"/>
            <ac:spMk id="6" creationId="{709EC235-3C3D-578A-7E22-4AC6206C2796}"/>
          </ac:spMkLst>
        </pc:spChg>
        <pc:picChg chg="add mod">
          <ac:chgData name="Андрей Котов" userId="70f4bf2685f29ad0" providerId="LiveId" clId="{23F0DC80-FB4A-4B86-8C52-7A9D7EAD1D85}" dt="2025-06-15T23:53:51.195" v="1375" actId="1076"/>
          <ac:picMkLst>
            <pc:docMk/>
            <pc:sldMk cId="3297871021" sldId="263"/>
            <ac:picMk id="5" creationId="{1CC9138E-B98B-FD21-85BA-3E2CF1CF1591}"/>
          </ac:picMkLst>
        </pc:picChg>
      </pc:sldChg>
      <pc:sldChg chg="addSp modSp new mod">
        <pc:chgData name="Андрей Котов" userId="70f4bf2685f29ad0" providerId="LiveId" clId="{23F0DC80-FB4A-4B86-8C52-7A9D7EAD1D85}" dt="2025-06-15T23:54:39.119" v="1388" actId="1076"/>
        <pc:sldMkLst>
          <pc:docMk/>
          <pc:sldMk cId="3795179429" sldId="264"/>
        </pc:sldMkLst>
        <pc:spChg chg="mod">
          <ac:chgData name="Андрей Котов" userId="70f4bf2685f29ad0" providerId="LiveId" clId="{23F0DC80-FB4A-4B86-8C52-7A9D7EAD1D85}" dt="2025-06-15T23:52:37.655" v="1368" actId="1076"/>
          <ac:spMkLst>
            <pc:docMk/>
            <pc:sldMk cId="3795179429" sldId="264"/>
            <ac:spMk id="2" creationId="{0CCCC332-C099-3F5E-DA04-3571411C0599}"/>
          </ac:spMkLst>
        </pc:spChg>
        <pc:spChg chg="add mod">
          <ac:chgData name="Андрей Котов" userId="70f4bf2685f29ad0" providerId="LiveId" clId="{23F0DC80-FB4A-4B86-8C52-7A9D7EAD1D85}" dt="2025-06-15T23:54:39.119" v="1388" actId="1076"/>
          <ac:spMkLst>
            <pc:docMk/>
            <pc:sldMk cId="3795179429" sldId="264"/>
            <ac:spMk id="3" creationId="{CDBF5335-8485-6308-7E6C-1E0142E51AC5}"/>
          </ac:spMkLst>
        </pc:spChg>
      </pc:sldChg>
      <pc:sldChg chg="new del">
        <pc:chgData name="Андрей Котов" userId="70f4bf2685f29ad0" providerId="LiveId" clId="{23F0DC80-FB4A-4B86-8C52-7A9D7EAD1D85}" dt="2025-06-15T23:54:56.747" v="1391" actId="2696"/>
        <pc:sldMkLst>
          <pc:docMk/>
          <pc:sldMk cId="1982119722" sldId="265"/>
        </pc:sldMkLst>
      </pc:sldChg>
      <pc:sldChg chg="add">
        <pc:chgData name="Андрей Котов" userId="70f4bf2685f29ad0" providerId="LiveId" clId="{23F0DC80-FB4A-4B86-8C52-7A9D7EAD1D85}" dt="2025-06-15T23:54:54.295" v="1390"/>
        <pc:sldMkLst>
          <pc:docMk/>
          <pc:sldMk cId="3199996215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E799AB-88D4-89DE-232A-3B05C50F97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F0959-043E-7DBC-1E89-4F78CE27B9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B51B9-D516-2D6D-6649-979AC2C8E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5C6626-FD23-271D-23E3-9662F18E83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9B62-ABAE-2C2D-E080-440AA6235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5408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49EB0-320F-682D-E79B-041D4C8BF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3F9DCF-0789-FC97-0CE6-B8FE0D6543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D71774-AA7C-8F6D-58BF-7B81ED28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A776C-CBE8-8187-C36C-636B96489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19491A-623A-71D2-57A7-75804D475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838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11A747-22DE-B363-6B3E-C15D670DFE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EEE680-6B7E-CEC0-8FF2-AD2809FB45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09471-F4BF-17F2-D354-D83AEC815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BE09B9-C66E-A32F-9E5C-1A2CA5FE3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FFA359-74A8-FE01-933A-E32CB8319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962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10D58-0178-1EDF-A759-BD10FF07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EFB8C-7357-2AAF-EE31-B325310920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46438-3551-6518-0ABE-00F9FF56A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82C058-0E80-6B59-C9B5-21AB33AB1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632479-3961-FC96-F55A-BC75E592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9369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43B45A-0323-1745-CA4A-8066BE64F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DDD48-D75C-BBC3-ACEF-A6E16D7C21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D0ECB-7C7B-D575-F4B9-C091DE0CF0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F269A3-B11C-D420-B756-D1334486E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DD4D6-C9DD-D629-06AC-6F221D2A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777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2C5D3-3DAD-3110-34AA-3FDFC48B0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8FA4A-E341-2242-2D61-0A74405E4D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3F7A2B-E764-3539-FBCD-21700B3305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56FE5-7A7D-4EEE-0FD3-CCE7DBD25F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E47D4E-D42B-7A90-D708-7434CDCD5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117FC4-9041-E98A-F8ED-ACFE11145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29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B1B37-C1B5-9ECF-595E-D5A3EB6833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484F1-26BF-1A29-5D0B-13BC8353B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6D2154-7846-8901-1AAF-7E891AA67D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9E8F3CC-0359-E2F6-FCB0-83E956BC7F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155021-0812-A872-25E6-6FF51CDEF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54515-3E8F-C67B-C6A7-B9096C25DF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074B67-C04B-B2B1-0021-5B9776CF8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03E36-864D-C1EA-B0E9-F948AD8F4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48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59A82-A549-E33F-5EC7-FDE0DC4D5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70ABCD-D416-97E4-127F-750C88C8F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B75CB5-C6F2-BB79-08BD-E26096019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2BBA-D0D8-AC66-868B-1D8DA16CF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941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FE2854-3AA2-559A-7F4B-5F09A3B3B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6C5CD64-AB26-0A90-C50F-8344FF7880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E4C15C-8BE7-CDAF-BDF2-82EF6DF4B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6845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150D0-59BA-C8E7-4AA3-EED1B450E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433D3-989B-A956-904A-99664E5CD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32E52-5919-3BCF-69CB-C0058D36DC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ECC288-2636-4184-CD47-2AC2645ED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8B46DB-C1A3-AB13-436B-6C10A72B8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F3EBAE-1A6F-0435-5D28-C7D81EF8AC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4848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4B732-5B7C-5FE2-E0EA-6A28380E8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BA8527-3141-0542-C2AA-22EF4165EC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9065FE-7099-4D8D-069E-EDD2FF8E7A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992CE1-43F0-63A2-22A9-75A807D11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FD8B51-BAB7-8250-B1AC-24B38F88B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BFF19-823E-4896-4703-774A4907C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173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767E2-3ECC-E29B-A531-2AFD06664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DCDFFC-3416-C69A-0CA0-BD3EE41DE4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5FAC05-6DA9-D87E-FCBD-24E08C5EE6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CA40B2-0F7D-4F58-914C-DBAB0F7F97BF}" type="datetimeFigureOut">
              <a:rPr lang="en-US" smtClean="0"/>
              <a:t>15-Jun-25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D82D0-4ADA-F36D-3DAC-3425C205EF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2AE465-3AC6-6DBD-7B07-29C1AD591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257610-82BA-4BF6-8712-2027780B59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883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0593F3B-B3C5-73D2-23DD-7B3EE5DE3F2F}"/>
              </a:ext>
            </a:extLst>
          </p:cNvPr>
          <p:cNvSpPr>
            <a:spLocks noGrp="1"/>
          </p:cNvSpPr>
          <p:nvPr/>
        </p:nvSpPr>
        <p:spPr>
          <a:xfrm>
            <a:off x="433057" y="2223247"/>
            <a:ext cx="11325885" cy="750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Дипломная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работа на тему: 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работы лаборатории по учету газопроводов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9E879-36CE-3589-044F-E2A5141613FE}"/>
              </a:ext>
            </a:extLst>
          </p:cNvPr>
          <p:cNvSpPr>
            <a:spLocks noGrp="1"/>
          </p:cNvSpPr>
          <p:nvPr/>
        </p:nvSpPr>
        <p:spPr>
          <a:xfrm>
            <a:off x="7035373" y="3883985"/>
            <a:ext cx="3997427" cy="157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4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Котов Андрей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Солдатова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.И., преподаватель НЭТК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7A97EFF-88B1-F94C-E205-926B5059020A}"/>
              </a:ext>
            </a:extLst>
          </p:cNvPr>
          <p:cNvSpPr txBox="1"/>
          <p:nvPr/>
        </p:nvSpPr>
        <p:spPr>
          <a:xfrm>
            <a:off x="2338388" y="128858"/>
            <a:ext cx="751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Центросоюз Российской Федерации</a:t>
            </a:r>
            <a:b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Нижегородский областной союз потребительских обществ</a:t>
            </a:r>
            <a:b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«Нижегородский экономико-технологический колледж»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16564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9438B-8EF7-A589-8BEF-8749F532E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42FC9F-6901-E219-F0B5-8BDFB5F34F53}"/>
              </a:ext>
            </a:extLst>
          </p:cNvPr>
          <p:cNvSpPr>
            <a:spLocks noGrp="1"/>
          </p:cNvSpPr>
          <p:nvPr/>
        </p:nvSpPr>
        <p:spPr>
          <a:xfrm>
            <a:off x="433057" y="2223247"/>
            <a:ext cx="11325885" cy="75076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1800"/>
              </a:spcBef>
            </a:pPr>
            <a:r>
              <a:rPr lang="ru-RU" sz="24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Дипломная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работа на тему: </a:t>
            </a:r>
            <a:b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Автоматизация работы лаборатории по учету газопроводов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»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FD67308-2EF3-78D1-62AC-3D8E0469B603}"/>
              </a:ext>
            </a:extLst>
          </p:cNvPr>
          <p:cNvSpPr>
            <a:spLocks noGrp="1"/>
          </p:cNvSpPr>
          <p:nvPr/>
        </p:nvSpPr>
        <p:spPr>
          <a:xfrm>
            <a:off x="7035373" y="3883985"/>
            <a:ext cx="3997427" cy="15792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Выполнил: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студент группы 4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П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Котов Андрей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Руководитель:</a:t>
            </a:r>
            <a:b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Солдатова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С</a:t>
            </a:r>
            <a:r>
              <a:rPr lang="ru-RU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.И., преподаватель НЭТК</a:t>
            </a:r>
            <a:endParaRPr lang="ru-RU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563779-8912-34FA-26F8-3E02822D6269}"/>
              </a:ext>
            </a:extLst>
          </p:cNvPr>
          <p:cNvSpPr txBox="1"/>
          <p:nvPr/>
        </p:nvSpPr>
        <p:spPr>
          <a:xfrm>
            <a:off x="2338388" y="128858"/>
            <a:ext cx="75152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b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Центросоюз Российской Федерации</a:t>
            </a:r>
            <a:b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Нижегородский областной союз потребительских обществ</a:t>
            </a:r>
            <a:br>
              <a:rPr lang="ru-RU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b="0" cap="small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«Нижегородский экономико-технологический колледж»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9996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604FA-6B7C-2BC4-FE8C-12504722D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B73EB4-5C4E-3493-C287-C62A66EA7358}"/>
              </a:ext>
            </a:extLst>
          </p:cNvPr>
          <p:cNvSpPr txBox="1"/>
          <p:nvPr/>
        </p:nvSpPr>
        <p:spPr>
          <a:xfrm>
            <a:off x="1586753" y="2468583"/>
            <a:ext cx="901849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выполнения дипломной работы были поставлены следующие задачи: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Исследование предметной области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Проектирование интерфейса и БД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Реализация WPF-приложения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Тестирование и оценка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Объектом исследования является процесс учёта, обслуживания и контроля технического состояния трубопроводной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инфраструктуры в ООО «Газпром распределение Нижний Новгород».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Предметом исследования выступают информационные технологии и программные решения, применяемые для автоматизации технического учёта, регистрации событий и организации задач.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E5C566-9F6F-42DC-A9CC-84D7FC0236DB}"/>
              </a:ext>
            </a:extLst>
          </p:cNvPr>
          <p:cNvSpPr txBox="1"/>
          <p:nvPr/>
        </p:nvSpPr>
        <p:spPr>
          <a:xfrm>
            <a:off x="1586752" y="1143020"/>
            <a:ext cx="9018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дипломной работы является разработка информационной системы, предназначенной для автоматизации учёта трубопроводов, хранения истории их обслуживания, управления задачами сотрудников и регистрации событий, связанных с эксплуатацией оборудования.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0290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FB40-48F5-296B-E3DA-6FCE4307C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354013"/>
            <a:ext cx="9143999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Проектирование ИС АРМ лаборатории по учету газопроводов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D8107E-3633-6886-22CB-1BA92C2CE2AE}"/>
              </a:ext>
            </a:extLst>
          </p:cNvPr>
          <p:cNvSpPr txBox="1"/>
          <p:nvPr/>
        </p:nvSpPr>
        <p:spPr>
          <a:xfrm>
            <a:off x="1438273" y="2236945"/>
            <a:ext cx="922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ООО «Газпром распределение Нижний Новгород» входит в структуру ПАО «Газпром» и осуществляет деятельность в сфере транспортировки и распределения природного газа на территории Нижегородской области. Основная задача организации - бесперебойная подача газа населению и промышленным предприятиям.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AA34C9-1A91-5C12-C0BF-B569D86BB40E}"/>
              </a:ext>
            </a:extLst>
          </p:cNvPr>
          <p:cNvSpPr txBox="1"/>
          <p:nvPr/>
        </p:nvSpPr>
        <p:spPr>
          <a:xfrm>
            <a:off x="1438273" y="3596641"/>
            <a:ext cx="92297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условиях развития цифровых технологий и стремления к автоматизации производственных процессов всё большую актуальность приобретает внедрение ИС на предприятиях. Особенно это важно для организаций, связанных с эксплуатацией и контролем технически сложных объектов, таких как газопроводы.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7835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A99B7-EA86-ED62-EA64-C374164A5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33186"/>
            <a:ext cx="10515600" cy="448234"/>
          </a:xfrm>
        </p:spPr>
        <p:txBody>
          <a:bodyPr>
            <a:no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Стек технологий для ИС по учету газопроводов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9D7DB1F-96D4-8E1B-0400-E28E846AF805}"/>
              </a:ext>
            </a:extLst>
          </p:cNvPr>
          <p:cNvSpPr txBox="1"/>
          <p:nvPr/>
        </p:nvSpPr>
        <p:spPr>
          <a:xfrm>
            <a:off x="1534369" y="1344037"/>
            <a:ext cx="912326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реализации ПО для АРМ лаборатории по учету газопроводов применялись следующие технологии: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Язык программирования: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C#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Интерфейс: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WPF + XAML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База данных: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SQL Server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Среда разработки: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Инструмент проектирования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 Figma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FA16F975-4061-0136-8276-284EF0F7D0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5347" y="3652361"/>
            <a:ext cx="1181107" cy="13642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AC3E875A-8F6A-7C37-3E63-64E2057BF9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450" y="3652362"/>
            <a:ext cx="1364274" cy="136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icture background">
            <a:extLst>
              <a:ext uri="{FF2B5EF4-FFF2-40B4-BE49-F238E27FC236}">
                <a16:creationId xmlns:a16="http://schemas.microsoft.com/office/drawing/2014/main" id="{22CDD209-980F-05C4-458C-624C4242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7435" y="3652360"/>
            <a:ext cx="2182838" cy="136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Picture background">
            <a:extLst>
              <a:ext uri="{FF2B5EF4-FFF2-40B4-BE49-F238E27FC236}">
                <a16:creationId xmlns:a16="http://schemas.microsoft.com/office/drawing/2014/main" id="{896FA9E4-416C-73ED-A2DA-E141A092BA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8416" y="3652360"/>
            <a:ext cx="2182838" cy="1364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8FE180-D2F5-0BF8-788E-9C590D13B730}"/>
              </a:ext>
            </a:extLst>
          </p:cNvPr>
          <p:cNvSpPr txBox="1"/>
          <p:nvPr/>
        </p:nvSpPr>
        <p:spPr>
          <a:xfrm>
            <a:off x="1690345" y="5027236"/>
            <a:ext cx="171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Фотография 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9FB9E0-916C-11A3-E4A7-9E78FFF345D6}"/>
              </a:ext>
            </a:extLst>
          </p:cNvPr>
          <p:cNvSpPr txBox="1"/>
          <p:nvPr/>
        </p:nvSpPr>
        <p:spPr>
          <a:xfrm>
            <a:off x="3749578" y="5016634"/>
            <a:ext cx="16060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MS SQL Server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BC4D787-3F13-DFAD-F574-03638A9B8DF0}"/>
              </a:ext>
            </a:extLst>
          </p:cNvPr>
          <p:cNvSpPr txBox="1"/>
          <p:nvPr/>
        </p:nvSpPr>
        <p:spPr>
          <a:xfrm>
            <a:off x="5859878" y="5016633"/>
            <a:ext cx="1516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Фотография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Studio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984766-DCEA-CA8E-3E0D-095D46326C0A}"/>
              </a:ext>
            </a:extLst>
          </p:cNvPr>
          <p:cNvSpPr txBox="1"/>
          <p:nvPr/>
        </p:nvSpPr>
        <p:spPr>
          <a:xfrm>
            <a:off x="7919531" y="5027236"/>
            <a:ext cx="20317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Фотография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</a:p>
        </p:txBody>
      </p:sp>
    </p:spTree>
    <p:extLst>
      <p:ext uri="{BB962C8B-B14F-4D97-AF65-F5344CB8AC3E}">
        <p14:creationId xmlns:p14="http://schemas.microsoft.com/office/powerpoint/2010/main" val="15583859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C9695-3A64-2A27-2E72-256B765B2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3652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3D80FE-AB1B-075A-ACBB-0C6B5312608E}"/>
              </a:ext>
            </a:extLst>
          </p:cNvPr>
          <p:cNvSpPr txBox="1"/>
          <p:nvPr/>
        </p:nvSpPr>
        <p:spPr>
          <a:xfrm>
            <a:off x="1590675" y="1528763"/>
            <a:ext cx="755040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 приложении существует две роли: Администратор и Пользователь.</a:t>
            </a:r>
          </a:p>
          <a:p>
            <a:r>
              <a:rPr lang="ru-RU" dirty="0"/>
              <a:t>Администратор может просматривать список сотрудников и газопроводов.</a:t>
            </a:r>
          </a:p>
          <a:p>
            <a:r>
              <a:rPr lang="ru-RU" dirty="0"/>
              <a:t>Пользователь - только газопроводы.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ECAFA6-09EC-9548-AD82-AE1443E48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8514" y="2945320"/>
            <a:ext cx="6734972" cy="30868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618D8-19A3-3F51-4D4B-FD1446B13741}"/>
              </a:ext>
            </a:extLst>
          </p:cNvPr>
          <p:cNvSpPr txBox="1"/>
          <p:nvPr/>
        </p:nvSpPr>
        <p:spPr>
          <a:xfrm>
            <a:off x="4881563" y="6032182"/>
            <a:ext cx="24288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Страница сотрудников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8707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232A1-6641-1117-B51D-B228AE07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5359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0EA099-1614-2648-3DE2-8DBE111223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6607" y="2867025"/>
            <a:ext cx="6878782" cy="31527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839D76-1519-7D88-E6BA-50036F45C706}"/>
              </a:ext>
            </a:extLst>
          </p:cNvPr>
          <p:cNvSpPr txBox="1"/>
          <p:nvPr/>
        </p:nvSpPr>
        <p:spPr>
          <a:xfrm>
            <a:off x="4963317" y="6019800"/>
            <a:ext cx="2265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Страница с задачами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4E0FF5-87D2-3F88-0610-5FA0DE5D78F6}"/>
              </a:ext>
            </a:extLst>
          </p:cNvPr>
          <p:cNvSpPr txBox="1"/>
          <p:nvPr/>
        </p:nvSpPr>
        <p:spPr>
          <a:xfrm>
            <a:off x="1874437" y="1266811"/>
            <a:ext cx="844312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При авторизации пользователю открывается список событий и задач, откуда он может перейти на страницу газопроводов.</a:t>
            </a:r>
          </a:p>
          <a:p>
            <a:r>
              <a:rPr lang="ru-RU" dirty="0"/>
              <a:t>Она служит центральным элементом взаимодействия, где отображаются текущие задачи, события и информация, необходимая сотруднику для выполнения повседневных обязанностей.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1922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B6AC7ED-846A-D07A-2002-A6DF090E1D02}"/>
              </a:ext>
            </a:extLst>
          </p:cNvPr>
          <p:cNvSpPr txBox="1">
            <a:spLocks/>
          </p:cNvSpPr>
          <p:nvPr/>
        </p:nvSpPr>
        <p:spPr>
          <a:xfrm>
            <a:off x="838199" y="20002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Разработка информационной системы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6A5185-0B25-0E41-DF41-5BC7E3A3B5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23750" y="2932768"/>
            <a:ext cx="6744497" cy="309122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D996F9D-64CA-2655-DCA8-2BAB60645CED}"/>
              </a:ext>
            </a:extLst>
          </p:cNvPr>
          <p:cNvSpPr txBox="1"/>
          <p:nvPr/>
        </p:nvSpPr>
        <p:spPr>
          <a:xfrm>
            <a:off x="2005009" y="1455440"/>
            <a:ext cx="818197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данной странице отображается таблица с перечнем трубопроводов, включая: код, местоположение, даты инспекций, дату установки, статус, давление, длину. С помощью текст боксов рядом с «Код:» и «Локация:» можно производить поиск конкретных газопроводов. </a:t>
            </a:r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847616-976B-78CB-1D7D-ABC1C78CF62B}"/>
              </a:ext>
            </a:extLst>
          </p:cNvPr>
          <p:cNvSpPr txBox="1"/>
          <p:nvPr/>
        </p:nvSpPr>
        <p:spPr>
          <a:xfrm>
            <a:off x="4833376" y="6023996"/>
            <a:ext cx="25252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/>
              <a:t>Страница газопроводов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270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58A86B-1017-F5BB-1B55-A15CB351F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7FEDF6-7992-7448-3BC5-C7CA85D33D59}"/>
              </a:ext>
            </a:extLst>
          </p:cNvPr>
          <p:cNvSpPr txBox="1"/>
          <p:nvPr/>
        </p:nvSpPr>
        <p:spPr>
          <a:xfrm>
            <a:off x="6096000" y="2136337"/>
            <a:ext cx="443864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тестирования является выявление и устранение возможных ошибок, дефектов или недочётов в работе приложения до его развёртывания и внедрения. 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Тестирование обеспечивает уверенность в работоспособности, стабильности, безопасности и удобстве использования разработанного программного обеспечения.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9138E-B98B-FD21-85BA-3E2CF1CF1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076" y="2057208"/>
            <a:ext cx="3458058" cy="274358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9EC235-3C3D-578A-7E22-4AC6206C2796}"/>
              </a:ext>
            </a:extLst>
          </p:cNvPr>
          <p:cNvSpPr txBox="1"/>
          <p:nvPr/>
        </p:nvSpPr>
        <p:spPr>
          <a:xfrm>
            <a:off x="2617029" y="4975235"/>
            <a:ext cx="24721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Ввод неверных данных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78710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CC332-C099-3F5E-DA04-3571411C05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94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  <a:endParaRPr lang="en-US" sz="3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BF5335-8485-6308-7E6C-1E0142E51AC5}"/>
              </a:ext>
            </a:extLst>
          </p:cNvPr>
          <p:cNvSpPr txBox="1"/>
          <p:nvPr/>
        </p:nvSpPr>
        <p:spPr>
          <a:xfrm>
            <a:off x="2045494" y="1490663"/>
            <a:ext cx="81010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обладает возможностью дальнейшего развития и масштабирования. Возможны такие направления, как добавление новых ролей, подключение удалённого сервера базы данных, реализация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web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-версии интерфейса, интеграция с внешними источниками данных (например, сенсорами давления или температуры). Архитектура системы позволяет внедрять новые функции без кардинального изменения кода.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Таким образом, все поставленные цели и задачи дипломного проекта были выполнены. Разработанное программное обеспечение соответствует требованиям, предъявляемым к информационным системам производственного уровня, и может быть внедрено в практику для оптимизации учёта и технического контроля трубопроводных объектов.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5179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617</Words>
  <Application>Microsoft Office PowerPoint</Application>
  <PresentationFormat>Widescreen</PresentationFormat>
  <Paragraphs>50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PowerPoint Presentation</vt:lpstr>
      <vt:lpstr>Введение</vt:lpstr>
      <vt:lpstr>Проектирование ИС АРМ лаборатории по учету газопроводов</vt:lpstr>
      <vt:lpstr>Стек технологий для ИС по учету газопроводов</vt:lpstr>
      <vt:lpstr>Разработка информационной системы</vt:lpstr>
      <vt:lpstr>Разработка информационной системы</vt:lpstr>
      <vt:lpstr>PowerPoint Presentation</vt:lpstr>
      <vt:lpstr>Тестирование</vt:lpstr>
      <vt:lpstr>Заключение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Андрей Котов</dc:creator>
  <cp:lastModifiedBy>Андрей Котов</cp:lastModifiedBy>
  <cp:revision>1</cp:revision>
  <dcterms:created xsi:type="dcterms:W3CDTF">2025-06-15T15:55:15Z</dcterms:created>
  <dcterms:modified xsi:type="dcterms:W3CDTF">2025-06-15T23:55:39Z</dcterms:modified>
</cp:coreProperties>
</file>