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3" r:id="rId6"/>
    <p:sldId id="264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656C6-C85F-405E-BC0E-3A1F708CE029}" v="215" dt="2025-02-21T10:37:11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öhrlein, Felix" userId="71e068fd-768c-4507-8d40-f56a9d245ead" providerId="ADAL" clId="{0DB656C6-C85F-405E-BC0E-3A1F708CE029}"/>
    <pc:docChg chg="undo redo custSel addSld delSld modSld">
      <pc:chgData name="Möhrlein, Felix" userId="71e068fd-768c-4507-8d40-f56a9d245ead" providerId="ADAL" clId="{0DB656C6-C85F-405E-BC0E-3A1F708CE029}" dt="2025-02-21T10:40:17.510" v="1118" actId="478"/>
      <pc:docMkLst>
        <pc:docMk/>
      </pc:docMkLst>
      <pc:sldChg chg="addSp delSp modSp new add del mod">
        <pc:chgData name="Möhrlein, Felix" userId="71e068fd-768c-4507-8d40-f56a9d245ead" providerId="ADAL" clId="{0DB656C6-C85F-405E-BC0E-3A1F708CE029}" dt="2025-02-21T09:25:14.266" v="570" actId="20577"/>
        <pc:sldMkLst>
          <pc:docMk/>
          <pc:sldMk cId="3935491745" sldId="256"/>
        </pc:sldMkLst>
        <pc:spChg chg="add mod">
          <ac:chgData name="Möhrlein, Felix" userId="71e068fd-768c-4507-8d40-f56a9d245ead" providerId="ADAL" clId="{0DB656C6-C85F-405E-BC0E-3A1F708CE029}" dt="2025-02-09T18:48:38.311" v="344" actId="1076"/>
          <ac:spMkLst>
            <pc:docMk/>
            <pc:sldMk cId="3935491745" sldId="256"/>
            <ac:spMk id="2" creationId="{A3312244-67C5-811F-8D5B-C5C5181AAC4E}"/>
          </ac:spMkLst>
        </pc:spChg>
        <pc:spChg chg="add mod">
          <ac:chgData name="Möhrlein, Felix" userId="71e068fd-768c-4507-8d40-f56a9d245ead" providerId="ADAL" clId="{0DB656C6-C85F-405E-BC0E-3A1F708CE029}" dt="2025-02-09T18:48:48.835" v="345" actId="1076"/>
          <ac:spMkLst>
            <pc:docMk/>
            <pc:sldMk cId="3935491745" sldId="256"/>
            <ac:spMk id="3" creationId="{47D1C0DF-6F6C-CE1B-143F-84440A1A2085}"/>
          </ac:spMkLst>
        </pc:spChg>
        <pc:spChg chg="add mod">
          <ac:chgData name="Möhrlein, Felix" userId="71e068fd-768c-4507-8d40-f56a9d245ead" providerId="ADAL" clId="{0DB656C6-C85F-405E-BC0E-3A1F708CE029}" dt="2025-02-21T09:25:14.266" v="570" actId="20577"/>
          <ac:spMkLst>
            <pc:docMk/>
            <pc:sldMk cId="3935491745" sldId="256"/>
            <ac:spMk id="4" creationId="{EB491A57-9A83-B519-9979-D0F55C6875EF}"/>
          </ac:spMkLst>
        </pc:spChg>
        <pc:spChg chg="add mod">
          <ac:chgData name="Möhrlein, Felix" userId="71e068fd-768c-4507-8d40-f56a9d245ead" providerId="ADAL" clId="{0DB656C6-C85F-405E-BC0E-3A1F708CE029}" dt="2025-02-09T15:01:56.775" v="292" actId="1076"/>
          <ac:spMkLst>
            <pc:docMk/>
            <pc:sldMk cId="3935491745" sldId="256"/>
            <ac:spMk id="5" creationId="{A266BA0C-925E-6E6C-F233-6E303AEA2E1D}"/>
          </ac:spMkLst>
        </pc:spChg>
        <pc:spChg chg="add mod">
          <ac:chgData name="Möhrlein, Felix" userId="71e068fd-768c-4507-8d40-f56a9d245ead" providerId="ADAL" clId="{0DB656C6-C85F-405E-BC0E-3A1F708CE029}" dt="2025-02-09T13:46:14.926" v="213" actId="14100"/>
          <ac:spMkLst>
            <pc:docMk/>
            <pc:sldMk cId="3935491745" sldId="256"/>
            <ac:spMk id="7" creationId="{533FC63E-D2B6-5F2F-C917-95BE49C15049}"/>
          </ac:spMkLst>
        </pc:spChg>
        <pc:spChg chg="add mod">
          <ac:chgData name="Möhrlein, Felix" userId="71e068fd-768c-4507-8d40-f56a9d245ead" providerId="ADAL" clId="{0DB656C6-C85F-405E-BC0E-3A1F708CE029}" dt="2025-02-09T14:52:12.225" v="236" actId="1076"/>
          <ac:spMkLst>
            <pc:docMk/>
            <pc:sldMk cId="3935491745" sldId="256"/>
            <ac:spMk id="9" creationId="{104D2B55-9213-5555-6DC7-21196056D34B}"/>
          </ac:spMkLst>
        </pc:spChg>
        <pc:spChg chg="add mod">
          <ac:chgData name="Möhrlein, Felix" userId="71e068fd-768c-4507-8d40-f56a9d245ead" providerId="ADAL" clId="{0DB656C6-C85F-405E-BC0E-3A1F708CE029}" dt="2025-02-09T14:11:58.032" v="216" actId="1076"/>
          <ac:spMkLst>
            <pc:docMk/>
            <pc:sldMk cId="3935491745" sldId="256"/>
            <ac:spMk id="10" creationId="{912EECD9-98B5-6CE7-0061-CF889EFE07F8}"/>
          </ac:spMkLst>
        </pc:spChg>
        <pc:spChg chg="add mod">
          <ac:chgData name="Möhrlein, Felix" userId="71e068fd-768c-4507-8d40-f56a9d245ead" providerId="ADAL" clId="{0DB656C6-C85F-405E-BC0E-3A1F708CE029}" dt="2025-02-09T14:12:02.894" v="217" actId="1076"/>
          <ac:spMkLst>
            <pc:docMk/>
            <pc:sldMk cId="3935491745" sldId="256"/>
            <ac:spMk id="11" creationId="{C6C14E55-521F-9D50-85B2-D081146EB09C}"/>
          </ac:spMkLst>
        </pc:spChg>
        <pc:spChg chg="add mod">
          <ac:chgData name="Möhrlein, Felix" userId="71e068fd-768c-4507-8d40-f56a9d245ead" providerId="ADAL" clId="{0DB656C6-C85F-405E-BC0E-3A1F708CE029}" dt="2025-02-09T15:02:28.577" v="296" actId="1076"/>
          <ac:spMkLst>
            <pc:docMk/>
            <pc:sldMk cId="3935491745" sldId="256"/>
            <ac:spMk id="12" creationId="{58D648EB-1E7B-E909-E21B-8CD54C5BFFF4}"/>
          </ac:spMkLst>
        </pc:spChg>
        <pc:spChg chg="add mod">
          <ac:chgData name="Möhrlein, Felix" userId="71e068fd-768c-4507-8d40-f56a9d245ead" providerId="ADAL" clId="{0DB656C6-C85F-405E-BC0E-3A1F708CE029}" dt="2025-02-09T18:49:22.854" v="349" actId="1076"/>
          <ac:spMkLst>
            <pc:docMk/>
            <pc:sldMk cId="3935491745" sldId="256"/>
            <ac:spMk id="13" creationId="{11FE3393-1ABE-782E-027B-730B6B4F2242}"/>
          </ac:spMkLst>
        </pc:spChg>
        <pc:spChg chg="add mod">
          <ac:chgData name="Möhrlein, Felix" userId="71e068fd-768c-4507-8d40-f56a9d245ead" providerId="ADAL" clId="{0DB656C6-C85F-405E-BC0E-3A1F708CE029}" dt="2025-02-09T18:49:22.854" v="349" actId="1076"/>
          <ac:spMkLst>
            <pc:docMk/>
            <pc:sldMk cId="3935491745" sldId="256"/>
            <ac:spMk id="14" creationId="{F656F620-1B75-E17B-7727-409BA8E680BB}"/>
          </ac:spMkLst>
        </pc:spChg>
        <pc:spChg chg="add mod">
          <ac:chgData name="Möhrlein, Felix" userId="71e068fd-768c-4507-8d40-f56a9d245ead" providerId="ADAL" clId="{0DB656C6-C85F-405E-BC0E-3A1F708CE029}" dt="2025-02-09T18:49:43.688" v="351" actId="1076"/>
          <ac:spMkLst>
            <pc:docMk/>
            <pc:sldMk cId="3935491745" sldId="256"/>
            <ac:spMk id="15" creationId="{61691072-F5F7-23D1-5C6D-A682DC82BBF9}"/>
          </ac:spMkLst>
        </pc:spChg>
        <pc:spChg chg="add mod">
          <ac:chgData name="Möhrlein, Felix" userId="71e068fd-768c-4507-8d40-f56a9d245ead" providerId="ADAL" clId="{0DB656C6-C85F-405E-BC0E-3A1F708CE029}" dt="2025-02-09T18:49:43.688" v="351" actId="1076"/>
          <ac:spMkLst>
            <pc:docMk/>
            <pc:sldMk cId="3935491745" sldId="256"/>
            <ac:spMk id="16" creationId="{C527C1F7-875E-B511-5C95-92BFDCE2E70F}"/>
          </ac:spMkLst>
        </pc:spChg>
        <pc:cxnChg chg="add mod">
          <ac:chgData name="Möhrlein, Felix" userId="71e068fd-768c-4507-8d40-f56a9d245ead" providerId="ADAL" clId="{0DB656C6-C85F-405E-BC0E-3A1F708CE029}" dt="2025-02-09T14:52:51.321" v="243" actId="14100"/>
          <ac:cxnSpMkLst>
            <pc:docMk/>
            <pc:sldMk cId="3935491745" sldId="256"/>
            <ac:cxnSpMk id="28" creationId="{07640083-03C9-00FC-6782-452E123BDED8}"/>
          </ac:cxnSpMkLst>
        </pc:cxnChg>
        <pc:cxnChg chg="add mod">
          <ac:chgData name="Möhrlein, Felix" userId="71e068fd-768c-4507-8d40-f56a9d245ead" providerId="ADAL" clId="{0DB656C6-C85F-405E-BC0E-3A1F708CE029}" dt="2025-02-09T14:53:01.416" v="247" actId="14100"/>
          <ac:cxnSpMkLst>
            <pc:docMk/>
            <pc:sldMk cId="3935491745" sldId="256"/>
            <ac:cxnSpMk id="31" creationId="{C5045279-6AB6-46B7-4406-8B9338C31C6C}"/>
          </ac:cxnSpMkLst>
        </pc:cxnChg>
        <pc:cxnChg chg="add mod">
          <ac:chgData name="Möhrlein, Felix" userId="71e068fd-768c-4507-8d40-f56a9d245ead" providerId="ADAL" clId="{0DB656C6-C85F-405E-BC0E-3A1F708CE029}" dt="2025-02-09T15:01:29.491" v="291" actId="1076"/>
          <ac:cxnSpMkLst>
            <pc:docMk/>
            <pc:sldMk cId="3935491745" sldId="256"/>
            <ac:cxnSpMk id="36" creationId="{2CB8F474-B297-05CD-9FFB-16F9E52FBA26}"/>
          </ac:cxnSpMkLst>
        </pc:cxnChg>
        <pc:cxnChg chg="add mod">
          <ac:chgData name="Möhrlein, Felix" userId="71e068fd-768c-4507-8d40-f56a9d245ead" providerId="ADAL" clId="{0DB656C6-C85F-405E-BC0E-3A1F708CE029}" dt="2025-02-09T15:01:29.491" v="291" actId="1076"/>
          <ac:cxnSpMkLst>
            <pc:docMk/>
            <pc:sldMk cId="3935491745" sldId="256"/>
            <ac:cxnSpMk id="37" creationId="{7DD80A05-6325-F663-33F9-3EC0813D1EC6}"/>
          </ac:cxnSpMkLst>
        </pc:cxnChg>
        <pc:cxnChg chg="add mod">
          <ac:chgData name="Möhrlein, Felix" userId="71e068fd-768c-4507-8d40-f56a9d245ead" providerId="ADAL" clId="{0DB656C6-C85F-405E-BC0E-3A1F708CE029}" dt="2025-02-09T15:02:25.555" v="295" actId="1076"/>
          <ac:cxnSpMkLst>
            <pc:docMk/>
            <pc:sldMk cId="3935491745" sldId="256"/>
            <ac:cxnSpMk id="38" creationId="{7D28F895-F220-5359-04B4-90980B49E726}"/>
          </ac:cxnSpMkLst>
        </pc:cxnChg>
        <pc:cxnChg chg="add mod">
          <ac:chgData name="Möhrlein, Felix" userId="71e068fd-768c-4507-8d40-f56a9d245ead" providerId="ADAL" clId="{0DB656C6-C85F-405E-BC0E-3A1F708CE029}" dt="2025-02-09T15:02:25.555" v="295" actId="1076"/>
          <ac:cxnSpMkLst>
            <pc:docMk/>
            <pc:sldMk cId="3935491745" sldId="256"/>
            <ac:cxnSpMk id="39" creationId="{D89D7876-655C-1F14-9159-50D465F1DE1F}"/>
          </ac:cxnSpMkLst>
        </pc:cxnChg>
      </pc:sldChg>
      <pc:sldChg chg="addSp modSp add mod">
        <pc:chgData name="Möhrlein, Felix" userId="71e068fd-768c-4507-8d40-f56a9d245ead" providerId="ADAL" clId="{0DB656C6-C85F-405E-BC0E-3A1F708CE029}" dt="2025-02-21T10:23:13.242" v="944" actId="1076"/>
        <pc:sldMkLst>
          <pc:docMk/>
          <pc:sldMk cId="2204316420" sldId="257"/>
        </pc:sldMkLst>
        <pc:spChg chg="add mod">
          <ac:chgData name="Möhrlein, Felix" userId="71e068fd-768c-4507-8d40-f56a9d245ead" providerId="ADAL" clId="{0DB656C6-C85F-405E-BC0E-3A1F708CE029}" dt="2025-02-21T10:22:47.929" v="942" actId="208"/>
          <ac:spMkLst>
            <pc:docMk/>
            <pc:sldMk cId="2204316420" sldId="257"/>
            <ac:spMk id="2" creationId="{8AEDB35C-3696-8F50-56F5-BC65E555E791}"/>
          </ac:spMkLst>
        </pc:spChg>
        <pc:spChg chg="add mod">
          <ac:chgData name="Möhrlein, Felix" userId="71e068fd-768c-4507-8d40-f56a9d245ead" providerId="ADAL" clId="{0DB656C6-C85F-405E-BC0E-3A1F708CE029}" dt="2025-02-09T18:49:54.763" v="352"/>
          <ac:spMkLst>
            <pc:docMk/>
            <pc:sldMk cId="2204316420" sldId="257"/>
            <ac:spMk id="3" creationId="{9FE4598E-FF54-95EE-D9F7-D7C30B923B9A}"/>
          </ac:spMkLst>
        </pc:spChg>
        <pc:spChg chg="mod">
          <ac:chgData name="Möhrlein, Felix" userId="71e068fd-768c-4507-8d40-f56a9d245ead" providerId="ADAL" clId="{0DB656C6-C85F-405E-BC0E-3A1F708CE029}" dt="2025-02-21T09:25:38.175" v="571"/>
          <ac:spMkLst>
            <pc:docMk/>
            <pc:sldMk cId="2204316420" sldId="257"/>
            <ac:spMk id="4" creationId="{493511EC-E8D0-656F-E944-F4D7FC931704}"/>
          </ac:spMkLst>
        </pc:spChg>
        <pc:spChg chg="add mod">
          <ac:chgData name="Möhrlein, Felix" userId="71e068fd-768c-4507-8d40-f56a9d245ead" providerId="ADAL" clId="{0DB656C6-C85F-405E-BC0E-3A1F708CE029}" dt="2025-02-09T18:49:54.763" v="352"/>
          <ac:spMkLst>
            <pc:docMk/>
            <pc:sldMk cId="2204316420" sldId="257"/>
            <ac:spMk id="6" creationId="{5E975AB6-B2E2-3910-9528-16ADFE768823}"/>
          </ac:spMkLst>
        </pc:spChg>
        <pc:spChg chg="mod">
          <ac:chgData name="Möhrlein, Felix" userId="71e068fd-768c-4507-8d40-f56a9d245ead" providerId="ADAL" clId="{0DB656C6-C85F-405E-BC0E-3A1F708CE029}" dt="2025-02-09T18:26:13.502" v="311" actId="208"/>
          <ac:spMkLst>
            <pc:docMk/>
            <pc:sldMk cId="2204316420" sldId="257"/>
            <ac:spMk id="7" creationId="{2E99815A-02FA-3B1E-FD2C-717B2A4D7419}"/>
          </ac:spMkLst>
        </pc:spChg>
        <pc:spChg chg="add mod">
          <ac:chgData name="Möhrlein, Felix" userId="71e068fd-768c-4507-8d40-f56a9d245ead" providerId="ADAL" clId="{0DB656C6-C85F-405E-BC0E-3A1F708CE029}" dt="2025-02-09T18:49:54.763" v="352"/>
          <ac:spMkLst>
            <pc:docMk/>
            <pc:sldMk cId="2204316420" sldId="257"/>
            <ac:spMk id="8" creationId="{8A325F1D-9BB1-8A34-64D8-591252C422CD}"/>
          </ac:spMkLst>
        </pc:spChg>
        <pc:spChg chg="mod">
          <ac:chgData name="Möhrlein, Felix" userId="71e068fd-768c-4507-8d40-f56a9d245ead" providerId="ADAL" clId="{0DB656C6-C85F-405E-BC0E-3A1F708CE029}" dt="2025-02-09T18:26:59.394" v="317" actId="208"/>
          <ac:spMkLst>
            <pc:docMk/>
            <pc:sldMk cId="2204316420" sldId="257"/>
            <ac:spMk id="10" creationId="{B9D8DA4A-9329-FBD7-93AD-55571FBF2C83}"/>
          </ac:spMkLst>
        </pc:spChg>
        <pc:spChg chg="mod">
          <ac:chgData name="Möhrlein, Felix" userId="71e068fd-768c-4507-8d40-f56a9d245ead" providerId="ADAL" clId="{0DB656C6-C85F-405E-BC0E-3A1F708CE029}" dt="2025-02-09T18:26:59.394" v="317" actId="208"/>
          <ac:spMkLst>
            <pc:docMk/>
            <pc:sldMk cId="2204316420" sldId="257"/>
            <ac:spMk id="11" creationId="{F54E1A80-6AA5-9622-2C1F-76F5A18C4F08}"/>
          </ac:spMkLst>
        </pc:spChg>
        <pc:spChg chg="add mod">
          <ac:chgData name="Möhrlein, Felix" userId="71e068fd-768c-4507-8d40-f56a9d245ead" providerId="ADAL" clId="{0DB656C6-C85F-405E-BC0E-3A1F708CE029}" dt="2025-02-09T18:49:54.763" v="352"/>
          <ac:spMkLst>
            <pc:docMk/>
            <pc:sldMk cId="2204316420" sldId="257"/>
            <ac:spMk id="13" creationId="{B52BB3BC-0B23-B32C-F362-8D93D6AAC123}"/>
          </ac:spMkLst>
        </pc:spChg>
        <pc:spChg chg="add mod">
          <ac:chgData name="Möhrlein, Felix" userId="71e068fd-768c-4507-8d40-f56a9d245ead" providerId="ADAL" clId="{0DB656C6-C85F-405E-BC0E-3A1F708CE029}" dt="2025-02-09T18:49:54.763" v="352"/>
          <ac:spMkLst>
            <pc:docMk/>
            <pc:sldMk cId="2204316420" sldId="257"/>
            <ac:spMk id="14" creationId="{0528C598-1BD9-8FFA-3209-D104DF4EBF38}"/>
          </ac:spMkLst>
        </pc:spChg>
        <pc:spChg chg="add mod">
          <ac:chgData name="Möhrlein, Felix" userId="71e068fd-768c-4507-8d40-f56a9d245ead" providerId="ADAL" clId="{0DB656C6-C85F-405E-BC0E-3A1F708CE029}" dt="2025-02-09T18:49:54.763" v="352"/>
          <ac:spMkLst>
            <pc:docMk/>
            <pc:sldMk cId="2204316420" sldId="257"/>
            <ac:spMk id="15" creationId="{077BEDE4-568A-05A2-0B1A-E1325EE1A048}"/>
          </ac:spMkLst>
        </pc:spChg>
        <pc:spChg chg="add mod">
          <ac:chgData name="Möhrlein, Felix" userId="71e068fd-768c-4507-8d40-f56a9d245ead" providerId="ADAL" clId="{0DB656C6-C85F-405E-BC0E-3A1F708CE029}" dt="2025-02-21T10:23:13.242" v="944" actId="1076"/>
          <ac:spMkLst>
            <pc:docMk/>
            <pc:sldMk cId="2204316420" sldId="257"/>
            <ac:spMk id="16" creationId="{16B96F46-DC53-7C96-935F-F4B1A6BA4114}"/>
          </ac:spMkLst>
        </pc:spChg>
        <pc:spChg chg="add mod">
          <ac:chgData name="Möhrlein, Felix" userId="71e068fd-768c-4507-8d40-f56a9d245ead" providerId="ADAL" clId="{0DB656C6-C85F-405E-BC0E-3A1F708CE029}" dt="2025-02-21T10:23:13.242" v="944" actId="1076"/>
          <ac:spMkLst>
            <pc:docMk/>
            <pc:sldMk cId="2204316420" sldId="257"/>
            <ac:spMk id="17" creationId="{C0EDE655-6A5F-6B9F-CCA8-C19157F32D16}"/>
          </ac:spMkLst>
        </pc:spChg>
        <pc:spChg chg="add mod">
          <ac:chgData name="Möhrlein, Felix" userId="71e068fd-768c-4507-8d40-f56a9d245ead" providerId="ADAL" clId="{0DB656C6-C85F-405E-BC0E-3A1F708CE029}" dt="2025-02-21T10:23:13.242" v="944" actId="1076"/>
          <ac:spMkLst>
            <pc:docMk/>
            <pc:sldMk cId="2204316420" sldId="257"/>
            <ac:spMk id="18" creationId="{0EE1F68F-DBB2-754F-6383-10934D9FB941}"/>
          </ac:spMkLst>
        </pc:spChg>
        <pc:spChg chg="add mod">
          <ac:chgData name="Möhrlein, Felix" userId="71e068fd-768c-4507-8d40-f56a9d245ead" providerId="ADAL" clId="{0DB656C6-C85F-405E-BC0E-3A1F708CE029}" dt="2025-02-09T18:50:23.553" v="354" actId="1076"/>
          <ac:spMkLst>
            <pc:docMk/>
            <pc:sldMk cId="2204316420" sldId="257"/>
            <ac:spMk id="19" creationId="{2BCAEAC7-88AD-D88B-3C5F-85E8C41AEFD4}"/>
          </ac:spMkLst>
        </pc:spChg>
        <pc:spChg chg="mod">
          <ac:chgData name="Möhrlein, Felix" userId="71e068fd-768c-4507-8d40-f56a9d245ead" providerId="ADAL" clId="{0DB656C6-C85F-405E-BC0E-3A1F708CE029}" dt="2025-02-21T10:23:13.242" v="944" actId="1076"/>
          <ac:spMkLst>
            <pc:docMk/>
            <pc:sldMk cId="2204316420" sldId="257"/>
            <ac:spMk id="53" creationId="{2B83C2B3-A079-6EE6-8E46-29F317E37116}"/>
          </ac:spMkLst>
        </pc:spChg>
        <pc:spChg chg="mod">
          <ac:chgData name="Möhrlein, Felix" userId="71e068fd-768c-4507-8d40-f56a9d245ead" providerId="ADAL" clId="{0DB656C6-C85F-405E-BC0E-3A1F708CE029}" dt="2025-02-21T10:23:13.242" v="944" actId="1076"/>
          <ac:spMkLst>
            <pc:docMk/>
            <pc:sldMk cId="2204316420" sldId="257"/>
            <ac:spMk id="54" creationId="{46CE7401-AA29-DADE-93A8-A2031F191954}"/>
          </ac:spMkLst>
        </pc:spChg>
        <pc:spChg chg="mod">
          <ac:chgData name="Möhrlein, Felix" userId="71e068fd-768c-4507-8d40-f56a9d245ead" providerId="ADAL" clId="{0DB656C6-C85F-405E-BC0E-3A1F708CE029}" dt="2025-02-21T10:23:13.242" v="944" actId="1076"/>
          <ac:spMkLst>
            <pc:docMk/>
            <pc:sldMk cId="2204316420" sldId="257"/>
            <ac:spMk id="56" creationId="{3609B34D-6EFA-59AA-5293-4C04BA8BD952}"/>
          </ac:spMkLst>
        </pc:spChg>
        <pc:spChg chg="mod">
          <ac:chgData name="Möhrlein, Felix" userId="71e068fd-768c-4507-8d40-f56a9d245ead" providerId="ADAL" clId="{0DB656C6-C85F-405E-BC0E-3A1F708CE029}" dt="2025-02-21T10:23:13.242" v="944" actId="1076"/>
          <ac:spMkLst>
            <pc:docMk/>
            <pc:sldMk cId="2204316420" sldId="257"/>
            <ac:spMk id="58" creationId="{15D43275-48D4-EA16-7409-276E40BDF729}"/>
          </ac:spMkLst>
        </pc:spChg>
        <pc:spChg chg="mod">
          <ac:chgData name="Möhrlein, Felix" userId="71e068fd-768c-4507-8d40-f56a9d245ead" providerId="ADAL" clId="{0DB656C6-C85F-405E-BC0E-3A1F708CE029}" dt="2025-02-21T10:23:13.242" v="944" actId="1076"/>
          <ac:spMkLst>
            <pc:docMk/>
            <pc:sldMk cId="2204316420" sldId="257"/>
            <ac:spMk id="59" creationId="{E477038A-A95F-7602-F57B-C1036FDC0302}"/>
          </ac:spMkLst>
        </pc:spChg>
        <pc:cxnChg chg="mod">
          <ac:chgData name="Möhrlein, Felix" userId="71e068fd-768c-4507-8d40-f56a9d245ead" providerId="ADAL" clId="{0DB656C6-C85F-405E-BC0E-3A1F708CE029}" dt="2025-02-09T18:26:59.394" v="317" actId="208"/>
          <ac:cxnSpMkLst>
            <pc:docMk/>
            <pc:sldMk cId="2204316420" sldId="257"/>
            <ac:cxnSpMk id="28" creationId="{0123900A-6DEB-7393-D43E-0A9A02406E56}"/>
          </ac:cxnSpMkLst>
        </pc:cxnChg>
        <pc:cxnChg chg="mod">
          <ac:chgData name="Möhrlein, Felix" userId="71e068fd-768c-4507-8d40-f56a9d245ead" providerId="ADAL" clId="{0DB656C6-C85F-405E-BC0E-3A1F708CE029}" dt="2025-02-09T18:26:59.394" v="317" actId="208"/>
          <ac:cxnSpMkLst>
            <pc:docMk/>
            <pc:sldMk cId="2204316420" sldId="257"/>
            <ac:cxnSpMk id="31" creationId="{2101F8D2-696D-1AA5-0419-2581161082BC}"/>
          </ac:cxnSpMkLst>
        </pc:cxnChg>
        <pc:cxnChg chg="mod">
          <ac:chgData name="Möhrlein, Felix" userId="71e068fd-768c-4507-8d40-f56a9d245ead" providerId="ADAL" clId="{0DB656C6-C85F-405E-BC0E-3A1F708CE029}" dt="2025-02-09T18:27:56.190" v="324" actId="1076"/>
          <ac:cxnSpMkLst>
            <pc:docMk/>
            <pc:sldMk cId="2204316420" sldId="257"/>
            <ac:cxnSpMk id="62" creationId="{9EB30954-F13C-A768-AB11-8CD67F72F309}"/>
          </ac:cxnSpMkLst>
        </pc:cxnChg>
        <pc:cxnChg chg="mod">
          <ac:chgData name="Möhrlein, Felix" userId="71e068fd-768c-4507-8d40-f56a9d245ead" providerId="ADAL" clId="{0DB656C6-C85F-405E-BC0E-3A1F708CE029}" dt="2025-02-21T10:23:13.242" v="944" actId="1076"/>
          <ac:cxnSpMkLst>
            <pc:docMk/>
            <pc:sldMk cId="2204316420" sldId="257"/>
            <ac:cxnSpMk id="63" creationId="{F664C395-5136-A4A0-60C8-AE2D799D94C9}"/>
          </ac:cxnSpMkLst>
        </pc:cxnChg>
        <pc:cxnChg chg="mod">
          <ac:chgData name="Möhrlein, Felix" userId="71e068fd-768c-4507-8d40-f56a9d245ead" providerId="ADAL" clId="{0DB656C6-C85F-405E-BC0E-3A1F708CE029}" dt="2025-02-09T18:27:56.190" v="324" actId="1076"/>
          <ac:cxnSpMkLst>
            <pc:docMk/>
            <pc:sldMk cId="2204316420" sldId="257"/>
            <ac:cxnSpMk id="64" creationId="{20FD473F-A8F0-B4D9-6E6A-DED79B65A333}"/>
          </ac:cxnSpMkLst>
        </pc:cxnChg>
        <pc:cxnChg chg="mod">
          <ac:chgData name="Möhrlein, Felix" userId="71e068fd-768c-4507-8d40-f56a9d245ead" providerId="ADAL" clId="{0DB656C6-C85F-405E-BC0E-3A1F708CE029}" dt="2025-02-21T10:23:13.242" v="944" actId="1076"/>
          <ac:cxnSpMkLst>
            <pc:docMk/>
            <pc:sldMk cId="2204316420" sldId="257"/>
            <ac:cxnSpMk id="65" creationId="{CCCFBA70-5ADB-D6CD-EDF7-558D94802AD3}"/>
          </ac:cxnSpMkLst>
        </pc:cxnChg>
      </pc:sldChg>
      <pc:sldChg chg="addSp delSp modSp new mod">
        <pc:chgData name="Möhrlein, Felix" userId="71e068fd-768c-4507-8d40-f56a9d245ead" providerId="ADAL" clId="{0DB656C6-C85F-405E-BC0E-3A1F708CE029}" dt="2025-02-09T19:11:50.096" v="564" actId="1076"/>
        <pc:sldMkLst>
          <pc:docMk/>
          <pc:sldMk cId="1020500277" sldId="258"/>
        </pc:sldMkLst>
        <pc:spChg chg="add mod">
          <ac:chgData name="Möhrlein, Felix" userId="71e068fd-768c-4507-8d40-f56a9d245ead" providerId="ADAL" clId="{0DB656C6-C85F-405E-BC0E-3A1F708CE029}" dt="2025-02-09T19:10:33.504" v="563" actId="1076"/>
          <ac:spMkLst>
            <pc:docMk/>
            <pc:sldMk cId="1020500277" sldId="258"/>
            <ac:spMk id="4" creationId="{99B4B15E-AC62-CBC0-79D9-FAB4B664A5E0}"/>
          </ac:spMkLst>
        </pc:spChg>
        <pc:spChg chg="add mod">
          <ac:chgData name="Möhrlein, Felix" userId="71e068fd-768c-4507-8d40-f56a9d245ead" providerId="ADAL" clId="{0DB656C6-C85F-405E-BC0E-3A1F708CE029}" dt="2025-02-09T19:11:50.096" v="564" actId="1076"/>
          <ac:spMkLst>
            <pc:docMk/>
            <pc:sldMk cId="1020500277" sldId="258"/>
            <ac:spMk id="5" creationId="{621750C7-D6BD-7908-1970-4E1B1A080E11}"/>
          </ac:spMkLst>
        </pc:spChg>
        <pc:spChg chg="add mod">
          <ac:chgData name="Möhrlein, Felix" userId="71e068fd-768c-4507-8d40-f56a9d245ead" providerId="ADAL" clId="{0DB656C6-C85F-405E-BC0E-3A1F708CE029}" dt="2025-02-09T19:01:48.341" v="562" actId="1076"/>
          <ac:spMkLst>
            <pc:docMk/>
            <pc:sldMk cId="1020500277" sldId="258"/>
            <ac:spMk id="6" creationId="{515BEA36-970B-6132-70B3-2CF5C09AA0A0}"/>
          </ac:spMkLst>
        </pc:spChg>
      </pc:sldChg>
      <pc:sldChg chg="addSp delSp modSp new mod">
        <pc:chgData name="Möhrlein, Felix" userId="71e068fd-768c-4507-8d40-f56a9d245ead" providerId="ADAL" clId="{0DB656C6-C85F-405E-BC0E-3A1F708CE029}" dt="2025-02-21T10:08:06.115" v="940" actId="1076"/>
        <pc:sldMkLst>
          <pc:docMk/>
          <pc:sldMk cId="5907701" sldId="259"/>
        </pc:sldMkLst>
        <pc:spChg chg="del">
          <ac:chgData name="Möhrlein, Felix" userId="71e068fd-768c-4507-8d40-f56a9d245ead" providerId="ADAL" clId="{0DB656C6-C85F-405E-BC0E-3A1F708CE029}" dt="2025-02-21T09:29:56.714" v="574" actId="478"/>
          <ac:spMkLst>
            <pc:docMk/>
            <pc:sldMk cId="5907701" sldId="259"/>
            <ac:spMk id="2" creationId="{294F8A25-6956-124D-E7C2-EB98D55ABD3E}"/>
          </ac:spMkLst>
        </pc:spChg>
        <pc:spChg chg="del">
          <ac:chgData name="Möhrlein, Felix" userId="71e068fd-768c-4507-8d40-f56a9d245ead" providerId="ADAL" clId="{0DB656C6-C85F-405E-BC0E-3A1F708CE029}" dt="2025-02-21T09:29:57.817" v="575" actId="478"/>
          <ac:spMkLst>
            <pc:docMk/>
            <pc:sldMk cId="5907701" sldId="259"/>
            <ac:spMk id="3" creationId="{8362D2E5-E2B3-DF18-5587-59A10442BBAD}"/>
          </ac:spMkLst>
        </pc:spChg>
        <pc:spChg chg="add del">
          <ac:chgData name="Möhrlein, Felix" userId="71e068fd-768c-4507-8d40-f56a9d245ead" providerId="ADAL" clId="{0DB656C6-C85F-405E-BC0E-3A1F708CE029}" dt="2025-02-21T09:30:21.181" v="577" actId="11529"/>
          <ac:spMkLst>
            <pc:docMk/>
            <pc:sldMk cId="5907701" sldId="259"/>
            <ac:spMk id="4" creationId="{241E602A-E0D9-E0E1-3C44-157AB47F913B}"/>
          </ac:spMkLst>
        </pc:spChg>
        <pc:spChg chg="add mod">
          <ac:chgData name="Möhrlein, Felix" userId="71e068fd-768c-4507-8d40-f56a9d245ead" providerId="ADAL" clId="{0DB656C6-C85F-405E-BC0E-3A1F708CE029}" dt="2025-02-21T09:47:21.470" v="711" actId="14100"/>
          <ac:spMkLst>
            <pc:docMk/>
            <pc:sldMk cId="5907701" sldId="259"/>
            <ac:spMk id="9" creationId="{B2DACA48-89E7-B225-FD9E-FB991BF8E4C2}"/>
          </ac:spMkLst>
        </pc:spChg>
        <pc:spChg chg="add mod">
          <ac:chgData name="Möhrlein, Felix" userId="71e068fd-768c-4507-8d40-f56a9d245ead" providerId="ADAL" clId="{0DB656C6-C85F-405E-BC0E-3A1F708CE029}" dt="2025-02-21T09:47:21.470" v="711" actId="14100"/>
          <ac:spMkLst>
            <pc:docMk/>
            <pc:sldMk cId="5907701" sldId="259"/>
            <ac:spMk id="10" creationId="{6096592B-2C4C-A1B9-9123-D3F29AFD124B}"/>
          </ac:spMkLst>
        </pc:spChg>
        <pc:spChg chg="add mod">
          <ac:chgData name="Möhrlein, Felix" userId="71e068fd-768c-4507-8d40-f56a9d245ead" providerId="ADAL" clId="{0DB656C6-C85F-405E-BC0E-3A1F708CE029}" dt="2025-02-21T09:47:21.470" v="711" actId="14100"/>
          <ac:spMkLst>
            <pc:docMk/>
            <pc:sldMk cId="5907701" sldId="259"/>
            <ac:spMk id="11" creationId="{1585D82F-8A49-2081-FECF-126DC8DE8FF8}"/>
          </ac:spMkLst>
        </pc:spChg>
        <pc:spChg chg="add mod">
          <ac:chgData name="Möhrlein, Felix" userId="71e068fd-768c-4507-8d40-f56a9d245ead" providerId="ADAL" clId="{0DB656C6-C85F-405E-BC0E-3A1F708CE029}" dt="2025-02-21T09:47:21.470" v="711" actId="14100"/>
          <ac:spMkLst>
            <pc:docMk/>
            <pc:sldMk cId="5907701" sldId="259"/>
            <ac:spMk id="12" creationId="{30A08564-3856-09BA-79A5-0F7DBADA8C75}"/>
          </ac:spMkLst>
        </pc:spChg>
        <pc:spChg chg="add mod">
          <ac:chgData name="Möhrlein, Felix" userId="71e068fd-768c-4507-8d40-f56a9d245ead" providerId="ADAL" clId="{0DB656C6-C85F-405E-BC0E-3A1F708CE029}" dt="2025-02-21T09:47:21.470" v="711" actId="14100"/>
          <ac:spMkLst>
            <pc:docMk/>
            <pc:sldMk cId="5907701" sldId="259"/>
            <ac:spMk id="13" creationId="{C9A3EE36-7A09-AC0B-CA1E-3FF245D113A6}"/>
          </ac:spMkLst>
        </pc:spChg>
        <pc:spChg chg="add mod">
          <ac:chgData name="Möhrlein, Felix" userId="71e068fd-768c-4507-8d40-f56a9d245ead" providerId="ADAL" clId="{0DB656C6-C85F-405E-BC0E-3A1F708CE029}" dt="2025-02-21T09:47:21.470" v="711" actId="14100"/>
          <ac:spMkLst>
            <pc:docMk/>
            <pc:sldMk cId="5907701" sldId="259"/>
            <ac:spMk id="14" creationId="{AD1425AB-D3D2-5C12-CA7E-4D6F66CB50D7}"/>
          </ac:spMkLst>
        </pc:spChg>
        <pc:spChg chg="add mod">
          <ac:chgData name="Möhrlein, Felix" userId="71e068fd-768c-4507-8d40-f56a9d245ead" providerId="ADAL" clId="{0DB656C6-C85F-405E-BC0E-3A1F708CE029}" dt="2025-02-21T09:47:21.470" v="711" actId="14100"/>
          <ac:spMkLst>
            <pc:docMk/>
            <pc:sldMk cId="5907701" sldId="259"/>
            <ac:spMk id="15" creationId="{1FEB314C-ECB2-96E8-E7A1-11396E281732}"/>
          </ac:spMkLst>
        </pc:spChg>
        <pc:spChg chg="add mod">
          <ac:chgData name="Möhrlein, Felix" userId="71e068fd-768c-4507-8d40-f56a9d245ead" providerId="ADAL" clId="{0DB656C6-C85F-405E-BC0E-3A1F708CE029}" dt="2025-02-21T09:47:21.470" v="711" actId="14100"/>
          <ac:spMkLst>
            <pc:docMk/>
            <pc:sldMk cId="5907701" sldId="259"/>
            <ac:spMk id="28" creationId="{96DC76D7-3791-260B-132D-63A4077FECBF}"/>
          </ac:spMkLst>
        </pc:spChg>
        <pc:spChg chg="add mod">
          <ac:chgData name="Möhrlein, Felix" userId="71e068fd-768c-4507-8d40-f56a9d245ead" providerId="ADAL" clId="{0DB656C6-C85F-405E-BC0E-3A1F708CE029}" dt="2025-02-21T09:47:21.470" v="711" actId="14100"/>
          <ac:spMkLst>
            <pc:docMk/>
            <pc:sldMk cId="5907701" sldId="259"/>
            <ac:spMk id="31" creationId="{BEDF95D8-DB89-DCE4-617F-7CB2A2BB079F}"/>
          </ac:spMkLst>
        </pc:spChg>
        <pc:spChg chg="add mod">
          <ac:chgData name="Möhrlein, Felix" userId="71e068fd-768c-4507-8d40-f56a9d245ead" providerId="ADAL" clId="{0DB656C6-C85F-405E-BC0E-3A1F708CE029}" dt="2025-02-21T09:47:21.470" v="711" actId="14100"/>
          <ac:spMkLst>
            <pc:docMk/>
            <pc:sldMk cId="5907701" sldId="259"/>
            <ac:spMk id="38" creationId="{BBFB45D9-549D-F715-9504-6066891B53A8}"/>
          </ac:spMkLst>
        </pc:spChg>
        <pc:spChg chg="add mod">
          <ac:chgData name="Möhrlein, Felix" userId="71e068fd-768c-4507-8d40-f56a9d245ead" providerId="ADAL" clId="{0DB656C6-C85F-405E-BC0E-3A1F708CE029}" dt="2025-02-21T09:56:24.777" v="766" actId="207"/>
          <ac:spMkLst>
            <pc:docMk/>
            <pc:sldMk cId="5907701" sldId="259"/>
            <ac:spMk id="49" creationId="{9C259667-701F-A647-5264-660102F4F744}"/>
          </ac:spMkLst>
        </pc:spChg>
        <pc:spChg chg="add mod">
          <ac:chgData name="Möhrlein, Felix" userId="71e068fd-768c-4507-8d40-f56a9d245ead" providerId="ADAL" clId="{0DB656C6-C85F-405E-BC0E-3A1F708CE029}" dt="2025-02-21T09:56:24.777" v="766" actId="207"/>
          <ac:spMkLst>
            <pc:docMk/>
            <pc:sldMk cId="5907701" sldId="259"/>
            <ac:spMk id="50" creationId="{0D745469-ADF4-93A8-502C-5EC9E2A5710B}"/>
          </ac:spMkLst>
        </pc:spChg>
        <pc:spChg chg="add mod">
          <ac:chgData name="Möhrlein, Felix" userId="71e068fd-768c-4507-8d40-f56a9d245ead" providerId="ADAL" clId="{0DB656C6-C85F-405E-BC0E-3A1F708CE029}" dt="2025-02-21T09:56:13.229" v="764" actId="207"/>
          <ac:spMkLst>
            <pc:docMk/>
            <pc:sldMk cId="5907701" sldId="259"/>
            <ac:spMk id="51" creationId="{5BCA6728-CF51-78DF-7B5C-E4D99F637436}"/>
          </ac:spMkLst>
        </pc:spChg>
        <pc:spChg chg="add del mod">
          <ac:chgData name="Möhrlein, Felix" userId="71e068fd-768c-4507-8d40-f56a9d245ead" providerId="ADAL" clId="{0DB656C6-C85F-405E-BC0E-3A1F708CE029}" dt="2025-02-21T09:57:34.201" v="772" actId="478"/>
          <ac:spMkLst>
            <pc:docMk/>
            <pc:sldMk cId="5907701" sldId="259"/>
            <ac:spMk id="52" creationId="{95C35008-3D9E-7D4C-A0CC-08600EE25867}"/>
          </ac:spMkLst>
        </pc:spChg>
        <pc:spChg chg="add mod">
          <ac:chgData name="Möhrlein, Felix" userId="71e068fd-768c-4507-8d40-f56a9d245ead" providerId="ADAL" clId="{0DB656C6-C85F-405E-BC0E-3A1F708CE029}" dt="2025-02-21T09:58:27.499" v="778" actId="207"/>
          <ac:spMkLst>
            <pc:docMk/>
            <pc:sldMk cId="5907701" sldId="259"/>
            <ac:spMk id="53" creationId="{7C8159C3-8927-147D-64E1-2A5C0F00CE3F}"/>
          </ac:spMkLst>
        </pc:spChg>
        <pc:spChg chg="add mod">
          <ac:chgData name="Möhrlein, Felix" userId="71e068fd-768c-4507-8d40-f56a9d245ead" providerId="ADAL" clId="{0DB656C6-C85F-405E-BC0E-3A1F708CE029}" dt="2025-02-21T10:01:04.815" v="816" actId="1076"/>
          <ac:spMkLst>
            <pc:docMk/>
            <pc:sldMk cId="5907701" sldId="259"/>
            <ac:spMk id="54" creationId="{84515C48-EAFB-F096-94B7-2D543ADFAD0D}"/>
          </ac:spMkLst>
        </pc:spChg>
        <pc:spChg chg="add mod">
          <ac:chgData name="Möhrlein, Felix" userId="71e068fd-768c-4507-8d40-f56a9d245ead" providerId="ADAL" clId="{0DB656C6-C85F-405E-BC0E-3A1F708CE029}" dt="2025-02-21T10:00:59.401" v="815" actId="1076"/>
          <ac:spMkLst>
            <pc:docMk/>
            <pc:sldMk cId="5907701" sldId="259"/>
            <ac:spMk id="55" creationId="{C8A091AB-4C65-2C64-0BCE-8B49E491BD10}"/>
          </ac:spMkLst>
        </pc:spChg>
        <pc:spChg chg="add mod">
          <ac:chgData name="Möhrlein, Felix" userId="71e068fd-768c-4507-8d40-f56a9d245ead" providerId="ADAL" clId="{0DB656C6-C85F-405E-BC0E-3A1F708CE029}" dt="2025-02-21T10:01:27.833" v="840" actId="1076"/>
          <ac:spMkLst>
            <pc:docMk/>
            <pc:sldMk cId="5907701" sldId="259"/>
            <ac:spMk id="56" creationId="{01E5C285-1D88-ABB4-4714-D73CAC3DDC1C}"/>
          </ac:spMkLst>
        </pc:spChg>
        <pc:spChg chg="add mod">
          <ac:chgData name="Möhrlein, Felix" userId="71e068fd-768c-4507-8d40-f56a9d245ead" providerId="ADAL" clId="{0DB656C6-C85F-405E-BC0E-3A1F708CE029}" dt="2025-02-21T10:01:37.901" v="850" actId="20577"/>
          <ac:spMkLst>
            <pc:docMk/>
            <pc:sldMk cId="5907701" sldId="259"/>
            <ac:spMk id="57" creationId="{D35CDC6A-E212-046B-B876-C84F25577479}"/>
          </ac:spMkLst>
        </pc:spChg>
        <pc:spChg chg="add mod">
          <ac:chgData name="Möhrlein, Felix" userId="71e068fd-768c-4507-8d40-f56a9d245ead" providerId="ADAL" clId="{0DB656C6-C85F-405E-BC0E-3A1F708CE029}" dt="2025-02-21T10:02:12.540" v="868" actId="207"/>
          <ac:spMkLst>
            <pc:docMk/>
            <pc:sldMk cId="5907701" sldId="259"/>
            <ac:spMk id="58" creationId="{C2E51FE9-9766-7CAE-8989-8A13C05101B8}"/>
          </ac:spMkLst>
        </pc:spChg>
        <pc:spChg chg="add mod">
          <ac:chgData name="Möhrlein, Felix" userId="71e068fd-768c-4507-8d40-f56a9d245ead" providerId="ADAL" clId="{0DB656C6-C85F-405E-BC0E-3A1F708CE029}" dt="2025-02-21T10:02:47.804" v="894" actId="1076"/>
          <ac:spMkLst>
            <pc:docMk/>
            <pc:sldMk cId="5907701" sldId="259"/>
            <ac:spMk id="59" creationId="{5E79985D-0053-57D3-9376-0A61D7F04808}"/>
          </ac:spMkLst>
        </pc:spChg>
        <pc:spChg chg="add del mod">
          <ac:chgData name="Möhrlein, Felix" userId="71e068fd-768c-4507-8d40-f56a9d245ead" providerId="ADAL" clId="{0DB656C6-C85F-405E-BC0E-3A1F708CE029}" dt="2025-02-21T10:06:06.182" v="897" actId="478"/>
          <ac:spMkLst>
            <pc:docMk/>
            <pc:sldMk cId="5907701" sldId="259"/>
            <ac:spMk id="61" creationId="{2DA21C9C-4D6A-3C11-608A-DABC9CAE624C}"/>
          </ac:spMkLst>
        </pc:spChg>
        <pc:spChg chg="add mod">
          <ac:chgData name="Möhrlein, Felix" userId="71e068fd-768c-4507-8d40-f56a9d245ead" providerId="ADAL" clId="{0DB656C6-C85F-405E-BC0E-3A1F708CE029}" dt="2025-02-21T10:06:53.021" v="918" actId="20577"/>
          <ac:spMkLst>
            <pc:docMk/>
            <pc:sldMk cId="5907701" sldId="259"/>
            <ac:spMk id="62" creationId="{D0FCD57A-FA80-4884-A0C8-DAE71EFC8114}"/>
          </ac:spMkLst>
        </pc:spChg>
        <pc:spChg chg="add mod">
          <ac:chgData name="Möhrlein, Felix" userId="71e068fd-768c-4507-8d40-f56a9d245ead" providerId="ADAL" clId="{0DB656C6-C85F-405E-BC0E-3A1F708CE029}" dt="2025-02-21T10:08:06.115" v="940" actId="1076"/>
          <ac:spMkLst>
            <pc:docMk/>
            <pc:sldMk cId="5907701" sldId="259"/>
            <ac:spMk id="63" creationId="{1C131DBF-E41A-D4A8-BF22-9E3ADC820F4F}"/>
          </ac:spMkLst>
        </pc:spChg>
        <pc:picChg chg="add mod">
          <ac:chgData name="Möhrlein, Felix" userId="71e068fd-768c-4507-8d40-f56a9d245ead" providerId="ADAL" clId="{0DB656C6-C85F-405E-BC0E-3A1F708CE029}" dt="2025-02-21T09:32:58.871" v="587" actId="14100"/>
          <ac:picMkLst>
            <pc:docMk/>
            <pc:sldMk cId="5907701" sldId="259"/>
            <ac:picMk id="6" creationId="{308BDD25-8B49-E60A-666A-C075F105C686}"/>
          </ac:picMkLst>
        </pc:picChg>
        <pc:picChg chg="add del mod">
          <ac:chgData name="Möhrlein, Felix" userId="71e068fd-768c-4507-8d40-f56a9d245ead" providerId="ADAL" clId="{0DB656C6-C85F-405E-BC0E-3A1F708CE029}" dt="2025-02-21T09:32:40.499" v="581" actId="478"/>
          <ac:picMkLst>
            <pc:docMk/>
            <pc:sldMk cId="5907701" sldId="259"/>
            <ac:picMk id="8" creationId="{3C8A7516-EA39-8087-2EF8-262B3FB930B7}"/>
          </ac:picMkLst>
        </pc:picChg>
        <pc:picChg chg="add mod">
          <ac:chgData name="Möhrlein, Felix" userId="71e068fd-768c-4507-8d40-f56a9d245ead" providerId="ADAL" clId="{0DB656C6-C85F-405E-BC0E-3A1F708CE029}" dt="2025-02-21T09:50:44.854" v="752" actId="1076"/>
          <ac:picMkLst>
            <pc:docMk/>
            <pc:sldMk cId="5907701" sldId="259"/>
            <ac:picMk id="44" creationId="{04B78BB6-0D6C-1F89-07B5-B0823365CE75}"/>
          </ac:picMkLst>
        </pc:picChg>
        <pc:picChg chg="add mod">
          <ac:chgData name="Möhrlein, Felix" userId="71e068fd-768c-4507-8d40-f56a9d245ead" providerId="ADAL" clId="{0DB656C6-C85F-405E-BC0E-3A1F708CE029}" dt="2025-02-21T09:50:48.791" v="753" actId="1076"/>
          <ac:picMkLst>
            <pc:docMk/>
            <pc:sldMk cId="5907701" sldId="259"/>
            <ac:picMk id="46" creationId="{697320EB-3037-B9D3-8A1A-C0E2E4C2B516}"/>
          </ac:picMkLst>
        </pc:picChg>
        <pc:picChg chg="add mod">
          <ac:chgData name="Möhrlein, Felix" userId="71e068fd-768c-4507-8d40-f56a9d245ead" providerId="ADAL" clId="{0DB656C6-C85F-405E-BC0E-3A1F708CE029}" dt="2025-02-21T09:50:51.356" v="754" actId="1076"/>
          <ac:picMkLst>
            <pc:docMk/>
            <pc:sldMk cId="5907701" sldId="259"/>
            <ac:picMk id="48" creationId="{0BFBCBAD-71DC-3D00-25E1-BD4D151518B9}"/>
          </ac:picMkLst>
        </pc:picChg>
      </pc:sldChg>
      <pc:sldChg chg="addSp delSp modSp new mod">
        <pc:chgData name="Möhrlein, Felix" userId="71e068fd-768c-4507-8d40-f56a9d245ead" providerId="ADAL" clId="{0DB656C6-C85F-405E-BC0E-3A1F708CE029}" dt="2025-02-21T09:43:14.578" v="667" actId="13822"/>
        <pc:sldMkLst>
          <pc:docMk/>
          <pc:sldMk cId="698652424" sldId="260"/>
        </pc:sldMkLst>
        <pc:spChg chg="del">
          <ac:chgData name="Möhrlein, Felix" userId="71e068fd-768c-4507-8d40-f56a9d245ead" providerId="ADAL" clId="{0DB656C6-C85F-405E-BC0E-3A1F708CE029}" dt="2025-02-21T09:33:49.665" v="592" actId="478"/>
          <ac:spMkLst>
            <pc:docMk/>
            <pc:sldMk cId="698652424" sldId="260"/>
            <ac:spMk id="2" creationId="{BBFADD32-B671-26A8-F5C0-782F7BCB6BEF}"/>
          </ac:spMkLst>
        </pc:spChg>
        <pc:spChg chg="del">
          <ac:chgData name="Möhrlein, Felix" userId="71e068fd-768c-4507-8d40-f56a9d245ead" providerId="ADAL" clId="{0DB656C6-C85F-405E-BC0E-3A1F708CE029}" dt="2025-02-21T09:33:49" v="591" actId="478"/>
          <ac:spMkLst>
            <pc:docMk/>
            <pc:sldMk cId="698652424" sldId="260"/>
            <ac:spMk id="3" creationId="{9764B9A7-03DC-FB65-DFFA-C9324ACFF832}"/>
          </ac:spMkLst>
        </pc:spChg>
        <pc:spChg chg="add mod">
          <ac:chgData name="Möhrlein, Felix" userId="71e068fd-768c-4507-8d40-f56a9d245ead" providerId="ADAL" clId="{0DB656C6-C85F-405E-BC0E-3A1F708CE029}" dt="2025-02-21T09:33:54.750" v="593" actId="1076"/>
          <ac:spMkLst>
            <pc:docMk/>
            <pc:sldMk cId="698652424" sldId="260"/>
            <ac:spMk id="4" creationId="{72479C9A-5C79-76EC-19F0-DDB64DCF6EC0}"/>
          </ac:spMkLst>
        </pc:spChg>
        <pc:spChg chg="add mod">
          <ac:chgData name="Möhrlein, Felix" userId="71e068fd-768c-4507-8d40-f56a9d245ead" providerId="ADAL" clId="{0DB656C6-C85F-405E-BC0E-3A1F708CE029}" dt="2025-02-21T09:34:19.243" v="596" actId="1076"/>
          <ac:spMkLst>
            <pc:docMk/>
            <pc:sldMk cId="698652424" sldId="260"/>
            <ac:spMk id="5" creationId="{2B9FF4D3-0255-F2A2-E7CC-8F0592B641A3}"/>
          </ac:spMkLst>
        </pc:spChg>
        <pc:spChg chg="add mod">
          <ac:chgData name="Möhrlein, Felix" userId="71e068fd-768c-4507-8d40-f56a9d245ead" providerId="ADAL" clId="{0DB656C6-C85F-405E-BC0E-3A1F708CE029}" dt="2025-02-21T09:38:49.762" v="647" actId="1076"/>
          <ac:spMkLst>
            <pc:docMk/>
            <pc:sldMk cId="698652424" sldId="260"/>
            <ac:spMk id="6" creationId="{85F957F7-9BAD-A3B7-911C-09F5B18B730B}"/>
          </ac:spMkLst>
        </pc:spChg>
        <pc:spChg chg="add mod">
          <ac:chgData name="Möhrlein, Felix" userId="71e068fd-768c-4507-8d40-f56a9d245ead" providerId="ADAL" clId="{0DB656C6-C85F-405E-BC0E-3A1F708CE029}" dt="2025-02-21T09:38:27.066" v="645" actId="1076"/>
          <ac:spMkLst>
            <pc:docMk/>
            <pc:sldMk cId="698652424" sldId="260"/>
            <ac:spMk id="7" creationId="{4BF4307A-8371-0511-3538-455E0247E898}"/>
          </ac:spMkLst>
        </pc:spChg>
        <pc:spChg chg="add mod">
          <ac:chgData name="Möhrlein, Felix" userId="71e068fd-768c-4507-8d40-f56a9d245ead" providerId="ADAL" clId="{0DB656C6-C85F-405E-BC0E-3A1F708CE029}" dt="2025-02-21T09:35:07.939" v="604" actId="1076"/>
          <ac:spMkLst>
            <pc:docMk/>
            <pc:sldMk cId="698652424" sldId="260"/>
            <ac:spMk id="8" creationId="{FF1C3ADA-FA4D-50A3-8280-AC101C95F318}"/>
          </ac:spMkLst>
        </pc:spChg>
        <pc:spChg chg="add mod">
          <ac:chgData name="Möhrlein, Felix" userId="71e068fd-768c-4507-8d40-f56a9d245ead" providerId="ADAL" clId="{0DB656C6-C85F-405E-BC0E-3A1F708CE029}" dt="2025-02-21T09:37:30.983" v="637" actId="1076"/>
          <ac:spMkLst>
            <pc:docMk/>
            <pc:sldMk cId="698652424" sldId="260"/>
            <ac:spMk id="9" creationId="{1B8FFFD4-1D2F-E1CD-0828-3A0A75A3BA92}"/>
          </ac:spMkLst>
        </pc:spChg>
        <pc:spChg chg="add mod">
          <ac:chgData name="Möhrlein, Felix" userId="71e068fd-768c-4507-8d40-f56a9d245ead" providerId="ADAL" clId="{0DB656C6-C85F-405E-BC0E-3A1F708CE029}" dt="2025-02-21T09:38:59.533" v="648" actId="1076"/>
          <ac:spMkLst>
            <pc:docMk/>
            <pc:sldMk cId="698652424" sldId="260"/>
            <ac:spMk id="10" creationId="{4BF9C326-DC96-6395-3017-812B932E6521}"/>
          </ac:spMkLst>
        </pc:spChg>
        <pc:spChg chg="add mod">
          <ac:chgData name="Möhrlein, Felix" userId="71e068fd-768c-4507-8d40-f56a9d245ead" providerId="ADAL" clId="{0DB656C6-C85F-405E-BC0E-3A1F708CE029}" dt="2025-02-21T09:33:54.750" v="593" actId="1076"/>
          <ac:spMkLst>
            <pc:docMk/>
            <pc:sldMk cId="698652424" sldId="260"/>
            <ac:spMk id="23" creationId="{2BA7E819-6B2D-4744-FDAB-1D40F7F221DF}"/>
          </ac:spMkLst>
        </pc:spChg>
        <pc:spChg chg="add mod">
          <ac:chgData name="Möhrlein, Felix" userId="71e068fd-768c-4507-8d40-f56a9d245ead" providerId="ADAL" clId="{0DB656C6-C85F-405E-BC0E-3A1F708CE029}" dt="2025-02-21T09:33:54.750" v="593" actId="1076"/>
          <ac:spMkLst>
            <pc:docMk/>
            <pc:sldMk cId="698652424" sldId="260"/>
            <ac:spMk id="24" creationId="{758DF282-F0AA-6168-91F8-DAE787F6BAAD}"/>
          </ac:spMkLst>
        </pc:spChg>
        <pc:spChg chg="add mod">
          <ac:chgData name="Möhrlein, Felix" userId="71e068fd-768c-4507-8d40-f56a9d245ead" providerId="ADAL" clId="{0DB656C6-C85F-405E-BC0E-3A1F708CE029}" dt="2025-02-21T09:33:54.750" v="593" actId="1076"/>
          <ac:spMkLst>
            <pc:docMk/>
            <pc:sldMk cId="698652424" sldId="260"/>
            <ac:spMk id="25" creationId="{A4C27EA7-CCE7-EEB0-65A4-BDD843E9E5DD}"/>
          </ac:spMkLst>
        </pc:spChg>
        <pc:spChg chg="add mod">
          <ac:chgData name="Möhrlein, Felix" userId="71e068fd-768c-4507-8d40-f56a9d245ead" providerId="ADAL" clId="{0DB656C6-C85F-405E-BC0E-3A1F708CE029}" dt="2025-02-21T09:34:26.983" v="597" actId="1076"/>
          <ac:spMkLst>
            <pc:docMk/>
            <pc:sldMk cId="698652424" sldId="260"/>
            <ac:spMk id="26" creationId="{691CDB5A-81C0-762E-F552-079E964690A1}"/>
          </ac:spMkLst>
        </pc:spChg>
        <pc:spChg chg="add mod">
          <ac:chgData name="Möhrlein, Felix" userId="71e068fd-768c-4507-8d40-f56a9d245ead" providerId="ADAL" clId="{0DB656C6-C85F-405E-BC0E-3A1F708CE029}" dt="2025-02-21T09:38:32.578" v="646" actId="1076"/>
          <ac:spMkLst>
            <pc:docMk/>
            <pc:sldMk cId="698652424" sldId="260"/>
            <ac:spMk id="60" creationId="{40EE0C68-2154-91BB-599D-6003B5958C12}"/>
          </ac:spMkLst>
        </pc:spChg>
        <pc:spChg chg="add mod">
          <ac:chgData name="Möhrlein, Felix" userId="71e068fd-768c-4507-8d40-f56a9d245ead" providerId="ADAL" clId="{0DB656C6-C85F-405E-BC0E-3A1F708CE029}" dt="2025-02-21T09:39:26.194" v="654" actId="14100"/>
          <ac:spMkLst>
            <pc:docMk/>
            <pc:sldMk cId="698652424" sldId="260"/>
            <ac:spMk id="125" creationId="{376D16DD-4E63-6C39-27E3-FEFE3A2E1BC2}"/>
          </ac:spMkLst>
        </pc:spChg>
        <pc:cxnChg chg="mod">
          <ac:chgData name="Möhrlein, Felix" userId="71e068fd-768c-4507-8d40-f56a9d245ead" providerId="ADAL" clId="{0DB656C6-C85F-405E-BC0E-3A1F708CE029}" dt="2025-02-21T09:43:02.088" v="665" actId="13822"/>
          <ac:cxnSpMkLst>
            <pc:docMk/>
            <pc:sldMk cId="698652424" sldId="260"/>
            <ac:cxnSpMk id="11" creationId="{27C33748-A027-DEDE-7C6B-47CD0181B2F0}"/>
          </ac:cxnSpMkLst>
        </pc:cxnChg>
        <pc:cxnChg chg="mod">
          <ac:chgData name="Möhrlein, Felix" userId="71e068fd-768c-4507-8d40-f56a9d245ead" providerId="ADAL" clId="{0DB656C6-C85F-405E-BC0E-3A1F708CE029}" dt="2025-02-21T09:43:02.088" v="665" actId="13822"/>
          <ac:cxnSpMkLst>
            <pc:docMk/>
            <pc:sldMk cId="698652424" sldId="260"/>
            <ac:cxnSpMk id="12" creationId="{CB466966-166F-6F6A-4C82-CFEAC15F1CF5}"/>
          </ac:cxnSpMkLst>
        </pc:cxnChg>
        <pc:cxnChg chg="mod">
          <ac:chgData name="Möhrlein, Felix" userId="71e068fd-768c-4507-8d40-f56a9d245ead" providerId="ADAL" clId="{0DB656C6-C85F-405E-BC0E-3A1F708CE029}" dt="2025-02-21T09:43:02.088" v="665" actId="13822"/>
          <ac:cxnSpMkLst>
            <pc:docMk/>
            <pc:sldMk cId="698652424" sldId="260"/>
            <ac:cxnSpMk id="13" creationId="{0B7294B5-80F9-A6E5-272A-F4B9509BE62F}"/>
          </ac:cxnSpMkLst>
        </pc:cxnChg>
        <pc:cxnChg chg="mod">
          <ac:chgData name="Möhrlein, Felix" userId="71e068fd-768c-4507-8d40-f56a9d245ead" providerId="ADAL" clId="{0DB656C6-C85F-405E-BC0E-3A1F708CE029}" dt="2025-02-21T09:43:02.088" v="665" actId="13822"/>
          <ac:cxnSpMkLst>
            <pc:docMk/>
            <pc:sldMk cId="698652424" sldId="260"/>
            <ac:cxnSpMk id="14" creationId="{AC946016-249A-2262-F794-D44D75740BB5}"/>
          </ac:cxnSpMkLst>
        </pc:cxnChg>
        <pc:cxnChg chg="mod">
          <ac:chgData name="Möhrlein, Felix" userId="71e068fd-768c-4507-8d40-f56a9d245ead" providerId="ADAL" clId="{0DB656C6-C85F-405E-BC0E-3A1F708CE029}" dt="2025-02-21T09:38:27.066" v="645" actId="1076"/>
          <ac:cxnSpMkLst>
            <pc:docMk/>
            <pc:sldMk cId="698652424" sldId="260"/>
            <ac:cxnSpMk id="15" creationId="{946155A4-CCAC-20C2-6097-7885477C6112}"/>
          </ac:cxnSpMkLst>
        </pc:cxnChg>
        <pc:cxnChg chg="mod">
          <ac:chgData name="Möhrlein, Felix" userId="71e068fd-768c-4507-8d40-f56a9d245ead" providerId="ADAL" clId="{0DB656C6-C85F-405E-BC0E-3A1F708CE029}" dt="2025-02-21T09:43:02.088" v="665" actId="13822"/>
          <ac:cxnSpMkLst>
            <pc:docMk/>
            <pc:sldMk cId="698652424" sldId="260"/>
            <ac:cxnSpMk id="16" creationId="{D63032AF-9EF8-54CB-CBDD-C327F3BCA915}"/>
          </ac:cxnSpMkLst>
        </pc:cxnChg>
        <pc:cxnChg chg="mod">
          <ac:chgData name="Möhrlein, Felix" userId="71e068fd-768c-4507-8d40-f56a9d245ead" providerId="ADAL" clId="{0DB656C6-C85F-405E-BC0E-3A1F708CE029}" dt="2025-02-21T09:42:29.662" v="663" actId="13822"/>
          <ac:cxnSpMkLst>
            <pc:docMk/>
            <pc:sldMk cId="698652424" sldId="260"/>
            <ac:cxnSpMk id="17" creationId="{1D146C56-DCC6-1C45-C26A-03ADBBCC3B53}"/>
          </ac:cxnSpMkLst>
        </pc:cxnChg>
        <pc:cxnChg chg="mod">
          <ac:chgData name="Möhrlein, Felix" userId="71e068fd-768c-4507-8d40-f56a9d245ead" providerId="ADAL" clId="{0DB656C6-C85F-405E-BC0E-3A1F708CE029}" dt="2025-02-21T09:43:14.578" v="667" actId="13822"/>
          <ac:cxnSpMkLst>
            <pc:docMk/>
            <pc:sldMk cId="698652424" sldId="260"/>
            <ac:cxnSpMk id="18" creationId="{CFDA6236-A9AC-B509-845D-F7C2B9409B6F}"/>
          </ac:cxnSpMkLst>
        </pc:cxnChg>
        <pc:cxnChg chg="mod">
          <ac:chgData name="Möhrlein, Felix" userId="71e068fd-768c-4507-8d40-f56a9d245ead" providerId="ADAL" clId="{0DB656C6-C85F-405E-BC0E-3A1F708CE029}" dt="2025-02-21T09:43:14.578" v="667" actId="13822"/>
          <ac:cxnSpMkLst>
            <pc:docMk/>
            <pc:sldMk cId="698652424" sldId="260"/>
            <ac:cxnSpMk id="19" creationId="{2E16F21A-D10D-AA11-A4C0-90806FC21D5E}"/>
          </ac:cxnSpMkLst>
        </pc:cxnChg>
        <pc:cxnChg chg="mod">
          <ac:chgData name="Möhrlein, Felix" userId="71e068fd-768c-4507-8d40-f56a9d245ead" providerId="ADAL" clId="{0DB656C6-C85F-405E-BC0E-3A1F708CE029}" dt="2025-02-21T09:43:14.578" v="667" actId="13822"/>
          <ac:cxnSpMkLst>
            <pc:docMk/>
            <pc:sldMk cId="698652424" sldId="260"/>
            <ac:cxnSpMk id="20" creationId="{4447CABB-1375-E757-A2B9-1D902FE43220}"/>
          </ac:cxnSpMkLst>
        </pc:cxnChg>
        <pc:cxnChg chg="mod">
          <ac:chgData name="Möhrlein, Felix" userId="71e068fd-768c-4507-8d40-f56a9d245ead" providerId="ADAL" clId="{0DB656C6-C85F-405E-BC0E-3A1F708CE029}" dt="2025-02-21T09:43:14.578" v="667" actId="13822"/>
          <ac:cxnSpMkLst>
            <pc:docMk/>
            <pc:sldMk cId="698652424" sldId="260"/>
            <ac:cxnSpMk id="21" creationId="{F2785A10-D5A4-F549-DAD2-9BEA4B2D6CA4}"/>
          </ac:cxnSpMkLst>
        </pc:cxnChg>
        <pc:cxnChg chg="mod">
          <ac:chgData name="Möhrlein, Felix" userId="71e068fd-768c-4507-8d40-f56a9d245ead" providerId="ADAL" clId="{0DB656C6-C85F-405E-BC0E-3A1F708CE029}" dt="2025-02-21T09:38:59.533" v="648" actId="1076"/>
          <ac:cxnSpMkLst>
            <pc:docMk/>
            <pc:sldMk cId="698652424" sldId="260"/>
            <ac:cxnSpMk id="22" creationId="{29C92846-A2A6-755D-8679-78ABA6437049}"/>
          </ac:cxnSpMkLst>
        </pc:cxnChg>
        <pc:cxnChg chg="add mod">
          <ac:chgData name="Möhrlein, Felix" userId="71e068fd-768c-4507-8d40-f56a9d245ead" providerId="ADAL" clId="{0DB656C6-C85F-405E-BC0E-3A1F708CE029}" dt="2025-02-21T09:43:02.088" v="665" actId="13822"/>
          <ac:cxnSpMkLst>
            <pc:docMk/>
            <pc:sldMk cId="698652424" sldId="260"/>
            <ac:cxnSpMk id="27" creationId="{DD649EF7-57F2-27F1-DD5A-3F55753A3414}"/>
          </ac:cxnSpMkLst>
        </pc:cxnChg>
        <pc:cxnChg chg="add mod">
          <ac:chgData name="Möhrlein, Felix" userId="71e068fd-768c-4507-8d40-f56a9d245ead" providerId="ADAL" clId="{0DB656C6-C85F-405E-BC0E-3A1F708CE029}" dt="2025-02-21T09:43:02.088" v="665" actId="13822"/>
          <ac:cxnSpMkLst>
            <pc:docMk/>
            <pc:sldMk cId="698652424" sldId="260"/>
            <ac:cxnSpMk id="28" creationId="{13250420-CD36-C3AC-4BF2-BF53F82D15B5}"/>
          </ac:cxnSpMkLst>
        </pc:cxnChg>
        <pc:cxnChg chg="add mod">
          <ac:chgData name="Möhrlein, Felix" userId="71e068fd-768c-4507-8d40-f56a9d245ead" providerId="ADAL" clId="{0DB656C6-C85F-405E-BC0E-3A1F708CE029}" dt="2025-02-21T09:43:02.088" v="665" actId="13822"/>
          <ac:cxnSpMkLst>
            <pc:docMk/>
            <pc:sldMk cId="698652424" sldId="260"/>
            <ac:cxnSpMk id="63" creationId="{A51B9411-36F0-04A2-535A-5290D27A6A21}"/>
          </ac:cxnSpMkLst>
        </pc:cxnChg>
        <pc:cxnChg chg="add mod">
          <ac:chgData name="Möhrlein, Felix" userId="71e068fd-768c-4507-8d40-f56a9d245ead" providerId="ADAL" clId="{0DB656C6-C85F-405E-BC0E-3A1F708CE029}" dt="2025-02-21T09:43:02.088" v="665" actId="13822"/>
          <ac:cxnSpMkLst>
            <pc:docMk/>
            <pc:sldMk cId="698652424" sldId="260"/>
            <ac:cxnSpMk id="66" creationId="{CA925BDD-5D0D-D95C-8E36-2E5C70FB7187}"/>
          </ac:cxnSpMkLst>
        </pc:cxnChg>
        <pc:cxnChg chg="add mod">
          <ac:chgData name="Möhrlein, Felix" userId="71e068fd-768c-4507-8d40-f56a9d245ead" providerId="ADAL" clId="{0DB656C6-C85F-405E-BC0E-3A1F708CE029}" dt="2025-02-21T09:43:02.088" v="665" actId="13822"/>
          <ac:cxnSpMkLst>
            <pc:docMk/>
            <pc:sldMk cId="698652424" sldId="260"/>
            <ac:cxnSpMk id="69" creationId="{B716EB7C-23F1-32E9-6185-55154C37070F}"/>
          </ac:cxnSpMkLst>
        </pc:cxnChg>
        <pc:cxnChg chg="add mod">
          <ac:chgData name="Möhrlein, Felix" userId="71e068fd-768c-4507-8d40-f56a9d245ead" providerId="ADAL" clId="{0DB656C6-C85F-405E-BC0E-3A1F708CE029}" dt="2025-02-21T09:38:49.762" v="647" actId="1076"/>
          <ac:cxnSpMkLst>
            <pc:docMk/>
            <pc:sldMk cId="698652424" sldId="260"/>
            <ac:cxnSpMk id="72" creationId="{79C89593-F802-39F7-8A30-4D063AFEC5C4}"/>
          </ac:cxnSpMkLst>
        </pc:cxnChg>
        <pc:cxnChg chg="add mod">
          <ac:chgData name="Möhrlein, Felix" userId="71e068fd-768c-4507-8d40-f56a9d245ead" providerId="ADAL" clId="{0DB656C6-C85F-405E-BC0E-3A1F708CE029}" dt="2025-02-21T09:43:14.578" v="667" actId="13822"/>
          <ac:cxnSpMkLst>
            <pc:docMk/>
            <pc:sldMk cId="698652424" sldId="260"/>
            <ac:cxnSpMk id="77" creationId="{34483950-B97E-C475-EAE1-E04E9D2C7701}"/>
          </ac:cxnSpMkLst>
        </pc:cxnChg>
        <pc:cxnChg chg="add mod">
          <ac:chgData name="Möhrlein, Felix" userId="71e068fd-768c-4507-8d40-f56a9d245ead" providerId="ADAL" clId="{0DB656C6-C85F-405E-BC0E-3A1F708CE029}" dt="2025-02-21T09:43:14.578" v="667" actId="13822"/>
          <ac:cxnSpMkLst>
            <pc:docMk/>
            <pc:sldMk cId="698652424" sldId="260"/>
            <ac:cxnSpMk id="80" creationId="{4D25E87D-88A3-BDC7-53E8-C02A6B587A18}"/>
          </ac:cxnSpMkLst>
        </pc:cxnChg>
        <pc:cxnChg chg="add mod">
          <ac:chgData name="Möhrlein, Felix" userId="71e068fd-768c-4507-8d40-f56a9d245ead" providerId="ADAL" clId="{0DB656C6-C85F-405E-BC0E-3A1F708CE029}" dt="2025-02-21T09:43:14.578" v="667" actId="13822"/>
          <ac:cxnSpMkLst>
            <pc:docMk/>
            <pc:sldMk cId="698652424" sldId="260"/>
            <ac:cxnSpMk id="126" creationId="{61B8621E-0013-C707-375E-2C98B2A53A86}"/>
          </ac:cxnSpMkLst>
        </pc:cxnChg>
        <pc:cxnChg chg="add mod">
          <ac:chgData name="Möhrlein, Felix" userId="71e068fd-768c-4507-8d40-f56a9d245ead" providerId="ADAL" clId="{0DB656C6-C85F-405E-BC0E-3A1F708CE029}" dt="2025-02-21T09:43:14.578" v="667" actId="13822"/>
          <ac:cxnSpMkLst>
            <pc:docMk/>
            <pc:sldMk cId="698652424" sldId="260"/>
            <ac:cxnSpMk id="127" creationId="{4C5F9595-255D-0BD6-B6EA-B16F457A2A3F}"/>
          </ac:cxnSpMkLst>
        </pc:cxnChg>
        <pc:cxnChg chg="add mod">
          <ac:chgData name="Möhrlein, Felix" userId="71e068fd-768c-4507-8d40-f56a9d245ead" providerId="ADAL" clId="{0DB656C6-C85F-405E-BC0E-3A1F708CE029}" dt="2025-02-21T09:43:14.578" v="667" actId="13822"/>
          <ac:cxnSpMkLst>
            <pc:docMk/>
            <pc:sldMk cId="698652424" sldId="260"/>
            <ac:cxnSpMk id="128" creationId="{2228C1B7-5371-73C3-82BD-BEE63C9B183A}"/>
          </ac:cxnSpMkLst>
        </pc:cxnChg>
        <pc:cxnChg chg="add mod">
          <ac:chgData name="Möhrlein, Felix" userId="71e068fd-768c-4507-8d40-f56a9d245ead" providerId="ADAL" clId="{0DB656C6-C85F-405E-BC0E-3A1F708CE029}" dt="2025-02-21T09:43:14.578" v="667" actId="13822"/>
          <ac:cxnSpMkLst>
            <pc:docMk/>
            <pc:sldMk cId="698652424" sldId="260"/>
            <ac:cxnSpMk id="129" creationId="{D7CC8E24-74AB-B604-78BA-EF154E7D4602}"/>
          </ac:cxnSpMkLst>
        </pc:cxnChg>
        <pc:cxnChg chg="add del">
          <ac:chgData name="Möhrlein, Felix" userId="71e068fd-768c-4507-8d40-f56a9d245ead" providerId="ADAL" clId="{0DB656C6-C85F-405E-BC0E-3A1F708CE029}" dt="2025-02-21T09:41:19.269" v="659" actId="478"/>
          <ac:cxnSpMkLst>
            <pc:docMk/>
            <pc:sldMk cId="698652424" sldId="260"/>
            <ac:cxnSpMk id="135" creationId="{12546547-0E48-1520-CEFA-CC8B3751ADC1}"/>
          </ac:cxnSpMkLst>
        </pc:cxnChg>
      </pc:sldChg>
      <pc:sldChg chg="addSp delSp modSp add mod">
        <pc:chgData name="Möhrlein, Felix" userId="71e068fd-768c-4507-8d40-f56a9d245ead" providerId="ADAL" clId="{0DB656C6-C85F-405E-BC0E-3A1F708CE029}" dt="2025-02-21T09:46:34.317" v="706" actId="1076"/>
        <pc:sldMkLst>
          <pc:docMk/>
          <pc:sldMk cId="3659868760" sldId="261"/>
        </pc:sldMkLst>
        <pc:spChg chg="add del mod">
          <ac:chgData name="Möhrlein, Felix" userId="71e068fd-768c-4507-8d40-f56a9d245ead" providerId="ADAL" clId="{0DB656C6-C85F-405E-BC0E-3A1F708CE029}" dt="2025-02-21T09:44:04.531" v="668" actId="478"/>
          <ac:spMkLst>
            <pc:docMk/>
            <pc:sldMk cId="3659868760" sldId="261"/>
            <ac:spMk id="2" creationId="{42281D61-B789-B1C3-51E5-5351137E173F}"/>
          </ac:spMkLst>
        </pc:spChg>
        <pc:spChg chg="add del mod">
          <ac:chgData name="Möhrlein, Felix" userId="71e068fd-768c-4507-8d40-f56a9d245ead" providerId="ADAL" clId="{0DB656C6-C85F-405E-BC0E-3A1F708CE029}" dt="2025-02-21T09:44:04.531" v="668" actId="478"/>
          <ac:spMkLst>
            <pc:docMk/>
            <pc:sldMk cId="3659868760" sldId="261"/>
            <ac:spMk id="3" creationId="{16081C48-9450-F3CC-B053-F72DA20ADD51}"/>
          </ac:spMkLst>
        </pc:spChg>
        <pc:spChg chg="del">
          <ac:chgData name="Möhrlein, Felix" userId="71e068fd-768c-4507-8d40-f56a9d245ead" providerId="ADAL" clId="{0DB656C6-C85F-405E-BC0E-3A1F708CE029}" dt="2025-02-21T09:37:55.091" v="639" actId="478"/>
          <ac:spMkLst>
            <pc:docMk/>
            <pc:sldMk cId="3659868760" sldId="261"/>
            <ac:spMk id="4" creationId="{362BAF66-1B1D-7B3A-DE52-2CA5734CC4D1}"/>
          </ac:spMkLst>
        </pc:spChg>
        <pc:spChg chg="del">
          <ac:chgData name="Möhrlein, Felix" userId="71e068fd-768c-4507-8d40-f56a9d245ead" providerId="ADAL" clId="{0DB656C6-C85F-405E-BC0E-3A1F708CE029}" dt="2025-02-21T09:37:55.091" v="639" actId="478"/>
          <ac:spMkLst>
            <pc:docMk/>
            <pc:sldMk cId="3659868760" sldId="261"/>
            <ac:spMk id="5" creationId="{AAF630BB-28DC-C37C-475D-53916CAB8E13}"/>
          </ac:spMkLst>
        </pc:spChg>
        <pc:spChg chg="del">
          <ac:chgData name="Möhrlein, Felix" userId="71e068fd-768c-4507-8d40-f56a9d245ead" providerId="ADAL" clId="{0DB656C6-C85F-405E-BC0E-3A1F708CE029}" dt="2025-02-21T09:37:55.091" v="639" actId="478"/>
          <ac:spMkLst>
            <pc:docMk/>
            <pc:sldMk cId="3659868760" sldId="261"/>
            <ac:spMk id="6" creationId="{71C29815-2CE9-6E33-68C8-B49C868A5150}"/>
          </ac:spMkLst>
        </pc:spChg>
        <pc:spChg chg="del">
          <ac:chgData name="Möhrlein, Felix" userId="71e068fd-768c-4507-8d40-f56a9d245ead" providerId="ADAL" clId="{0DB656C6-C85F-405E-BC0E-3A1F708CE029}" dt="2025-02-21T09:37:55.091" v="639" actId="478"/>
          <ac:spMkLst>
            <pc:docMk/>
            <pc:sldMk cId="3659868760" sldId="261"/>
            <ac:spMk id="7" creationId="{DBA1407A-0728-436F-D380-1B4CE6C5DC73}"/>
          </ac:spMkLst>
        </pc:spChg>
        <pc:spChg chg="del">
          <ac:chgData name="Möhrlein, Felix" userId="71e068fd-768c-4507-8d40-f56a9d245ead" providerId="ADAL" clId="{0DB656C6-C85F-405E-BC0E-3A1F708CE029}" dt="2025-02-21T09:37:55.091" v="639" actId="478"/>
          <ac:spMkLst>
            <pc:docMk/>
            <pc:sldMk cId="3659868760" sldId="261"/>
            <ac:spMk id="8" creationId="{41ADC915-69FD-56FA-3599-4E86CB87FADE}"/>
          </ac:spMkLst>
        </pc:spChg>
        <pc:spChg chg="del">
          <ac:chgData name="Möhrlein, Felix" userId="71e068fd-768c-4507-8d40-f56a9d245ead" providerId="ADAL" clId="{0DB656C6-C85F-405E-BC0E-3A1F708CE029}" dt="2025-02-21T09:37:55.091" v="639" actId="478"/>
          <ac:spMkLst>
            <pc:docMk/>
            <pc:sldMk cId="3659868760" sldId="261"/>
            <ac:spMk id="9" creationId="{59F020A2-CD47-8790-5F4B-58737D2CBE34}"/>
          </ac:spMkLst>
        </pc:spChg>
        <pc:spChg chg="del">
          <ac:chgData name="Möhrlein, Felix" userId="71e068fd-768c-4507-8d40-f56a9d245ead" providerId="ADAL" clId="{0DB656C6-C85F-405E-BC0E-3A1F708CE029}" dt="2025-02-21T09:37:55.091" v="639" actId="478"/>
          <ac:spMkLst>
            <pc:docMk/>
            <pc:sldMk cId="3659868760" sldId="261"/>
            <ac:spMk id="10" creationId="{C3BBD114-0C64-EBA4-6A1E-0ABAAF252BFF}"/>
          </ac:spMkLst>
        </pc:spChg>
        <pc:spChg chg="del">
          <ac:chgData name="Möhrlein, Felix" userId="71e068fd-768c-4507-8d40-f56a9d245ead" providerId="ADAL" clId="{0DB656C6-C85F-405E-BC0E-3A1F708CE029}" dt="2025-02-21T09:37:55.091" v="639" actId="478"/>
          <ac:spMkLst>
            <pc:docMk/>
            <pc:sldMk cId="3659868760" sldId="261"/>
            <ac:spMk id="23" creationId="{24FA34DF-4D06-84C4-17F5-C3DAF8D487BE}"/>
          </ac:spMkLst>
        </pc:spChg>
        <pc:spChg chg="del">
          <ac:chgData name="Möhrlein, Felix" userId="71e068fd-768c-4507-8d40-f56a9d245ead" providerId="ADAL" clId="{0DB656C6-C85F-405E-BC0E-3A1F708CE029}" dt="2025-02-21T09:37:55.091" v="639" actId="478"/>
          <ac:spMkLst>
            <pc:docMk/>
            <pc:sldMk cId="3659868760" sldId="261"/>
            <ac:spMk id="24" creationId="{1649AD89-6558-8C22-237C-E410AF0FF81F}"/>
          </ac:spMkLst>
        </pc:spChg>
        <pc:spChg chg="del">
          <ac:chgData name="Möhrlein, Felix" userId="71e068fd-768c-4507-8d40-f56a9d245ead" providerId="ADAL" clId="{0DB656C6-C85F-405E-BC0E-3A1F708CE029}" dt="2025-02-21T09:37:55.091" v="639" actId="478"/>
          <ac:spMkLst>
            <pc:docMk/>
            <pc:sldMk cId="3659868760" sldId="261"/>
            <ac:spMk id="25" creationId="{014E674F-58A2-081E-685B-7B975951F2EE}"/>
          </ac:spMkLst>
        </pc:spChg>
        <pc:spChg chg="add del mod">
          <ac:chgData name="Möhrlein, Felix" userId="71e068fd-768c-4507-8d40-f56a9d245ead" providerId="ADAL" clId="{0DB656C6-C85F-405E-BC0E-3A1F708CE029}" dt="2025-02-21T09:44:04.531" v="668" actId="478"/>
          <ac:spMkLst>
            <pc:docMk/>
            <pc:sldMk cId="3659868760" sldId="261"/>
            <ac:spMk id="29" creationId="{2DC70605-11F7-A8E1-EC1E-19242F1678AA}"/>
          </ac:spMkLst>
        </pc:spChg>
        <pc:spChg chg="add del mod">
          <ac:chgData name="Möhrlein, Felix" userId="71e068fd-768c-4507-8d40-f56a9d245ead" providerId="ADAL" clId="{0DB656C6-C85F-405E-BC0E-3A1F708CE029}" dt="2025-02-21T09:44:04.531" v="668" actId="478"/>
          <ac:spMkLst>
            <pc:docMk/>
            <pc:sldMk cId="3659868760" sldId="261"/>
            <ac:spMk id="30" creationId="{A5C1BB52-7659-AF89-B911-67E72646D5AC}"/>
          </ac:spMkLst>
        </pc:spChg>
        <pc:spChg chg="add del mod">
          <ac:chgData name="Möhrlein, Felix" userId="71e068fd-768c-4507-8d40-f56a9d245ead" providerId="ADAL" clId="{0DB656C6-C85F-405E-BC0E-3A1F708CE029}" dt="2025-02-21T09:44:04.531" v="668" actId="478"/>
          <ac:spMkLst>
            <pc:docMk/>
            <pc:sldMk cId="3659868760" sldId="261"/>
            <ac:spMk id="31" creationId="{5061CE3A-2241-F3CA-0BEE-1BA78766E5E5}"/>
          </ac:spMkLst>
        </pc:spChg>
        <pc:spChg chg="add del mod">
          <ac:chgData name="Möhrlein, Felix" userId="71e068fd-768c-4507-8d40-f56a9d245ead" providerId="ADAL" clId="{0DB656C6-C85F-405E-BC0E-3A1F708CE029}" dt="2025-02-21T09:44:04.531" v="668" actId="478"/>
          <ac:spMkLst>
            <pc:docMk/>
            <pc:sldMk cId="3659868760" sldId="261"/>
            <ac:spMk id="32" creationId="{6CD903C1-2CCC-7760-55FA-4F2CC7CDB738}"/>
          </ac:spMkLst>
        </pc:spChg>
        <pc:spChg chg="add del mod">
          <ac:chgData name="Möhrlein, Felix" userId="71e068fd-768c-4507-8d40-f56a9d245ead" providerId="ADAL" clId="{0DB656C6-C85F-405E-BC0E-3A1F708CE029}" dt="2025-02-21T09:44:04.531" v="668" actId="478"/>
          <ac:spMkLst>
            <pc:docMk/>
            <pc:sldMk cId="3659868760" sldId="261"/>
            <ac:spMk id="33" creationId="{43A4509B-007A-AFE3-3DB0-4DEFA96106B3}"/>
          </ac:spMkLst>
        </pc:spChg>
        <pc:spChg chg="add del mod">
          <ac:chgData name="Möhrlein, Felix" userId="71e068fd-768c-4507-8d40-f56a9d245ead" providerId="ADAL" clId="{0DB656C6-C85F-405E-BC0E-3A1F708CE029}" dt="2025-02-21T09:44:04.531" v="668" actId="478"/>
          <ac:spMkLst>
            <pc:docMk/>
            <pc:sldMk cId="3659868760" sldId="261"/>
            <ac:spMk id="46" creationId="{25E36906-E877-4A93-EC76-32D782422AF4}"/>
          </ac:spMkLst>
        </pc:spChg>
        <pc:spChg chg="add del mod">
          <ac:chgData name="Möhrlein, Felix" userId="71e068fd-768c-4507-8d40-f56a9d245ead" providerId="ADAL" clId="{0DB656C6-C85F-405E-BC0E-3A1F708CE029}" dt="2025-02-21T09:44:04.531" v="668" actId="478"/>
          <ac:spMkLst>
            <pc:docMk/>
            <pc:sldMk cId="3659868760" sldId="261"/>
            <ac:spMk id="47" creationId="{3F735F6C-2A9A-C5A5-20E1-B52F3017EBC6}"/>
          </ac:spMkLst>
        </pc:spChg>
        <pc:spChg chg="add del mod">
          <ac:chgData name="Möhrlein, Felix" userId="71e068fd-768c-4507-8d40-f56a9d245ead" providerId="ADAL" clId="{0DB656C6-C85F-405E-BC0E-3A1F708CE029}" dt="2025-02-21T09:44:04.531" v="668" actId="478"/>
          <ac:spMkLst>
            <pc:docMk/>
            <pc:sldMk cId="3659868760" sldId="261"/>
            <ac:spMk id="48" creationId="{7A7F95D3-45B3-3D32-A203-DCE223CEE86D}"/>
          </ac:spMkLst>
        </pc:spChg>
        <pc:spChg chg="add mod">
          <ac:chgData name="Möhrlein, Felix" userId="71e068fd-768c-4507-8d40-f56a9d245ead" providerId="ADAL" clId="{0DB656C6-C85F-405E-BC0E-3A1F708CE029}" dt="2025-02-21T09:44:04.792" v="669"/>
          <ac:spMkLst>
            <pc:docMk/>
            <pc:sldMk cId="3659868760" sldId="261"/>
            <ac:spMk id="70" creationId="{CB6B09D1-2143-7203-80CB-4A7AB173DF6D}"/>
          </ac:spMkLst>
        </pc:spChg>
        <pc:spChg chg="add mod">
          <ac:chgData name="Möhrlein, Felix" userId="71e068fd-768c-4507-8d40-f56a9d245ead" providerId="ADAL" clId="{0DB656C6-C85F-405E-BC0E-3A1F708CE029}" dt="2025-02-21T09:44:04.792" v="669"/>
          <ac:spMkLst>
            <pc:docMk/>
            <pc:sldMk cId="3659868760" sldId="261"/>
            <ac:spMk id="74" creationId="{9E759D1E-8B1E-129F-5E7A-E24AE0BD547F}"/>
          </ac:spMkLst>
        </pc:spChg>
        <pc:spChg chg="add mod">
          <ac:chgData name="Möhrlein, Felix" userId="71e068fd-768c-4507-8d40-f56a9d245ead" providerId="ADAL" clId="{0DB656C6-C85F-405E-BC0E-3A1F708CE029}" dt="2025-02-21T09:44:04.792" v="669"/>
          <ac:spMkLst>
            <pc:docMk/>
            <pc:sldMk cId="3659868760" sldId="261"/>
            <ac:spMk id="78" creationId="{71F34E18-1FCE-10CA-9B2E-322A5446E3C4}"/>
          </ac:spMkLst>
        </pc:spChg>
        <pc:spChg chg="add mod">
          <ac:chgData name="Möhrlein, Felix" userId="71e068fd-768c-4507-8d40-f56a9d245ead" providerId="ADAL" clId="{0DB656C6-C85F-405E-BC0E-3A1F708CE029}" dt="2025-02-21T09:44:04.792" v="669"/>
          <ac:spMkLst>
            <pc:docMk/>
            <pc:sldMk cId="3659868760" sldId="261"/>
            <ac:spMk id="79" creationId="{F61A0183-50A2-E81F-3492-9EC3156FB2B9}"/>
          </ac:spMkLst>
        </pc:spChg>
        <pc:spChg chg="add mod">
          <ac:chgData name="Möhrlein, Felix" userId="71e068fd-768c-4507-8d40-f56a9d245ead" providerId="ADAL" clId="{0DB656C6-C85F-405E-BC0E-3A1F708CE029}" dt="2025-02-21T09:44:04.792" v="669"/>
          <ac:spMkLst>
            <pc:docMk/>
            <pc:sldMk cId="3659868760" sldId="261"/>
            <ac:spMk id="82" creationId="{7FFFC26C-07F4-6F2F-554D-4DF357EE308A}"/>
          </ac:spMkLst>
        </pc:spChg>
        <pc:spChg chg="mod">
          <ac:chgData name="Möhrlein, Felix" userId="71e068fd-768c-4507-8d40-f56a9d245ead" providerId="ADAL" clId="{0DB656C6-C85F-405E-BC0E-3A1F708CE029}" dt="2025-02-21T09:46:34.317" v="706" actId="1076"/>
          <ac:spMkLst>
            <pc:docMk/>
            <pc:sldMk cId="3659868760" sldId="261"/>
            <ac:spMk id="83" creationId="{B687136B-02D6-0043-7FF6-89CD495A94AB}"/>
          </ac:spMkLst>
        </pc:spChg>
        <pc:spChg chg="add mod">
          <ac:chgData name="Möhrlein, Felix" userId="71e068fd-768c-4507-8d40-f56a9d245ead" providerId="ADAL" clId="{0DB656C6-C85F-405E-BC0E-3A1F708CE029}" dt="2025-02-21T09:46:28.154" v="705" actId="1076"/>
          <ac:spMkLst>
            <pc:docMk/>
            <pc:sldMk cId="3659868760" sldId="261"/>
            <ac:spMk id="84" creationId="{051C57AF-BD7D-C39A-453E-2DF72A4C12BD}"/>
          </ac:spMkLst>
        </pc:spChg>
        <pc:spChg chg="add mod">
          <ac:chgData name="Möhrlein, Felix" userId="71e068fd-768c-4507-8d40-f56a9d245ead" providerId="ADAL" clId="{0DB656C6-C85F-405E-BC0E-3A1F708CE029}" dt="2025-02-21T09:44:04.792" v="669"/>
          <ac:spMkLst>
            <pc:docMk/>
            <pc:sldMk cId="3659868760" sldId="261"/>
            <ac:spMk id="85" creationId="{7A6A1507-7F72-E9E5-B73A-88CC65F65447}"/>
          </ac:spMkLst>
        </pc:spChg>
        <pc:spChg chg="add mod">
          <ac:chgData name="Möhrlein, Felix" userId="71e068fd-768c-4507-8d40-f56a9d245ead" providerId="ADAL" clId="{0DB656C6-C85F-405E-BC0E-3A1F708CE029}" dt="2025-02-21T09:44:04.792" v="669"/>
          <ac:spMkLst>
            <pc:docMk/>
            <pc:sldMk cId="3659868760" sldId="261"/>
            <ac:spMk id="86" creationId="{22A989B6-FB9C-39DC-E033-89B9F90F85CD}"/>
          </ac:spMkLst>
        </pc:spChg>
        <pc:spChg chg="add mod">
          <ac:chgData name="Möhrlein, Felix" userId="71e068fd-768c-4507-8d40-f56a9d245ead" providerId="ADAL" clId="{0DB656C6-C85F-405E-BC0E-3A1F708CE029}" dt="2025-02-21T09:44:04.792" v="669"/>
          <ac:spMkLst>
            <pc:docMk/>
            <pc:sldMk cId="3659868760" sldId="261"/>
            <ac:spMk id="87" creationId="{111AF807-3335-3EA1-A29B-0FF82057727F}"/>
          </ac:spMkLst>
        </pc:spChg>
        <pc:spChg chg="add mod">
          <ac:chgData name="Möhrlein, Felix" userId="71e068fd-768c-4507-8d40-f56a9d245ead" providerId="ADAL" clId="{0DB656C6-C85F-405E-BC0E-3A1F708CE029}" dt="2025-02-21T09:44:04.792" v="669"/>
          <ac:spMkLst>
            <pc:docMk/>
            <pc:sldMk cId="3659868760" sldId="261"/>
            <ac:spMk id="88" creationId="{8ED14EC4-C05F-E874-F2C4-0FEDBBDAA0FE}"/>
          </ac:spMkLst>
        </pc:spChg>
        <pc:cxnChg chg="mod">
          <ac:chgData name="Möhrlein, Felix" userId="71e068fd-768c-4507-8d40-f56a9d245ead" providerId="ADAL" clId="{0DB656C6-C85F-405E-BC0E-3A1F708CE029}" dt="2025-02-21T09:41:49.579" v="661" actId="17032"/>
          <ac:cxnSpMkLst>
            <pc:docMk/>
            <pc:sldMk cId="3659868760" sldId="261"/>
            <ac:cxnSpMk id="34" creationId="{7B67D9DF-AAF4-ACAE-7E01-7B08C6DBC58C}"/>
          </ac:cxnSpMkLst>
        </pc:cxnChg>
        <pc:cxnChg chg="mod">
          <ac:chgData name="Möhrlein, Felix" userId="71e068fd-768c-4507-8d40-f56a9d245ead" providerId="ADAL" clId="{0DB656C6-C85F-405E-BC0E-3A1F708CE029}" dt="2025-02-21T09:41:49.579" v="661" actId="17032"/>
          <ac:cxnSpMkLst>
            <pc:docMk/>
            <pc:sldMk cId="3659868760" sldId="261"/>
            <ac:cxnSpMk id="35" creationId="{66F59C3A-5882-ADF0-FC0E-1AEEB6515785}"/>
          </ac:cxnSpMkLst>
        </pc:cxnChg>
        <pc:cxnChg chg="mod">
          <ac:chgData name="Möhrlein, Felix" userId="71e068fd-768c-4507-8d40-f56a9d245ead" providerId="ADAL" clId="{0DB656C6-C85F-405E-BC0E-3A1F708CE029}" dt="2025-02-21T09:41:49.579" v="661" actId="17032"/>
          <ac:cxnSpMkLst>
            <pc:docMk/>
            <pc:sldMk cId="3659868760" sldId="261"/>
            <ac:cxnSpMk id="36" creationId="{2B63EA97-1DD0-C9AC-E900-813B928FF70E}"/>
          </ac:cxnSpMkLst>
        </pc:cxnChg>
        <pc:cxnChg chg="mod">
          <ac:chgData name="Möhrlein, Felix" userId="71e068fd-768c-4507-8d40-f56a9d245ead" providerId="ADAL" clId="{0DB656C6-C85F-405E-BC0E-3A1F708CE029}" dt="2025-02-21T09:41:49.579" v="661" actId="17032"/>
          <ac:cxnSpMkLst>
            <pc:docMk/>
            <pc:sldMk cId="3659868760" sldId="261"/>
            <ac:cxnSpMk id="37" creationId="{0940521A-8D2C-A706-CC6A-BFB6455E6025}"/>
          </ac:cxnSpMkLst>
        </pc:cxnChg>
        <pc:cxnChg chg="mod">
          <ac:chgData name="Möhrlein, Felix" userId="71e068fd-768c-4507-8d40-f56a9d245ead" providerId="ADAL" clId="{0DB656C6-C85F-405E-BC0E-3A1F708CE029}" dt="2025-02-21T09:41:49.579" v="661" actId="17032"/>
          <ac:cxnSpMkLst>
            <pc:docMk/>
            <pc:sldMk cId="3659868760" sldId="261"/>
            <ac:cxnSpMk id="38" creationId="{92EC9007-5F9F-0913-8494-563D09E691BA}"/>
          </ac:cxnSpMkLst>
        </pc:cxnChg>
        <pc:cxnChg chg="mod">
          <ac:chgData name="Möhrlein, Felix" userId="71e068fd-768c-4507-8d40-f56a9d245ead" providerId="ADAL" clId="{0DB656C6-C85F-405E-BC0E-3A1F708CE029}" dt="2025-02-21T09:41:49.579" v="661" actId="17032"/>
          <ac:cxnSpMkLst>
            <pc:docMk/>
            <pc:sldMk cId="3659868760" sldId="261"/>
            <ac:cxnSpMk id="39" creationId="{157EBDC3-26F9-226D-979C-2EB78B8073D9}"/>
          </ac:cxnSpMkLst>
        </pc:cxnChg>
        <pc:cxnChg chg="mod">
          <ac:chgData name="Möhrlein, Felix" userId="71e068fd-768c-4507-8d40-f56a9d245ead" providerId="ADAL" clId="{0DB656C6-C85F-405E-BC0E-3A1F708CE029}" dt="2025-02-21T09:42:01.628" v="662" actId="17032"/>
          <ac:cxnSpMkLst>
            <pc:docMk/>
            <pc:sldMk cId="3659868760" sldId="261"/>
            <ac:cxnSpMk id="40" creationId="{D894A8DF-A5F2-A664-D0D0-841C9E371FBE}"/>
          </ac:cxnSpMkLst>
        </pc:cxnChg>
        <pc:cxnChg chg="mod">
          <ac:chgData name="Möhrlein, Felix" userId="71e068fd-768c-4507-8d40-f56a9d245ead" providerId="ADAL" clId="{0DB656C6-C85F-405E-BC0E-3A1F708CE029}" dt="2025-02-21T09:42:01.628" v="662" actId="17032"/>
          <ac:cxnSpMkLst>
            <pc:docMk/>
            <pc:sldMk cId="3659868760" sldId="261"/>
            <ac:cxnSpMk id="41" creationId="{61D5E648-F2C3-C479-531C-D562C89C4A65}"/>
          </ac:cxnSpMkLst>
        </pc:cxnChg>
        <pc:cxnChg chg="mod">
          <ac:chgData name="Möhrlein, Felix" userId="71e068fd-768c-4507-8d40-f56a9d245ead" providerId="ADAL" clId="{0DB656C6-C85F-405E-BC0E-3A1F708CE029}" dt="2025-02-21T09:42:01.628" v="662" actId="17032"/>
          <ac:cxnSpMkLst>
            <pc:docMk/>
            <pc:sldMk cId="3659868760" sldId="261"/>
            <ac:cxnSpMk id="42" creationId="{4FDA7A23-22BE-674B-0321-E45AD66923D2}"/>
          </ac:cxnSpMkLst>
        </pc:cxnChg>
        <pc:cxnChg chg="mod">
          <ac:chgData name="Möhrlein, Felix" userId="71e068fd-768c-4507-8d40-f56a9d245ead" providerId="ADAL" clId="{0DB656C6-C85F-405E-BC0E-3A1F708CE029}" dt="2025-02-21T09:42:01.628" v="662" actId="17032"/>
          <ac:cxnSpMkLst>
            <pc:docMk/>
            <pc:sldMk cId="3659868760" sldId="261"/>
            <ac:cxnSpMk id="43" creationId="{59EDFBC3-4A0F-10E1-F08D-4AF5F524F5C4}"/>
          </ac:cxnSpMkLst>
        </pc:cxnChg>
        <pc:cxnChg chg="mod">
          <ac:chgData name="Möhrlein, Felix" userId="71e068fd-768c-4507-8d40-f56a9d245ead" providerId="ADAL" clId="{0DB656C6-C85F-405E-BC0E-3A1F708CE029}" dt="2025-02-21T09:42:01.628" v="662" actId="17032"/>
          <ac:cxnSpMkLst>
            <pc:docMk/>
            <pc:sldMk cId="3659868760" sldId="261"/>
            <ac:cxnSpMk id="44" creationId="{7D513979-0515-3D34-6CD8-E5779E3F2BA6}"/>
          </ac:cxnSpMkLst>
        </pc:cxnChg>
        <pc:cxnChg chg="mod">
          <ac:chgData name="Möhrlein, Felix" userId="71e068fd-768c-4507-8d40-f56a9d245ead" providerId="ADAL" clId="{0DB656C6-C85F-405E-BC0E-3A1F708CE029}" dt="2025-02-21T09:42:01.628" v="662" actId="17032"/>
          <ac:cxnSpMkLst>
            <pc:docMk/>
            <pc:sldMk cId="3659868760" sldId="261"/>
            <ac:cxnSpMk id="45" creationId="{001C4C97-1373-3606-91A4-C05DC34E07FB}"/>
          </ac:cxnSpMkLst>
        </pc:cxnChg>
      </pc:sldChg>
      <pc:sldChg chg="addSp delSp modSp add mod">
        <pc:chgData name="Möhrlein, Felix" userId="71e068fd-768c-4507-8d40-f56a9d245ead" providerId="ADAL" clId="{0DB656C6-C85F-405E-BC0E-3A1F708CE029}" dt="2025-02-21T09:49:16.234" v="742" actId="6549"/>
        <pc:sldMkLst>
          <pc:docMk/>
          <pc:sldMk cId="2035955800" sldId="262"/>
        </pc:sldMkLst>
        <pc:spChg chg="del">
          <ac:chgData name="Möhrlein, Felix" userId="71e068fd-768c-4507-8d40-f56a9d245ead" providerId="ADAL" clId="{0DB656C6-C85F-405E-BC0E-3A1F708CE029}" dt="2025-02-21T09:48:33.991" v="732" actId="478"/>
          <ac:spMkLst>
            <pc:docMk/>
            <pc:sldMk cId="2035955800" sldId="262"/>
            <ac:spMk id="2" creationId="{26853F19-FF7C-199B-D04F-19CD6BA0A9E3}"/>
          </ac:spMkLst>
        </pc:spChg>
        <pc:spChg chg="del">
          <ac:chgData name="Möhrlein, Felix" userId="71e068fd-768c-4507-8d40-f56a9d245ead" providerId="ADAL" clId="{0DB656C6-C85F-405E-BC0E-3A1F708CE029}" dt="2025-02-21T09:48:28.377" v="728" actId="478"/>
          <ac:spMkLst>
            <pc:docMk/>
            <pc:sldMk cId="2035955800" sldId="262"/>
            <ac:spMk id="3" creationId="{9CD977EC-2237-2820-8634-142F79BC2678}"/>
          </ac:spMkLst>
        </pc:spChg>
        <pc:spChg chg="mod">
          <ac:chgData name="Möhrlein, Felix" userId="71e068fd-768c-4507-8d40-f56a9d245ead" providerId="ADAL" clId="{0DB656C6-C85F-405E-BC0E-3A1F708CE029}" dt="2025-02-21T09:48:11.852" v="719" actId="20577"/>
          <ac:spMkLst>
            <pc:docMk/>
            <pc:sldMk cId="2035955800" sldId="262"/>
            <ac:spMk id="4" creationId="{A1DABD25-1306-F660-450C-F066501BBB9E}"/>
          </ac:spMkLst>
        </pc:spChg>
        <pc:spChg chg="mod">
          <ac:chgData name="Möhrlein, Felix" userId="71e068fd-768c-4507-8d40-f56a9d245ead" providerId="ADAL" clId="{0DB656C6-C85F-405E-BC0E-3A1F708CE029}" dt="2025-02-21T09:48:14.816" v="721" actId="20577"/>
          <ac:spMkLst>
            <pc:docMk/>
            <pc:sldMk cId="2035955800" sldId="262"/>
            <ac:spMk id="5" creationId="{396CC167-5116-2AC5-EA3A-7C1D6FFD6EB0}"/>
          </ac:spMkLst>
        </pc:spChg>
        <pc:spChg chg="del">
          <ac:chgData name="Möhrlein, Felix" userId="71e068fd-768c-4507-8d40-f56a9d245ead" providerId="ADAL" clId="{0DB656C6-C85F-405E-BC0E-3A1F708CE029}" dt="2025-02-21T09:48:29.204" v="729" actId="478"/>
          <ac:spMkLst>
            <pc:docMk/>
            <pc:sldMk cId="2035955800" sldId="262"/>
            <ac:spMk id="6" creationId="{BFAE0BDD-70BF-3C2F-00B9-97B0C67EA17A}"/>
          </ac:spMkLst>
        </pc:spChg>
        <pc:spChg chg="mod">
          <ac:chgData name="Möhrlein, Felix" userId="71e068fd-768c-4507-8d40-f56a9d245ead" providerId="ADAL" clId="{0DB656C6-C85F-405E-BC0E-3A1F708CE029}" dt="2025-02-21T09:48:19.124" v="723" actId="20577"/>
          <ac:spMkLst>
            <pc:docMk/>
            <pc:sldMk cId="2035955800" sldId="262"/>
            <ac:spMk id="7" creationId="{023819A7-CAA4-D335-78A2-DDECC1B30AC9}"/>
          </ac:spMkLst>
        </pc:spChg>
        <pc:spChg chg="del">
          <ac:chgData name="Möhrlein, Felix" userId="71e068fd-768c-4507-8d40-f56a9d245ead" providerId="ADAL" clId="{0DB656C6-C85F-405E-BC0E-3A1F708CE029}" dt="2025-02-21T09:48:27.459" v="727" actId="478"/>
          <ac:spMkLst>
            <pc:docMk/>
            <pc:sldMk cId="2035955800" sldId="262"/>
            <ac:spMk id="8" creationId="{22E0F4DF-9818-EA13-EE65-8FADC3DBE048}"/>
          </ac:spMkLst>
        </pc:spChg>
        <pc:spChg chg="mod">
          <ac:chgData name="Möhrlein, Felix" userId="71e068fd-768c-4507-8d40-f56a9d245ead" providerId="ADAL" clId="{0DB656C6-C85F-405E-BC0E-3A1F708CE029}" dt="2025-02-21T09:48:13.507" v="720" actId="20577"/>
          <ac:spMkLst>
            <pc:docMk/>
            <pc:sldMk cId="2035955800" sldId="262"/>
            <ac:spMk id="9" creationId="{B890A885-AE3C-93C8-9004-156D0EF3763C}"/>
          </ac:spMkLst>
        </pc:spChg>
        <pc:spChg chg="mod">
          <ac:chgData name="Möhrlein, Felix" userId="71e068fd-768c-4507-8d40-f56a9d245ead" providerId="ADAL" clId="{0DB656C6-C85F-405E-BC0E-3A1F708CE029}" dt="2025-02-21T09:48:24.015" v="725" actId="20577"/>
          <ac:spMkLst>
            <pc:docMk/>
            <pc:sldMk cId="2035955800" sldId="262"/>
            <ac:spMk id="10" creationId="{39797C97-5B22-0F8C-46D3-A2C9BD50FEA3}"/>
          </ac:spMkLst>
        </pc:spChg>
        <pc:spChg chg="mod">
          <ac:chgData name="Möhrlein, Felix" userId="71e068fd-768c-4507-8d40-f56a9d245ead" providerId="ADAL" clId="{0DB656C6-C85F-405E-BC0E-3A1F708CE029}" dt="2025-02-21T09:48:21.249" v="724" actId="20577"/>
          <ac:spMkLst>
            <pc:docMk/>
            <pc:sldMk cId="2035955800" sldId="262"/>
            <ac:spMk id="11" creationId="{0DA7B80A-20DF-CD8E-5CF3-26CD150469BD}"/>
          </ac:spMkLst>
        </pc:spChg>
        <pc:spChg chg="mod">
          <ac:chgData name="Möhrlein, Felix" userId="71e068fd-768c-4507-8d40-f56a9d245ead" providerId="ADAL" clId="{0DB656C6-C85F-405E-BC0E-3A1F708CE029}" dt="2025-02-21T09:48:17.854" v="722" actId="20577"/>
          <ac:spMkLst>
            <pc:docMk/>
            <pc:sldMk cId="2035955800" sldId="262"/>
            <ac:spMk id="12" creationId="{D89D1D93-2DDD-CCA3-38EC-0DCAC39A0264}"/>
          </ac:spMkLst>
        </pc:spChg>
        <pc:spChg chg="del">
          <ac:chgData name="Möhrlein, Felix" userId="71e068fd-768c-4507-8d40-f56a9d245ead" providerId="ADAL" clId="{0DB656C6-C85F-405E-BC0E-3A1F708CE029}" dt="2025-02-21T09:48:30.381" v="730" actId="478"/>
          <ac:spMkLst>
            <pc:docMk/>
            <pc:sldMk cId="2035955800" sldId="262"/>
            <ac:spMk id="13" creationId="{A1FC6A5A-7B7D-E809-FFB8-E20282A73159}"/>
          </ac:spMkLst>
        </pc:spChg>
        <pc:spChg chg="del">
          <ac:chgData name="Möhrlein, Felix" userId="71e068fd-768c-4507-8d40-f56a9d245ead" providerId="ADAL" clId="{0DB656C6-C85F-405E-BC0E-3A1F708CE029}" dt="2025-02-21T09:48:26.590" v="726" actId="478"/>
          <ac:spMkLst>
            <pc:docMk/>
            <pc:sldMk cId="2035955800" sldId="262"/>
            <ac:spMk id="14" creationId="{6B3BDED2-68D2-A354-A037-CCAB76DE1E67}"/>
          </ac:spMkLst>
        </pc:spChg>
        <pc:spChg chg="del">
          <ac:chgData name="Möhrlein, Felix" userId="71e068fd-768c-4507-8d40-f56a9d245ead" providerId="ADAL" clId="{0DB656C6-C85F-405E-BC0E-3A1F708CE029}" dt="2025-02-21T09:48:31.531" v="731" actId="478"/>
          <ac:spMkLst>
            <pc:docMk/>
            <pc:sldMk cId="2035955800" sldId="262"/>
            <ac:spMk id="15" creationId="{63ACBEC1-929D-24E9-B0C0-F95F09F4E990}"/>
          </ac:spMkLst>
        </pc:spChg>
        <pc:spChg chg="del">
          <ac:chgData name="Möhrlein, Felix" userId="71e068fd-768c-4507-8d40-f56a9d245ead" providerId="ADAL" clId="{0DB656C6-C85F-405E-BC0E-3A1F708CE029}" dt="2025-02-21T09:48:35.446" v="733" actId="478"/>
          <ac:spMkLst>
            <pc:docMk/>
            <pc:sldMk cId="2035955800" sldId="262"/>
            <ac:spMk id="16" creationId="{4A6DE8D0-0B02-E146-D5A7-9E572FDF9C7A}"/>
          </ac:spMkLst>
        </pc:spChg>
        <pc:spChg chg="del">
          <ac:chgData name="Möhrlein, Felix" userId="71e068fd-768c-4507-8d40-f56a9d245ead" providerId="ADAL" clId="{0DB656C6-C85F-405E-BC0E-3A1F708CE029}" dt="2025-02-21T09:48:35.446" v="733" actId="478"/>
          <ac:spMkLst>
            <pc:docMk/>
            <pc:sldMk cId="2035955800" sldId="262"/>
            <ac:spMk id="17" creationId="{1A2C232F-5025-E0D3-0EAD-70972E2DFAC5}"/>
          </ac:spMkLst>
        </pc:spChg>
        <pc:spChg chg="del">
          <ac:chgData name="Möhrlein, Felix" userId="71e068fd-768c-4507-8d40-f56a9d245ead" providerId="ADAL" clId="{0DB656C6-C85F-405E-BC0E-3A1F708CE029}" dt="2025-02-21T09:48:35.446" v="733" actId="478"/>
          <ac:spMkLst>
            <pc:docMk/>
            <pc:sldMk cId="2035955800" sldId="262"/>
            <ac:spMk id="18" creationId="{5A37FB50-BBE7-2AD9-ACCD-4F2C457752A9}"/>
          </ac:spMkLst>
        </pc:spChg>
        <pc:spChg chg="del">
          <ac:chgData name="Möhrlein, Felix" userId="71e068fd-768c-4507-8d40-f56a9d245ead" providerId="ADAL" clId="{0DB656C6-C85F-405E-BC0E-3A1F708CE029}" dt="2025-02-21T09:48:35.446" v="733" actId="478"/>
          <ac:spMkLst>
            <pc:docMk/>
            <pc:sldMk cId="2035955800" sldId="262"/>
            <ac:spMk id="19" creationId="{01DD4DAC-31CC-68E8-7F91-AB8926915DEE}"/>
          </ac:spMkLst>
        </pc:spChg>
        <pc:spChg chg="add mod">
          <ac:chgData name="Möhrlein, Felix" userId="71e068fd-768c-4507-8d40-f56a9d245ead" providerId="ADAL" clId="{0DB656C6-C85F-405E-BC0E-3A1F708CE029}" dt="2025-02-21T09:48:40.860" v="735" actId="1076"/>
          <ac:spMkLst>
            <pc:docMk/>
            <pc:sldMk cId="2035955800" sldId="262"/>
            <ac:spMk id="20" creationId="{D13128FD-A02C-34CD-3F13-6DD4DC254D7A}"/>
          </ac:spMkLst>
        </pc:spChg>
        <pc:spChg chg="add mod">
          <ac:chgData name="Möhrlein, Felix" userId="71e068fd-768c-4507-8d40-f56a9d245ead" providerId="ADAL" clId="{0DB656C6-C85F-405E-BC0E-3A1F708CE029}" dt="2025-02-21T09:48:40.860" v="735" actId="1076"/>
          <ac:spMkLst>
            <pc:docMk/>
            <pc:sldMk cId="2035955800" sldId="262"/>
            <ac:spMk id="21" creationId="{BF57D8F3-C07A-89BD-7172-BA993053156B}"/>
          </ac:spMkLst>
        </pc:spChg>
        <pc:spChg chg="add del mod">
          <ac:chgData name="Möhrlein, Felix" userId="71e068fd-768c-4507-8d40-f56a9d245ead" providerId="ADAL" clId="{0DB656C6-C85F-405E-BC0E-3A1F708CE029}" dt="2025-02-21T09:49:03.840" v="740" actId="478"/>
          <ac:spMkLst>
            <pc:docMk/>
            <pc:sldMk cId="2035955800" sldId="262"/>
            <ac:spMk id="22" creationId="{EA35D6B7-BCE2-4940-7CF6-3FE6F78F40E9}"/>
          </ac:spMkLst>
        </pc:spChg>
        <pc:spChg chg="add mod">
          <ac:chgData name="Möhrlein, Felix" userId="71e068fd-768c-4507-8d40-f56a9d245ead" providerId="ADAL" clId="{0DB656C6-C85F-405E-BC0E-3A1F708CE029}" dt="2025-02-21T09:48:40.860" v="735" actId="1076"/>
          <ac:spMkLst>
            <pc:docMk/>
            <pc:sldMk cId="2035955800" sldId="262"/>
            <ac:spMk id="23" creationId="{C7ABC1F1-CB11-5427-183F-C16B97B6453A}"/>
          </ac:spMkLst>
        </pc:spChg>
        <pc:spChg chg="add del mod">
          <ac:chgData name="Möhrlein, Felix" userId="71e068fd-768c-4507-8d40-f56a9d245ead" providerId="ADAL" clId="{0DB656C6-C85F-405E-BC0E-3A1F708CE029}" dt="2025-02-21T09:48:44.313" v="736" actId="478"/>
          <ac:spMkLst>
            <pc:docMk/>
            <pc:sldMk cId="2035955800" sldId="262"/>
            <ac:spMk id="24" creationId="{6ED5BD72-78D6-9CBB-C90F-83E7B289DA5E}"/>
          </ac:spMkLst>
        </pc:spChg>
        <pc:spChg chg="add del mod">
          <ac:chgData name="Möhrlein, Felix" userId="71e068fd-768c-4507-8d40-f56a9d245ead" providerId="ADAL" clId="{0DB656C6-C85F-405E-BC0E-3A1F708CE029}" dt="2025-02-21T09:48:44.313" v="736" actId="478"/>
          <ac:spMkLst>
            <pc:docMk/>
            <pc:sldMk cId="2035955800" sldId="262"/>
            <ac:spMk id="25" creationId="{B9BBA585-49D6-84E5-30CA-46D87D8B4DF1}"/>
          </ac:spMkLst>
        </pc:spChg>
        <pc:spChg chg="add mod">
          <ac:chgData name="Möhrlein, Felix" userId="71e068fd-768c-4507-8d40-f56a9d245ead" providerId="ADAL" clId="{0DB656C6-C85F-405E-BC0E-3A1F708CE029}" dt="2025-02-21T09:48:40.860" v="735" actId="1076"/>
          <ac:spMkLst>
            <pc:docMk/>
            <pc:sldMk cId="2035955800" sldId="262"/>
            <ac:spMk id="26" creationId="{6959A925-3240-F569-0FA9-088E42D4A1C7}"/>
          </ac:spMkLst>
        </pc:spChg>
        <pc:spChg chg="add mod">
          <ac:chgData name="Möhrlein, Felix" userId="71e068fd-768c-4507-8d40-f56a9d245ead" providerId="ADAL" clId="{0DB656C6-C85F-405E-BC0E-3A1F708CE029}" dt="2025-02-21T09:49:16.234" v="742" actId="6549"/>
          <ac:spMkLst>
            <pc:docMk/>
            <pc:sldMk cId="2035955800" sldId="262"/>
            <ac:spMk id="35" creationId="{239BD68E-C69F-B699-A46C-C25CBBF371B5}"/>
          </ac:spMkLst>
        </pc:spChg>
        <pc:spChg chg="del">
          <ac:chgData name="Möhrlein, Felix" userId="71e068fd-768c-4507-8d40-f56a9d245ead" providerId="ADAL" clId="{0DB656C6-C85F-405E-BC0E-3A1F708CE029}" dt="2025-02-21T09:48:35.446" v="733" actId="478"/>
          <ac:spMkLst>
            <pc:docMk/>
            <pc:sldMk cId="2035955800" sldId="262"/>
            <ac:spMk id="53" creationId="{3479D896-3724-1491-FC17-640951BD9F09}"/>
          </ac:spMkLst>
        </pc:spChg>
        <pc:spChg chg="del">
          <ac:chgData name="Möhrlein, Felix" userId="71e068fd-768c-4507-8d40-f56a9d245ead" providerId="ADAL" clId="{0DB656C6-C85F-405E-BC0E-3A1F708CE029}" dt="2025-02-21T09:48:35.446" v="733" actId="478"/>
          <ac:spMkLst>
            <pc:docMk/>
            <pc:sldMk cId="2035955800" sldId="262"/>
            <ac:spMk id="54" creationId="{609A7464-3790-459E-C841-77D1EEFD30FD}"/>
          </ac:spMkLst>
        </pc:spChg>
        <pc:spChg chg="del">
          <ac:chgData name="Möhrlein, Felix" userId="71e068fd-768c-4507-8d40-f56a9d245ead" providerId="ADAL" clId="{0DB656C6-C85F-405E-BC0E-3A1F708CE029}" dt="2025-02-21T09:48:35.446" v="733" actId="478"/>
          <ac:spMkLst>
            <pc:docMk/>
            <pc:sldMk cId="2035955800" sldId="262"/>
            <ac:spMk id="56" creationId="{0A650857-0A28-73E5-A4C6-028966F92AC5}"/>
          </ac:spMkLst>
        </pc:spChg>
        <pc:spChg chg="del">
          <ac:chgData name="Möhrlein, Felix" userId="71e068fd-768c-4507-8d40-f56a9d245ead" providerId="ADAL" clId="{0DB656C6-C85F-405E-BC0E-3A1F708CE029}" dt="2025-02-21T09:48:35.446" v="733" actId="478"/>
          <ac:spMkLst>
            <pc:docMk/>
            <pc:sldMk cId="2035955800" sldId="262"/>
            <ac:spMk id="58" creationId="{8ED83163-2931-9C6F-DE19-E2C09693AD27}"/>
          </ac:spMkLst>
        </pc:spChg>
        <pc:spChg chg="del">
          <ac:chgData name="Möhrlein, Felix" userId="71e068fd-768c-4507-8d40-f56a9d245ead" providerId="ADAL" clId="{0DB656C6-C85F-405E-BC0E-3A1F708CE029}" dt="2025-02-21T09:48:35.446" v="733" actId="478"/>
          <ac:spMkLst>
            <pc:docMk/>
            <pc:sldMk cId="2035955800" sldId="262"/>
            <ac:spMk id="59" creationId="{7E2E6DE5-CE24-00E6-9EF3-59B49C840448}"/>
          </ac:spMkLst>
        </pc:spChg>
        <pc:cxnChg chg="add del mod">
          <ac:chgData name="Möhrlein, Felix" userId="71e068fd-768c-4507-8d40-f56a9d245ead" providerId="ADAL" clId="{0DB656C6-C85F-405E-BC0E-3A1F708CE029}" dt="2025-02-21T09:48:45.041" v="737" actId="478"/>
          <ac:cxnSpMkLst>
            <pc:docMk/>
            <pc:sldMk cId="2035955800" sldId="262"/>
            <ac:cxnSpMk id="27" creationId="{955E055A-7FF8-9322-8C9E-57615030875A}"/>
          </ac:cxnSpMkLst>
        </pc:cxnChg>
        <pc:cxnChg chg="del mod">
          <ac:chgData name="Möhrlein, Felix" userId="71e068fd-768c-4507-8d40-f56a9d245ead" providerId="ADAL" clId="{0DB656C6-C85F-405E-BC0E-3A1F708CE029}" dt="2025-02-21T09:48:45.431" v="738" actId="478"/>
          <ac:cxnSpMkLst>
            <pc:docMk/>
            <pc:sldMk cId="2035955800" sldId="262"/>
            <ac:cxnSpMk id="29" creationId="{D5EEEE6F-4D8A-82AF-B294-079EA419AEFE}"/>
          </ac:cxnSpMkLst>
        </pc:cxnChg>
        <pc:cxnChg chg="add mod">
          <ac:chgData name="Möhrlein, Felix" userId="71e068fd-768c-4507-8d40-f56a9d245ead" providerId="ADAL" clId="{0DB656C6-C85F-405E-BC0E-3A1F708CE029}" dt="2025-02-21T09:48:40.860" v="735" actId="1076"/>
          <ac:cxnSpMkLst>
            <pc:docMk/>
            <pc:sldMk cId="2035955800" sldId="262"/>
            <ac:cxnSpMk id="32" creationId="{C213D623-2C7C-741A-7AD4-8EECF0C90EDC}"/>
          </ac:cxnSpMkLst>
        </pc:cxnChg>
        <pc:cxnChg chg="add mod">
          <ac:chgData name="Möhrlein, Felix" userId="71e068fd-768c-4507-8d40-f56a9d245ead" providerId="ADAL" clId="{0DB656C6-C85F-405E-BC0E-3A1F708CE029}" dt="2025-02-21T09:48:40.860" v="735" actId="1076"/>
          <ac:cxnSpMkLst>
            <pc:docMk/>
            <pc:sldMk cId="2035955800" sldId="262"/>
            <ac:cxnSpMk id="34" creationId="{89968E72-EEAC-2635-CC67-09CA70327A8A}"/>
          </ac:cxnSpMkLst>
        </pc:cxnChg>
        <pc:cxnChg chg="del">
          <ac:chgData name="Möhrlein, Felix" userId="71e068fd-768c-4507-8d40-f56a9d245ead" providerId="ADAL" clId="{0DB656C6-C85F-405E-BC0E-3A1F708CE029}" dt="2025-02-21T09:48:35.446" v="733" actId="478"/>
          <ac:cxnSpMkLst>
            <pc:docMk/>
            <pc:sldMk cId="2035955800" sldId="262"/>
            <ac:cxnSpMk id="65" creationId="{D301D48B-7AD0-1B29-4FFA-FED4DB76E3BC}"/>
          </ac:cxnSpMkLst>
        </pc:cxnChg>
      </pc:sldChg>
      <pc:sldChg chg="addSp delSp modSp new mod">
        <pc:chgData name="Möhrlein, Felix" userId="71e068fd-768c-4507-8d40-f56a9d245ead" providerId="ADAL" clId="{0DB656C6-C85F-405E-BC0E-3A1F708CE029}" dt="2025-02-21T10:40:17.510" v="1118" actId="478"/>
        <pc:sldMkLst>
          <pc:docMk/>
          <pc:sldMk cId="2523386573" sldId="263"/>
        </pc:sldMkLst>
        <pc:spChg chg="del">
          <ac:chgData name="Möhrlein, Felix" userId="71e068fd-768c-4507-8d40-f56a9d245ead" providerId="ADAL" clId="{0DB656C6-C85F-405E-BC0E-3A1F708CE029}" dt="2025-02-21T10:25:24.936" v="946" actId="478"/>
          <ac:spMkLst>
            <pc:docMk/>
            <pc:sldMk cId="2523386573" sldId="263"/>
            <ac:spMk id="2" creationId="{7EE77CB7-0A37-6324-9B27-2770170FA901}"/>
          </ac:spMkLst>
        </pc:spChg>
        <pc:spChg chg="del">
          <ac:chgData name="Möhrlein, Felix" userId="71e068fd-768c-4507-8d40-f56a9d245ead" providerId="ADAL" clId="{0DB656C6-C85F-405E-BC0E-3A1F708CE029}" dt="2025-02-21T10:25:26.539" v="947" actId="478"/>
          <ac:spMkLst>
            <pc:docMk/>
            <pc:sldMk cId="2523386573" sldId="263"/>
            <ac:spMk id="3" creationId="{2EB24A94-BD7B-BA2A-A43F-1DBBF6266D6D}"/>
          </ac:spMkLst>
        </pc:spChg>
        <pc:spChg chg="add mod">
          <ac:chgData name="Möhrlein, Felix" userId="71e068fd-768c-4507-8d40-f56a9d245ead" providerId="ADAL" clId="{0DB656C6-C85F-405E-BC0E-3A1F708CE029}" dt="2025-02-21T10:26:43.187" v="957" actId="1076"/>
          <ac:spMkLst>
            <pc:docMk/>
            <pc:sldMk cId="2523386573" sldId="263"/>
            <ac:spMk id="6" creationId="{0385011A-3541-8645-CA23-56A4E8164B49}"/>
          </ac:spMkLst>
        </pc:spChg>
        <pc:spChg chg="add mod">
          <ac:chgData name="Möhrlein, Felix" userId="71e068fd-768c-4507-8d40-f56a9d245ead" providerId="ADAL" clId="{0DB656C6-C85F-405E-BC0E-3A1F708CE029}" dt="2025-02-21T10:34:29.235" v="1057" actId="1076"/>
          <ac:spMkLst>
            <pc:docMk/>
            <pc:sldMk cId="2523386573" sldId="263"/>
            <ac:spMk id="7" creationId="{B9711A89-34F1-D06E-95BC-72157294DEC1}"/>
          </ac:spMkLst>
        </pc:spChg>
        <pc:spChg chg="add mod">
          <ac:chgData name="Möhrlein, Felix" userId="71e068fd-768c-4507-8d40-f56a9d245ead" providerId="ADAL" clId="{0DB656C6-C85F-405E-BC0E-3A1F708CE029}" dt="2025-02-21T10:27:02.736" v="961" actId="1076"/>
          <ac:spMkLst>
            <pc:docMk/>
            <pc:sldMk cId="2523386573" sldId="263"/>
            <ac:spMk id="8" creationId="{066F1E1A-22E8-9568-666A-F103C6D284B3}"/>
          </ac:spMkLst>
        </pc:spChg>
        <pc:spChg chg="add mod">
          <ac:chgData name="Möhrlein, Felix" userId="71e068fd-768c-4507-8d40-f56a9d245ead" providerId="ADAL" clId="{0DB656C6-C85F-405E-BC0E-3A1F708CE029}" dt="2025-02-21T10:27:07.527" v="963" actId="1076"/>
          <ac:spMkLst>
            <pc:docMk/>
            <pc:sldMk cId="2523386573" sldId="263"/>
            <ac:spMk id="9" creationId="{7858E639-B422-1356-B458-75B85FC0AD0B}"/>
          </ac:spMkLst>
        </pc:spChg>
        <pc:spChg chg="add mod">
          <ac:chgData name="Möhrlein, Felix" userId="71e068fd-768c-4507-8d40-f56a9d245ead" providerId="ADAL" clId="{0DB656C6-C85F-405E-BC0E-3A1F708CE029}" dt="2025-02-21T10:27:11.180" v="965" actId="1076"/>
          <ac:spMkLst>
            <pc:docMk/>
            <pc:sldMk cId="2523386573" sldId="263"/>
            <ac:spMk id="10" creationId="{C73ECE45-32F6-F4C1-59E1-920C7CBA9E42}"/>
          </ac:spMkLst>
        </pc:spChg>
        <pc:spChg chg="add mod">
          <ac:chgData name="Möhrlein, Felix" userId="71e068fd-768c-4507-8d40-f56a9d245ead" providerId="ADAL" clId="{0DB656C6-C85F-405E-BC0E-3A1F708CE029}" dt="2025-02-21T10:27:14.240" v="967" actId="1076"/>
          <ac:spMkLst>
            <pc:docMk/>
            <pc:sldMk cId="2523386573" sldId="263"/>
            <ac:spMk id="11" creationId="{C55B8BC2-EDB9-AC53-88B3-AF2C2B9EBCD4}"/>
          </ac:spMkLst>
        </pc:spChg>
        <pc:spChg chg="add mod">
          <ac:chgData name="Möhrlein, Felix" userId="71e068fd-768c-4507-8d40-f56a9d245ead" providerId="ADAL" clId="{0DB656C6-C85F-405E-BC0E-3A1F708CE029}" dt="2025-02-21T10:27:16.700" v="969" actId="1076"/>
          <ac:spMkLst>
            <pc:docMk/>
            <pc:sldMk cId="2523386573" sldId="263"/>
            <ac:spMk id="12" creationId="{A59BCA32-4B8E-20FF-7F9D-98D3F0E9FD41}"/>
          </ac:spMkLst>
        </pc:spChg>
        <pc:spChg chg="add mod">
          <ac:chgData name="Möhrlein, Felix" userId="71e068fd-768c-4507-8d40-f56a9d245ead" providerId="ADAL" clId="{0DB656C6-C85F-405E-BC0E-3A1F708CE029}" dt="2025-02-21T10:40:14.385" v="1116" actId="1076"/>
          <ac:spMkLst>
            <pc:docMk/>
            <pc:sldMk cId="2523386573" sldId="263"/>
            <ac:spMk id="13" creationId="{4202B069-962D-B6A2-CD6D-4E3B1693BDFD}"/>
          </ac:spMkLst>
        </pc:spChg>
        <pc:spChg chg="add del mod">
          <ac:chgData name="Möhrlein, Felix" userId="71e068fd-768c-4507-8d40-f56a9d245ead" providerId="ADAL" clId="{0DB656C6-C85F-405E-BC0E-3A1F708CE029}" dt="2025-02-21T10:40:17.510" v="1118" actId="478"/>
          <ac:spMkLst>
            <pc:docMk/>
            <pc:sldMk cId="2523386573" sldId="263"/>
            <ac:spMk id="14" creationId="{D5F1D8CB-0198-F3FF-2CF0-FCACF98FA29F}"/>
          </ac:spMkLst>
        </pc:spChg>
        <pc:spChg chg="add mod">
          <ac:chgData name="Möhrlein, Felix" userId="71e068fd-768c-4507-8d40-f56a9d245ead" providerId="ADAL" clId="{0DB656C6-C85F-405E-BC0E-3A1F708CE029}" dt="2025-02-21T10:27:27.170" v="975" actId="1076"/>
          <ac:spMkLst>
            <pc:docMk/>
            <pc:sldMk cId="2523386573" sldId="263"/>
            <ac:spMk id="15" creationId="{50E9C197-8763-C08B-21DD-2F4416B9D31F}"/>
          </ac:spMkLst>
        </pc:spChg>
        <pc:picChg chg="add mod">
          <ac:chgData name="Möhrlein, Felix" userId="71e068fd-768c-4507-8d40-f56a9d245ead" providerId="ADAL" clId="{0DB656C6-C85F-405E-BC0E-3A1F708CE029}" dt="2025-02-21T10:26:12.052" v="950" actId="962"/>
          <ac:picMkLst>
            <pc:docMk/>
            <pc:sldMk cId="2523386573" sldId="263"/>
            <ac:picMk id="5" creationId="{BDE239AC-DFF5-271F-7C75-71133283FB0A}"/>
          </ac:picMkLst>
        </pc:picChg>
      </pc:sldChg>
      <pc:sldChg chg="addSp delSp modSp new mod">
        <pc:chgData name="Möhrlein, Felix" userId="71e068fd-768c-4507-8d40-f56a9d245ead" providerId="ADAL" clId="{0DB656C6-C85F-405E-BC0E-3A1F708CE029}" dt="2025-02-21T10:37:19.106" v="1104" actId="20577"/>
        <pc:sldMkLst>
          <pc:docMk/>
          <pc:sldMk cId="2357226206" sldId="264"/>
        </pc:sldMkLst>
        <pc:spChg chg="del">
          <ac:chgData name="Möhrlein, Felix" userId="71e068fd-768c-4507-8d40-f56a9d245ead" providerId="ADAL" clId="{0DB656C6-C85F-405E-BC0E-3A1F708CE029}" dt="2025-02-21T10:28:02.962" v="979" actId="478"/>
          <ac:spMkLst>
            <pc:docMk/>
            <pc:sldMk cId="2357226206" sldId="264"/>
            <ac:spMk id="2" creationId="{1C0C28A0-596C-49AB-05E6-2B021CFE044B}"/>
          </ac:spMkLst>
        </pc:spChg>
        <pc:spChg chg="del">
          <ac:chgData name="Möhrlein, Felix" userId="71e068fd-768c-4507-8d40-f56a9d245ead" providerId="ADAL" clId="{0DB656C6-C85F-405E-BC0E-3A1F708CE029}" dt="2025-02-21T10:28:06.270" v="980" actId="478"/>
          <ac:spMkLst>
            <pc:docMk/>
            <pc:sldMk cId="2357226206" sldId="264"/>
            <ac:spMk id="3" creationId="{D8CA02B0-59AC-3A8C-645A-FF8EDFAD7823}"/>
          </ac:spMkLst>
        </pc:spChg>
        <pc:spChg chg="add mod">
          <ac:chgData name="Möhrlein, Felix" userId="71e068fd-768c-4507-8d40-f56a9d245ead" providerId="ADAL" clId="{0DB656C6-C85F-405E-BC0E-3A1F708CE029}" dt="2025-02-21T10:32:55.236" v="1048" actId="1076"/>
          <ac:spMkLst>
            <pc:docMk/>
            <pc:sldMk cId="2357226206" sldId="264"/>
            <ac:spMk id="6" creationId="{E3831B98-E437-5992-09B1-AF11FEFA2F83}"/>
          </ac:spMkLst>
        </pc:spChg>
        <pc:spChg chg="add mod">
          <ac:chgData name="Möhrlein, Felix" userId="71e068fd-768c-4507-8d40-f56a9d245ead" providerId="ADAL" clId="{0DB656C6-C85F-405E-BC0E-3A1F708CE029}" dt="2025-02-21T10:32:55.236" v="1048" actId="1076"/>
          <ac:spMkLst>
            <pc:docMk/>
            <pc:sldMk cId="2357226206" sldId="264"/>
            <ac:spMk id="7" creationId="{B9FF3A14-B4B7-F23C-5FE3-E32707B971A5}"/>
          </ac:spMkLst>
        </pc:spChg>
        <pc:spChg chg="add mod">
          <ac:chgData name="Möhrlein, Felix" userId="71e068fd-768c-4507-8d40-f56a9d245ead" providerId="ADAL" clId="{0DB656C6-C85F-405E-BC0E-3A1F708CE029}" dt="2025-02-21T10:33:09.879" v="1054" actId="20577"/>
          <ac:spMkLst>
            <pc:docMk/>
            <pc:sldMk cId="2357226206" sldId="264"/>
            <ac:spMk id="8" creationId="{6ED81C3D-1D1E-3870-9CBC-8DF023C04CC8}"/>
          </ac:spMkLst>
        </pc:spChg>
        <pc:spChg chg="add mod">
          <ac:chgData name="Möhrlein, Felix" userId="71e068fd-768c-4507-8d40-f56a9d245ead" providerId="ADAL" clId="{0DB656C6-C85F-405E-BC0E-3A1F708CE029}" dt="2025-02-21T10:33:21.001" v="1056" actId="1076"/>
          <ac:spMkLst>
            <pc:docMk/>
            <pc:sldMk cId="2357226206" sldId="264"/>
            <ac:spMk id="9" creationId="{EDB78627-66DA-9742-33FE-7781CFDCE1F3}"/>
          </ac:spMkLst>
        </pc:spChg>
        <pc:spChg chg="add mod">
          <ac:chgData name="Möhrlein, Felix" userId="71e068fd-768c-4507-8d40-f56a9d245ead" providerId="ADAL" clId="{0DB656C6-C85F-405E-BC0E-3A1F708CE029}" dt="2025-02-21T10:35:21.015" v="1078" actId="255"/>
          <ac:spMkLst>
            <pc:docMk/>
            <pc:sldMk cId="2357226206" sldId="264"/>
            <ac:spMk id="10" creationId="{2D989055-3B96-C24E-9A27-793310395CC1}"/>
          </ac:spMkLst>
        </pc:spChg>
        <pc:spChg chg="add mod">
          <ac:chgData name="Möhrlein, Felix" userId="71e068fd-768c-4507-8d40-f56a9d245ead" providerId="ADAL" clId="{0DB656C6-C85F-405E-BC0E-3A1F708CE029}" dt="2025-02-21T10:36:13.687" v="1088" actId="1076"/>
          <ac:spMkLst>
            <pc:docMk/>
            <pc:sldMk cId="2357226206" sldId="264"/>
            <ac:spMk id="11" creationId="{CA36F3FA-524E-F165-B668-07607CD60185}"/>
          </ac:spMkLst>
        </pc:spChg>
        <pc:spChg chg="add mod">
          <ac:chgData name="Möhrlein, Felix" userId="71e068fd-768c-4507-8d40-f56a9d245ead" providerId="ADAL" clId="{0DB656C6-C85F-405E-BC0E-3A1F708CE029}" dt="2025-02-21T10:36:35.630" v="1093" actId="20577"/>
          <ac:spMkLst>
            <pc:docMk/>
            <pc:sldMk cId="2357226206" sldId="264"/>
            <ac:spMk id="12" creationId="{E0A4D80C-0CD3-D1A1-888F-FBAD079D89C6}"/>
          </ac:spMkLst>
        </pc:spChg>
        <pc:spChg chg="add mod">
          <ac:chgData name="Möhrlein, Felix" userId="71e068fd-768c-4507-8d40-f56a9d245ead" providerId="ADAL" clId="{0DB656C6-C85F-405E-BC0E-3A1F708CE029}" dt="2025-02-21T10:37:01.651" v="1097" actId="20577"/>
          <ac:spMkLst>
            <pc:docMk/>
            <pc:sldMk cId="2357226206" sldId="264"/>
            <ac:spMk id="13" creationId="{7967F876-D1AF-2828-ABF4-B95B625508AD}"/>
          </ac:spMkLst>
        </pc:spChg>
        <pc:spChg chg="add mod">
          <ac:chgData name="Möhrlein, Felix" userId="71e068fd-768c-4507-8d40-f56a9d245ead" providerId="ADAL" clId="{0DB656C6-C85F-405E-BC0E-3A1F708CE029}" dt="2025-02-21T10:37:04.826" v="1099" actId="20577"/>
          <ac:spMkLst>
            <pc:docMk/>
            <pc:sldMk cId="2357226206" sldId="264"/>
            <ac:spMk id="14" creationId="{A56C1F53-16DC-1627-2001-0246642BA588}"/>
          </ac:spMkLst>
        </pc:spChg>
        <pc:spChg chg="add mod">
          <ac:chgData name="Möhrlein, Felix" userId="71e068fd-768c-4507-8d40-f56a9d245ead" providerId="ADAL" clId="{0DB656C6-C85F-405E-BC0E-3A1F708CE029}" dt="2025-02-21T10:37:19.106" v="1104" actId="20577"/>
          <ac:spMkLst>
            <pc:docMk/>
            <pc:sldMk cId="2357226206" sldId="264"/>
            <ac:spMk id="15" creationId="{E99E6143-2EF6-0938-4E96-C44DA7CA93E8}"/>
          </ac:spMkLst>
        </pc:spChg>
        <pc:picChg chg="add mod">
          <ac:chgData name="Möhrlein, Felix" userId="71e068fd-768c-4507-8d40-f56a9d245ead" providerId="ADAL" clId="{0DB656C6-C85F-405E-BC0E-3A1F708CE029}" dt="2025-02-21T10:28:10.199" v="981" actId="1076"/>
          <ac:picMkLst>
            <pc:docMk/>
            <pc:sldMk cId="2357226206" sldId="264"/>
            <ac:picMk id="5" creationId="{9812D349-7C41-E208-F24D-41DAFB7B51BA}"/>
          </ac:picMkLst>
        </pc:picChg>
      </pc:sldChg>
      <pc:sldChg chg="delSp add del mod">
        <pc:chgData name="Möhrlein, Felix" userId="71e068fd-768c-4507-8d40-f56a9d245ead" providerId="ADAL" clId="{0DB656C6-C85F-405E-BC0E-3A1F708CE029}" dt="2025-02-21T10:40:10.590" v="1115" actId="47"/>
        <pc:sldMkLst>
          <pc:docMk/>
          <pc:sldMk cId="2123158976" sldId="265"/>
        </pc:sldMkLst>
        <pc:spChg chg="del">
          <ac:chgData name="Möhrlein, Felix" userId="71e068fd-768c-4507-8d40-f56a9d245ead" providerId="ADAL" clId="{0DB656C6-C85F-405E-BC0E-3A1F708CE029}" dt="2025-02-21T10:37:47.136" v="1107" actId="478"/>
          <ac:spMkLst>
            <pc:docMk/>
            <pc:sldMk cId="2123158976" sldId="265"/>
            <ac:spMk id="6" creationId="{877AEDFE-74B9-583E-BCFD-A38D3F58F4E2}"/>
          </ac:spMkLst>
        </pc:spChg>
        <pc:spChg chg="del">
          <ac:chgData name="Möhrlein, Felix" userId="71e068fd-768c-4507-8d40-f56a9d245ead" providerId="ADAL" clId="{0DB656C6-C85F-405E-BC0E-3A1F708CE029}" dt="2025-02-21T10:37:46.354" v="1106" actId="478"/>
          <ac:spMkLst>
            <pc:docMk/>
            <pc:sldMk cId="2123158976" sldId="265"/>
            <ac:spMk id="7" creationId="{00A52782-C03A-B9C8-36BE-3CDB6E7016CB}"/>
          </ac:spMkLst>
        </pc:spChg>
        <pc:spChg chg="del">
          <ac:chgData name="Möhrlein, Felix" userId="71e068fd-768c-4507-8d40-f56a9d245ead" providerId="ADAL" clId="{0DB656C6-C85F-405E-BC0E-3A1F708CE029}" dt="2025-02-21T10:37:50.702" v="1111" actId="478"/>
          <ac:spMkLst>
            <pc:docMk/>
            <pc:sldMk cId="2123158976" sldId="265"/>
            <ac:spMk id="8" creationId="{E89E11A1-C765-FC45-99FE-E3A275740FA0}"/>
          </ac:spMkLst>
        </pc:spChg>
        <pc:spChg chg="del">
          <ac:chgData name="Möhrlein, Felix" userId="71e068fd-768c-4507-8d40-f56a9d245ead" providerId="ADAL" clId="{0DB656C6-C85F-405E-BC0E-3A1F708CE029}" dt="2025-02-21T10:37:51.616" v="1112" actId="478"/>
          <ac:spMkLst>
            <pc:docMk/>
            <pc:sldMk cId="2123158976" sldId="265"/>
            <ac:spMk id="9" creationId="{F5BBDF1A-7F8A-2377-02D1-0CBA37AB3D6E}"/>
          </ac:spMkLst>
        </pc:spChg>
        <pc:spChg chg="del">
          <ac:chgData name="Möhrlein, Felix" userId="71e068fd-768c-4507-8d40-f56a9d245ead" providerId="ADAL" clId="{0DB656C6-C85F-405E-BC0E-3A1F708CE029}" dt="2025-02-21T10:37:49.274" v="1109" actId="478"/>
          <ac:spMkLst>
            <pc:docMk/>
            <pc:sldMk cId="2123158976" sldId="265"/>
            <ac:spMk id="10" creationId="{5061AC7C-4B97-9238-2ACA-3C03BBF4CCFE}"/>
          </ac:spMkLst>
        </pc:spChg>
        <pc:spChg chg="del">
          <ac:chgData name="Möhrlein, Felix" userId="71e068fd-768c-4507-8d40-f56a9d245ead" providerId="ADAL" clId="{0DB656C6-C85F-405E-BC0E-3A1F708CE029}" dt="2025-02-21T10:37:52.046" v="1113" actId="478"/>
          <ac:spMkLst>
            <pc:docMk/>
            <pc:sldMk cId="2123158976" sldId="265"/>
            <ac:spMk id="11" creationId="{21B24AD0-2D77-65FE-03E8-E72D78A5BFB0}"/>
          </ac:spMkLst>
        </pc:spChg>
        <pc:spChg chg="del">
          <ac:chgData name="Möhrlein, Felix" userId="71e068fd-768c-4507-8d40-f56a9d245ead" providerId="ADAL" clId="{0DB656C6-C85F-405E-BC0E-3A1F708CE029}" dt="2025-02-21T10:37:48.223" v="1108" actId="478"/>
          <ac:spMkLst>
            <pc:docMk/>
            <pc:sldMk cId="2123158976" sldId="265"/>
            <ac:spMk id="12" creationId="{8554E4F8-838B-269C-7CDC-ED6A4DE04FC2}"/>
          </ac:spMkLst>
        </pc:spChg>
        <pc:spChg chg="del">
          <ac:chgData name="Möhrlein, Felix" userId="71e068fd-768c-4507-8d40-f56a9d245ead" providerId="ADAL" clId="{0DB656C6-C85F-405E-BC0E-3A1F708CE029}" dt="2025-02-21T10:37:50.156" v="1110" actId="478"/>
          <ac:spMkLst>
            <pc:docMk/>
            <pc:sldMk cId="2123158976" sldId="265"/>
            <ac:spMk id="14" creationId="{0725B12A-86FD-2912-BA6B-4207605B4956}"/>
          </ac:spMkLst>
        </pc:spChg>
        <pc:spChg chg="del">
          <ac:chgData name="Möhrlein, Felix" userId="71e068fd-768c-4507-8d40-f56a9d245ead" providerId="ADAL" clId="{0DB656C6-C85F-405E-BC0E-3A1F708CE029}" dt="2025-02-21T10:37:52.815" v="1114" actId="478"/>
          <ac:spMkLst>
            <pc:docMk/>
            <pc:sldMk cId="2123158976" sldId="265"/>
            <ac:spMk id="15" creationId="{60716B02-95E8-1570-D543-54EBBFEB7C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224FC-3C76-64EA-B7F3-223F35118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B5BC6F-E06B-E75E-6396-A92A24607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1EF86-23E7-5CC9-3B28-F1743B66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DF3-515F-43C2-A59B-09CDA94467F6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A29C71-C7FE-EC18-CB24-8CE88EC5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C6A846-1013-01F6-4876-2356D1DF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D30-440C-41BD-A595-CC57ECB1A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99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410B5-9186-A92F-757F-B2AA9E89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4BEBDA-4CC4-0B2E-3041-6A745B827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30A7B8-1CDC-5DE0-0683-ED6DED2F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DF3-515F-43C2-A59B-09CDA94467F6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AB8C3-D93B-0563-D3FE-289198FC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0E5369-D453-DC5F-DA4C-E3C2DB22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D30-440C-41BD-A595-CC57ECB1A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24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86CA71-B6C8-73A3-F7FE-3D5F412BC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D22645-6AC0-BFD7-4C49-B0C670991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02F2A6-C951-0608-7A01-59FE0613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DF3-515F-43C2-A59B-09CDA94467F6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594F37-187B-FE41-08FF-7A5EEF31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42CFD3-71E7-4030-34B4-888D07A8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D30-440C-41BD-A595-CC57ECB1A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1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B1EC4-F2E3-EA99-F500-070AA3D3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0E3FA6-1BEB-F292-CA1E-32C1A106A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E1BE41-54D5-4EF3-F646-DB298C9F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DF3-515F-43C2-A59B-09CDA94467F6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D6E31D-3A52-E311-B3ED-12E62EF7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93DF6C-D893-B18D-CA51-DE868911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D30-440C-41BD-A595-CC57ECB1A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33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92FA7-B5DF-7412-C18C-13493FFB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FD98CF-20D3-52A9-428F-6436EECDA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E80E9F-E268-C802-3195-E71A0A84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DF3-515F-43C2-A59B-09CDA94467F6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D6E517-AF38-A185-37C2-7A829B26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D19A5-A455-EBD3-DFB3-127FD014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D30-440C-41BD-A595-CC57ECB1A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97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D759B-FF85-A766-6F02-E52B1A31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139A2-3862-4C02-9592-1AE385041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663D95-50FB-61B8-581B-091334D0C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C3E6C5-04EB-547C-01F0-D6F79E41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DF3-515F-43C2-A59B-09CDA94467F6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82A69D-15C1-CD6B-8A2C-C7F34122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7617C5-A295-8C85-3646-C110A1BD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D30-440C-41BD-A595-CC57ECB1A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2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28C91-371E-3BAD-1F1F-5323C5B8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643F7-617B-02F9-43ED-5A1738258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53E072-0C56-E8F6-AB3A-61526E97C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693203-2D1F-B756-AF3C-3EE20BDA6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25A916-C252-17FD-4750-94A27508D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CF82FB-6EAC-0FB0-F0C7-283D9814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DF3-515F-43C2-A59B-09CDA94467F6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37C8C0-75C8-796F-470C-6BBD4EB8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642B7C-E207-017C-A5F4-82C58BA5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D30-440C-41BD-A595-CC57ECB1A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19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5A776-7F87-F9E3-6195-E24E3D4B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DDD4D1-F8F0-C0AD-904F-45BE7151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DF3-515F-43C2-A59B-09CDA94467F6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F00736-6BA0-33F1-91D2-F0AB2E70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3B3A80-838D-A875-402A-C1C131EB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D30-440C-41BD-A595-CC57ECB1A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33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3F32E2-42D2-3B3C-2305-1EAEEA36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DF3-515F-43C2-A59B-09CDA94467F6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F0529F-9F1C-B083-DC53-36D5559F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AD0779-A11B-3522-B739-8F9F5E99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D30-440C-41BD-A595-CC57ECB1A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25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E3689-36E3-B834-2012-6B31CB69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B671E8-863C-DF6C-94FA-FFEFBE55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002554-0875-DE91-B68C-771AC6A0E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C505C4-6205-7850-0BAC-AF398CDC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DF3-515F-43C2-A59B-09CDA94467F6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E125AA-2678-8633-A139-D6B158F8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E5E3C9-693F-5C68-7571-B5F6C27D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D30-440C-41BD-A595-CC57ECB1A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1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455A0-4A3A-9F1F-A550-26FD6DAA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97D288-E55A-AB5C-4F0F-9C4ED7914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32ABA3-1960-E533-AED2-BD14774AF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B84ABB-FBC2-2B18-A40E-9FCAC75D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4DF3-515F-43C2-A59B-09CDA94467F6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EF7496-C0C8-8AFC-F6A2-9B962456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141B36-0090-66C8-C39B-71B4D9D8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4D30-440C-41BD-A595-CC57ECB1A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83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A57774-C975-BD03-B21F-6D8D9238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79A863-C701-0029-E7AE-46129A9C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3A1661-4891-9852-2C4D-901F0D23D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5E4DF3-515F-43C2-A59B-09CDA94467F6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E3465C-E1D2-D4B0-716F-DB428AFB1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29D86B-5752-54AA-948A-37710CDB0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C44D30-440C-41BD-A595-CC57ECB1A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57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B491A57-9A83-B519-9979-D0F55C6875EF}"/>
              </a:ext>
            </a:extLst>
          </p:cNvPr>
          <p:cNvSpPr/>
          <p:nvPr/>
        </p:nvSpPr>
        <p:spPr>
          <a:xfrm>
            <a:off x="2921000" y="273050"/>
            <a:ext cx="1117600" cy="698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Activity</a:t>
            </a:r>
            <a:endParaRPr lang="de-DE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266BA0C-925E-6E6C-F233-6E303AEA2E1D}"/>
              </a:ext>
            </a:extLst>
          </p:cNvPr>
          <p:cNvSpPr/>
          <p:nvPr/>
        </p:nvSpPr>
        <p:spPr>
          <a:xfrm>
            <a:off x="2362200" y="1365250"/>
            <a:ext cx="1117600" cy="698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Activity</a:t>
            </a:r>
            <a:b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</a:p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patient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3FC63E-D2B6-5F2F-C917-95BE49C15049}"/>
              </a:ext>
            </a:extLst>
          </p:cNvPr>
          <p:cNvSpPr/>
          <p:nvPr/>
        </p:nvSpPr>
        <p:spPr>
          <a:xfrm>
            <a:off x="2921000" y="2457450"/>
            <a:ext cx="1117600" cy="698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b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</a:p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04D2B55-9213-5555-6DC7-21196056D34B}"/>
              </a:ext>
            </a:extLst>
          </p:cNvPr>
          <p:cNvSpPr/>
          <p:nvPr/>
        </p:nvSpPr>
        <p:spPr>
          <a:xfrm>
            <a:off x="3689350" y="1365250"/>
            <a:ext cx="6985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patient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12EECD9-98B5-6CE7-0061-CF889EFE07F8}"/>
              </a:ext>
            </a:extLst>
          </p:cNvPr>
          <p:cNvSpPr/>
          <p:nvPr/>
        </p:nvSpPr>
        <p:spPr>
          <a:xfrm>
            <a:off x="3689350" y="3549650"/>
            <a:ext cx="6985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treatment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6C14E55-521F-9D50-85B2-D081146EB09C}"/>
              </a:ext>
            </a:extLst>
          </p:cNvPr>
          <p:cNvSpPr/>
          <p:nvPr/>
        </p:nvSpPr>
        <p:spPr>
          <a:xfrm>
            <a:off x="2571750" y="3549650"/>
            <a:ext cx="6985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treatment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8D648EB-1E7B-E909-E21B-8CD54C5BFFF4}"/>
              </a:ext>
            </a:extLst>
          </p:cNvPr>
          <p:cNvSpPr/>
          <p:nvPr/>
        </p:nvSpPr>
        <p:spPr>
          <a:xfrm>
            <a:off x="2012950" y="2457450"/>
            <a:ext cx="6985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 patient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7640083-03C9-00FC-6782-452E123BDED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689350" y="3155950"/>
            <a:ext cx="349250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5045279-6AB6-46B7-4406-8B9338C31C6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921000" y="3155950"/>
            <a:ext cx="331788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CB8F474-B297-05CD-9FFB-16F9E52FBA26}"/>
              </a:ext>
            </a:extLst>
          </p:cNvPr>
          <p:cNvCxnSpPr>
            <a:cxnSpLocks/>
          </p:cNvCxnSpPr>
          <p:nvPr/>
        </p:nvCxnSpPr>
        <p:spPr>
          <a:xfrm>
            <a:off x="3689350" y="971550"/>
            <a:ext cx="349250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DD80A05-6325-F663-33F9-3EC0813D1EC6}"/>
              </a:ext>
            </a:extLst>
          </p:cNvPr>
          <p:cNvCxnSpPr>
            <a:cxnSpLocks/>
          </p:cNvCxnSpPr>
          <p:nvPr/>
        </p:nvCxnSpPr>
        <p:spPr>
          <a:xfrm flipH="1">
            <a:off x="2921000" y="971550"/>
            <a:ext cx="331788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D28F895-F220-5359-04B4-90980B49E726}"/>
              </a:ext>
            </a:extLst>
          </p:cNvPr>
          <p:cNvCxnSpPr>
            <a:cxnSpLocks/>
          </p:cNvCxnSpPr>
          <p:nvPr/>
        </p:nvCxnSpPr>
        <p:spPr>
          <a:xfrm>
            <a:off x="3130550" y="2063750"/>
            <a:ext cx="349250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89D7876-655C-1F14-9159-50D465F1DE1F}"/>
              </a:ext>
            </a:extLst>
          </p:cNvPr>
          <p:cNvCxnSpPr>
            <a:cxnSpLocks/>
          </p:cNvCxnSpPr>
          <p:nvPr/>
        </p:nvCxnSpPr>
        <p:spPr>
          <a:xfrm flipH="1">
            <a:off x="2362200" y="2063750"/>
            <a:ext cx="331788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A3312244-67C5-811F-8D5B-C5C5181AAC4E}"/>
              </a:ext>
            </a:extLst>
          </p:cNvPr>
          <p:cNvSpPr txBox="1"/>
          <p:nvPr/>
        </p:nvSpPr>
        <p:spPr>
          <a:xfrm>
            <a:off x="3995684" y="1057700"/>
            <a:ext cx="471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True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D1C0DF-6F6C-CE1B-143F-84440A1A2085}"/>
              </a:ext>
            </a:extLst>
          </p:cNvPr>
          <p:cNvSpPr txBox="1"/>
          <p:nvPr/>
        </p:nvSpPr>
        <p:spPr>
          <a:xfrm>
            <a:off x="2484438" y="1057700"/>
            <a:ext cx="54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False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1FE3393-1ABE-782E-027B-730B6B4F2242}"/>
              </a:ext>
            </a:extLst>
          </p:cNvPr>
          <p:cNvSpPr txBox="1"/>
          <p:nvPr/>
        </p:nvSpPr>
        <p:spPr>
          <a:xfrm>
            <a:off x="3417834" y="2156250"/>
            <a:ext cx="471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True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656F620-1B75-E17B-7727-409BA8E680BB}"/>
              </a:ext>
            </a:extLst>
          </p:cNvPr>
          <p:cNvSpPr txBox="1"/>
          <p:nvPr/>
        </p:nvSpPr>
        <p:spPr>
          <a:xfrm>
            <a:off x="1906588" y="2156250"/>
            <a:ext cx="54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False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1691072-F5F7-23D1-5C6D-A682DC82BBF9}"/>
              </a:ext>
            </a:extLst>
          </p:cNvPr>
          <p:cNvSpPr txBox="1"/>
          <p:nvPr/>
        </p:nvSpPr>
        <p:spPr>
          <a:xfrm>
            <a:off x="3995684" y="3245451"/>
            <a:ext cx="471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True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527C1F7-875E-B511-5C95-92BFDCE2E70F}"/>
              </a:ext>
            </a:extLst>
          </p:cNvPr>
          <p:cNvSpPr txBox="1"/>
          <p:nvPr/>
        </p:nvSpPr>
        <p:spPr>
          <a:xfrm>
            <a:off x="2484438" y="3245451"/>
            <a:ext cx="54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93549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F28E9-669E-9251-2DA4-A15618167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93511EC-E8D0-656F-E944-F4D7FC931704}"/>
              </a:ext>
            </a:extLst>
          </p:cNvPr>
          <p:cNvSpPr/>
          <p:nvPr/>
        </p:nvSpPr>
        <p:spPr>
          <a:xfrm>
            <a:off x="2921000" y="273050"/>
            <a:ext cx="1117600" cy="698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Activity</a:t>
            </a:r>
            <a:endParaRPr lang="de-DE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0A8AE01-6EA0-613D-93E1-BBFBB7089D5F}"/>
              </a:ext>
            </a:extLst>
          </p:cNvPr>
          <p:cNvSpPr/>
          <p:nvPr/>
        </p:nvSpPr>
        <p:spPr>
          <a:xfrm>
            <a:off x="2362200" y="1365250"/>
            <a:ext cx="1117600" cy="698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Activity</a:t>
            </a:r>
            <a:b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</a:p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patient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E99815A-02FA-3B1E-FD2C-717B2A4D7419}"/>
              </a:ext>
            </a:extLst>
          </p:cNvPr>
          <p:cNvSpPr/>
          <p:nvPr/>
        </p:nvSpPr>
        <p:spPr>
          <a:xfrm>
            <a:off x="2921000" y="2457450"/>
            <a:ext cx="1117600" cy="6985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b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</a:p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F5DA13-A741-2855-BDDE-C8ABE7B2EF47}"/>
              </a:ext>
            </a:extLst>
          </p:cNvPr>
          <p:cNvSpPr/>
          <p:nvPr/>
        </p:nvSpPr>
        <p:spPr>
          <a:xfrm>
            <a:off x="3689350" y="1365250"/>
            <a:ext cx="6985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patient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9D8DA4A-9329-FBD7-93AD-55571FBF2C83}"/>
              </a:ext>
            </a:extLst>
          </p:cNvPr>
          <p:cNvSpPr/>
          <p:nvPr/>
        </p:nvSpPr>
        <p:spPr>
          <a:xfrm>
            <a:off x="3689350" y="3549650"/>
            <a:ext cx="698500" cy="482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treatment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54E1A80-6AA5-9622-2C1F-76F5A18C4F08}"/>
              </a:ext>
            </a:extLst>
          </p:cNvPr>
          <p:cNvSpPr/>
          <p:nvPr/>
        </p:nvSpPr>
        <p:spPr>
          <a:xfrm>
            <a:off x="2571750" y="3549650"/>
            <a:ext cx="698500" cy="482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treatment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D3FD8F9-C6AB-BB3B-699F-C9C60827D855}"/>
              </a:ext>
            </a:extLst>
          </p:cNvPr>
          <p:cNvSpPr/>
          <p:nvPr/>
        </p:nvSpPr>
        <p:spPr>
          <a:xfrm>
            <a:off x="2012950" y="2457450"/>
            <a:ext cx="6985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 patient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123900A-6DEB-7393-D43E-0A9A02406E5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689350" y="3155950"/>
            <a:ext cx="349250" cy="393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101F8D2-696D-1AA5-0419-2581161082B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921000" y="3155950"/>
            <a:ext cx="331788" cy="393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081C0DB-13C9-E72A-21F8-F8C33C6A8189}"/>
              </a:ext>
            </a:extLst>
          </p:cNvPr>
          <p:cNvCxnSpPr>
            <a:cxnSpLocks/>
          </p:cNvCxnSpPr>
          <p:nvPr/>
        </p:nvCxnSpPr>
        <p:spPr>
          <a:xfrm>
            <a:off x="3689350" y="971550"/>
            <a:ext cx="349250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C45F738-47FD-50E7-F4F6-799B8072458A}"/>
              </a:ext>
            </a:extLst>
          </p:cNvPr>
          <p:cNvCxnSpPr>
            <a:cxnSpLocks/>
          </p:cNvCxnSpPr>
          <p:nvPr/>
        </p:nvCxnSpPr>
        <p:spPr>
          <a:xfrm flipH="1">
            <a:off x="2921000" y="971550"/>
            <a:ext cx="331788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5E604A1-CBDF-3607-39A7-A8126DD94608}"/>
              </a:ext>
            </a:extLst>
          </p:cNvPr>
          <p:cNvCxnSpPr>
            <a:cxnSpLocks/>
          </p:cNvCxnSpPr>
          <p:nvPr/>
        </p:nvCxnSpPr>
        <p:spPr>
          <a:xfrm>
            <a:off x="3130550" y="2063750"/>
            <a:ext cx="349250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DD2155D-54D0-9A6F-51D8-3D3249B33CF3}"/>
              </a:ext>
            </a:extLst>
          </p:cNvPr>
          <p:cNvCxnSpPr>
            <a:cxnSpLocks/>
          </p:cNvCxnSpPr>
          <p:nvPr/>
        </p:nvCxnSpPr>
        <p:spPr>
          <a:xfrm flipH="1">
            <a:off x="2362200" y="2063750"/>
            <a:ext cx="331788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2B83C2B3-A079-6EE6-8E46-29F317E37116}"/>
              </a:ext>
            </a:extLst>
          </p:cNvPr>
          <p:cNvSpPr/>
          <p:nvPr/>
        </p:nvSpPr>
        <p:spPr>
          <a:xfrm>
            <a:off x="6337300" y="273050"/>
            <a:ext cx="1117600" cy="698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Activity</a:t>
            </a:r>
            <a:endParaRPr lang="de-DE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46CE7401-AA29-DADE-93A8-A2031F191954}"/>
              </a:ext>
            </a:extLst>
          </p:cNvPr>
          <p:cNvSpPr/>
          <p:nvPr/>
        </p:nvSpPr>
        <p:spPr>
          <a:xfrm>
            <a:off x="5778500" y="1365250"/>
            <a:ext cx="1117600" cy="698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Activity</a:t>
            </a:r>
            <a:b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</a:p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patient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609B34D-6EFA-59AA-5293-4C04BA8BD952}"/>
              </a:ext>
            </a:extLst>
          </p:cNvPr>
          <p:cNvSpPr/>
          <p:nvPr/>
        </p:nvSpPr>
        <p:spPr>
          <a:xfrm>
            <a:off x="7105650" y="1365250"/>
            <a:ext cx="6985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patient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15D43275-48D4-EA16-7409-276E40BDF729}"/>
              </a:ext>
            </a:extLst>
          </p:cNvPr>
          <p:cNvSpPr/>
          <p:nvPr/>
        </p:nvSpPr>
        <p:spPr>
          <a:xfrm>
            <a:off x="6546850" y="2457450"/>
            <a:ext cx="698500" cy="482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treatment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477038A-A95F-7602-F57B-C1036FDC0302}"/>
              </a:ext>
            </a:extLst>
          </p:cNvPr>
          <p:cNvSpPr/>
          <p:nvPr/>
        </p:nvSpPr>
        <p:spPr>
          <a:xfrm>
            <a:off x="5429250" y="2457450"/>
            <a:ext cx="6985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 patient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9EB30954-F13C-A768-AB11-8CD67F72F309}"/>
              </a:ext>
            </a:extLst>
          </p:cNvPr>
          <p:cNvCxnSpPr>
            <a:cxnSpLocks/>
          </p:cNvCxnSpPr>
          <p:nvPr/>
        </p:nvCxnSpPr>
        <p:spPr>
          <a:xfrm>
            <a:off x="7105650" y="971550"/>
            <a:ext cx="349250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664C395-5136-A4A0-60C8-AE2D799D94C9}"/>
              </a:ext>
            </a:extLst>
          </p:cNvPr>
          <p:cNvCxnSpPr>
            <a:cxnSpLocks/>
          </p:cNvCxnSpPr>
          <p:nvPr/>
        </p:nvCxnSpPr>
        <p:spPr>
          <a:xfrm flipH="1">
            <a:off x="6337300" y="971550"/>
            <a:ext cx="331788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20FD473F-A8F0-B4D9-6E6A-DED79B65A333}"/>
              </a:ext>
            </a:extLst>
          </p:cNvPr>
          <p:cNvCxnSpPr>
            <a:cxnSpLocks/>
          </p:cNvCxnSpPr>
          <p:nvPr/>
        </p:nvCxnSpPr>
        <p:spPr>
          <a:xfrm>
            <a:off x="6546850" y="2063750"/>
            <a:ext cx="349250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CCFBA70-5ADB-D6CD-EDF7-558D94802AD3}"/>
              </a:ext>
            </a:extLst>
          </p:cNvPr>
          <p:cNvCxnSpPr>
            <a:cxnSpLocks/>
          </p:cNvCxnSpPr>
          <p:nvPr/>
        </p:nvCxnSpPr>
        <p:spPr>
          <a:xfrm flipH="1">
            <a:off x="5778500" y="2063750"/>
            <a:ext cx="331788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8AEDB35C-3696-8F50-56F5-BC65E555E791}"/>
              </a:ext>
            </a:extLst>
          </p:cNvPr>
          <p:cNvSpPr/>
          <p:nvPr/>
        </p:nvSpPr>
        <p:spPr>
          <a:xfrm>
            <a:off x="4622800" y="1720850"/>
            <a:ext cx="719138" cy="342900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FE4598E-FF54-95EE-D9F7-D7C30B923B9A}"/>
              </a:ext>
            </a:extLst>
          </p:cNvPr>
          <p:cNvSpPr txBox="1"/>
          <p:nvPr/>
        </p:nvSpPr>
        <p:spPr>
          <a:xfrm>
            <a:off x="3995684" y="1057700"/>
            <a:ext cx="471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True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E975AB6-B2E2-3910-9528-16ADFE768823}"/>
              </a:ext>
            </a:extLst>
          </p:cNvPr>
          <p:cNvSpPr txBox="1"/>
          <p:nvPr/>
        </p:nvSpPr>
        <p:spPr>
          <a:xfrm>
            <a:off x="2484438" y="1057700"/>
            <a:ext cx="54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False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325F1D-9BB1-8A34-64D8-591252C422CD}"/>
              </a:ext>
            </a:extLst>
          </p:cNvPr>
          <p:cNvSpPr txBox="1"/>
          <p:nvPr/>
        </p:nvSpPr>
        <p:spPr>
          <a:xfrm>
            <a:off x="3417834" y="2156250"/>
            <a:ext cx="471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True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52BB3BC-0B23-B32C-F362-8D93D6AAC123}"/>
              </a:ext>
            </a:extLst>
          </p:cNvPr>
          <p:cNvSpPr txBox="1"/>
          <p:nvPr/>
        </p:nvSpPr>
        <p:spPr>
          <a:xfrm>
            <a:off x="1906588" y="2156250"/>
            <a:ext cx="54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False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528C598-1BD9-8FFA-3209-D104DF4EBF38}"/>
              </a:ext>
            </a:extLst>
          </p:cNvPr>
          <p:cNvSpPr txBox="1"/>
          <p:nvPr/>
        </p:nvSpPr>
        <p:spPr>
          <a:xfrm>
            <a:off x="3995684" y="3245451"/>
            <a:ext cx="471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True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77BEDE4-568A-05A2-0B1A-E1325EE1A048}"/>
              </a:ext>
            </a:extLst>
          </p:cNvPr>
          <p:cNvSpPr txBox="1"/>
          <p:nvPr/>
        </p:nvSpPr>
        <p:spPr>
          <a:xfrm>
            <a:off x="2484438" y="3245451"/>
            <a:ext cx="54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False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6B96F46-DC53-7C96-935F-F4B1A6BA4114}"/>
              </a:ext>
            </a:extLst>
          </p:cNvPr>
          <p:cNvSpPr txBox="1"/>
          <p:nvPr/>
        </p:nvSpPr>
        <p:spPr>
          <a:xfrm>
            <a:off x="7392934" y="1064050"/>
            <a:ext cx="471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True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0EDE655-6A5F-6B9F-CCA8-C19157F32D16}"/>
              </a:ext>
            </a:extLst>
          </p:cNvPr>
          <p:cNvSpPr txBox="1"/>
          <p:nvPr/>
        </p:nvSpPr>
        <p:spPr>
          <a:xfrm>
            <a:off x="5881688" y="1064050"/>
            <a:ext cx="54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False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EE1F68F-DBB2-754F-6383-10934D9FB941}"/>
              </a:ext>
            </a:extLst>
          </p:cNvPr>
          <p:cNvSpPr txBox="1"/>
          <p:nvPr/>
        </p:nvSpPr>
        <p:spPr>
          <a:xfrm>
            <a:off x="6815084" y="2162600"/>
            <a:ext cx="471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True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BCAEAC7-88AD-D88B-3C5F-85E8C41AEFD4}"/>
              </a:ext>
            </a:extLst>
          </p:cNvPr>
          <p:cNvSpPr txBox="1"/>
          <p:nvPr/>
        </p:nvSpPr>
        <p:spPr>
          <a:xfrm>
            <a:off x="5303838" y="2162600"/>
            <a:ext cx="54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0431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B6FFE-8F87-8A8C-7A43-31415F15B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1DABD25-1306-F660-450C-F066501BBB9E}"/>
              </a:ext>
            </a:extLst>
          </p:cNvPr>
          <p:cNvSpPr/>
          <p:nvPr/>
        </p:nvSpPr>
        <p:spPr>
          <a:xfrm>
            <a:off x="2921000" y="273050"/>
            <a:ext cx="1117600" cy="698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96CC167-5116-2AC5-EA3A-7C1D6FFD6EB0}"/>
              </a:ext>
            </a:extLst>
          </p:cNvPr>
          <p:cNvSpPr/>
          <p:nvPr/>
        </p:nvSpPr>
        <p:spPr>
          <a:xfrm>
            <a:off x="2362200" y="1365250"/>
            <a:ext cx="1117600" cy="698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23819A7-CAA4-D335-78A2-DDECC1B30AC9}"/>
              </a:ext>
            </a:extLst>
          </p:cNvPr>
          <p:cNvSpPr/>
          <p:nvPr/>
        </p:nvSpPr>
        <p:spPr>
          <a:xfrm>
            <a:off x="2921000" y="2457450"/>
            <a:ext cx="1117600" cy="6985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890A885-AE3C-93C8-9004-156D0EF3763C}"/>
              </a:ext>
            </a:extLst>
          </p:cNvPr>
          <p:cNvSpPr/>
          <p:nvPr/>
        </p:nvSpPr>
        <p:spPr>
          <a:xfrm>
            <a:off x="3689350" y="1365250"/>
            <a:ext cx="6985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9797C97-5B22-0F8C-46D3-A2C9BD50FEA3}"/>
              </a:ext>
            </a:extLst>
          </p:cNvPr>
          <p:cNvSpPr/>
          <p:nvPr/>
        </p:nvSpPr>
        <p:spPr>
          <a:xfrm>
            <a:off x="3689350" y="3549650"/>
            <a:ext cx="698500" cy="482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DA7B80A-20DF-CD8E-5CF3-26CD150469BD}"/>
              </a:ext>
            </a:extLst>
          </p:cNvPr>
          <p:cNvSpPr/>
          <p:nvPr/>
        </p:nvSpPr>
        <p:spPr>
          <a:xfrm>
            <a:off x="2571750" y="3549650"/>
            <a:ext cx="698500" cy="482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89D1D93-2DDD-CCA3-38EC-0DCAC39A0264}"/>
              </a:ext>
            </a:extLst>
          </p:cNvPr>
          <p:cNvSpPr/>
          <p:nvPr/>
        </p:nvSpPr>
        <p:spPr>
          <a:xfrm>
            <a:off x="2012950" y="2457450"/>
            <a:ext cx="6985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2722604-C40D-19E4-4B2C-D860E8301FC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689350" y="3155950"/>
            <a:ext cx="349250" cy="393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A87D5B2-FBDD-80BD-6108-A45CCB1308E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921000" y="3155950"/>
            <a:ext cx="331788" cy="393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D0C521A-FF1B-E3E5-AD57-03CB6B180286}"/>
              </a:ext>
            </a:extLst>
          </p:cNvPr>
          <p:cNvCxnSpPr>
            <a:cxnSpLocks/>
          </p:cNvCxnSpPr>
          <p:nvPr/>
        </p:nvCxnSpPr>
        <p:spPr>
          <a:xfrm>
            <a:off x="3689350" y="971550"/>
            <a:ext cx="349250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0213AE6-CF68-C6D2-5F26-55DBFB6A9531}"/>
              </a:ext>
            </a:extLst>
          </p:cNvPr>
          <p:cNvCxnSpPr>
            <a:cxnSpLocks/>
          </p:cNvCxnSpPr>
          <p:nvPr/>
        </p:nvCxnSpPr>
        <p:spPr>
          <a:xfrm flipH="1">
            <a:off x="2921000" y="971550"/>
            <a:ext cx="331788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D4CEEEA7-1873-3C3D-5AD9-FDF220E70E10}"/>
              </a:ext>
            </a:extLst>
          </p:cNvPr>
          <p:cNvCxnSpPr>
            <a:cxnSpLocks/>
          </p:cNvCxnSpPr>
          <p:nvPr/>
        </p:nvCxnSpPr>
        <p:spPr>
          <a:xfrm>
            <a:off x="3130550" y="2063750"/>
            <a:ext cx="349250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A0FA566-5514-6F3C-D03A-366A9EC9A773}"/>
              </a:ext>
            </a:extLst>
          </p:cNvPr>
          <p:cNvCxnSpPr>
            <a:cxnSpLocks/>
          </p:cNvCxnSpPr>
          <p:nvPr/>
        </p:nvCxnSpPr>
        <p:spPr>
          <a:xfrm flipH="1">
            <a:off x="2362200" y="2063750"/>
            <a:ext cx="331788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D13128FD-A02C-34CD-3F13-6DD4DC254D7A}"/>
              </a:ext>
            </a:extLst>
          </p:cNvPr>
          <p:cNvSpPr/>
          <p:nvPr/>
        </p:nvSpPr>
        <p:spPr>
          <a:xfrm>
            <a:off x="6686552" y="273050"/>
            <a:ext cx="1117600" cy="698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BF57D8F3-C07A-89BD-7172-BA993053156B}"/>
              </a:ext>
            </a:extLst>
          </p:cNvPr>
          <p:cNvSpPr/>
          <p:nvPr/>
        </p:nvSpPr>
        <p:spPr>
          <a:xfrm>
            <a:off x="6127752" y="1365250"/>
            <a:ext cx="1117600" cy="698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7ABC1F1-CB11-5427-183F-C16B97B6453A}"/>
              </a:ext>
            </a:extLst>
          </p:cNvPr>
          <p:cNvSpPr/>
          <p:nvPr/>
        </p:nvSpPr>
        <p:spPr>
          <a:xfrm>
            <a:off x="7454902" y="1365250"/>
            <a:ext cx="6985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959A925-3240-F569-0FA9-088E42D4A1C7}"/>
              </a:ext>
            </a:extLst>
          </p:cNvPr>
          <p:cNvSpPr/>
          <p:nvPr/>
        </p:nvSpPr>
        <p:spPr>
          <a:xfrm>
            <a:off x="5778502" y="2457450"/>
            <a:ext cx="698500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839C872-1164-CBB4-DDBD-D8D65BAD7073}"/>
              </a:ext>
            </a:extLst>
          </p:cNvPr>
          <p:cNvCxnSpPr>
            <a:cxnSpLocks/>
          </p:cNvCxnSpPr>
          <p:nvPr/>
        </p:nvCxnSpPr>
        <p:spPr>
          <a:xfrm>
            <a:off x="7454902" y="971550"/>
            <a:ext cx="349250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C213D623-2C7C-741A-7AD4-8EECF0C90EDC}"/>
              </a:ext>
            </a:extLst>
          </p:cNvPr>
          <p:cNvCxnSpPr>
            <a:cxnSpLocks/>
          </p:cNvCxnSpPr>
          <p:nvPr/>
        </p:nvCxnSpPr>
        <p:spPr>
          <a:xfrm flipH="1">
            <a:off x="6686552" y="971550"/>
            <a:ext cx="331788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4E1F80C-608A-C0BA-076F-C4E5652F249A}"/>
              </a:ext>
            </a:extLst>
          </p:cNvPr>
          <p:cNvCxnSpPr>
            <a:cxnSpLocks/>
          </p:cNvCxnSpPr>
          <p:nvPr/>
        </p:nvCxnSpPr>
        <p:spPr>
          <a:xfrm>
            <a:off x="6896102" y="2063750"/>
            <a:ext cx="349250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9968E72-EEAC-2635-CC67-09CA70327A8A}"/>
              </a:ext>
            </a:extLst>
          </p:cNvPr>
          <p:cNvCxnSpPr>
            <a:cxnSpLocks/>
          </p:cNvCxnSpPr>
          <p:nvPr/>
        </p:nvCxnSpPr>
        <p:spPr>
          <a:xfrm flipH="1">
            <a:off x="6127752" y="2063750"/>
            <a:ext cx="331788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239BD68E-C69F-B699-A46C-C25CBBF371B5}"/>
              </a:ext>
            </a:extLst>
          </p:cNvPr>
          <p:cNvSpPr/>
          <p:nvPr/>
        </p:nvSpPr>
        <p:spPr>
          <a:xfrm>
            <a:off x="6896102" y="2457450"/>
            <a:ext cx="698500" cy="482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95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Datenbank mit einfarbiger Füllung">
            <a:extLst>
              <a:ext uri="{FF2B5EF4-FFF2-40B4-BE49-F238E27FC236}">
                <a16:creationId xmlns:a16="http://schemas.microsoft.com/office/drawing/2014/main" id="{308BDD25-8B49-E60A-666A-C075F105C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6875" y="103471"/>
            <a:ext cx="743552" cy="743552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04B78BB6-0D6C-1F89-07B5-B0823365C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744" y="1641352"/>
            <a:ext cx="1181814" cy="957677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697320EB-3037-B9D3-8A1A-C0E2E4C2B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556" y="3393358"/>
            <a:ext cx="786379" cy="1185106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0BFBCBAD-71DC-3D00-25E1-BD4D15151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1066" y="5372793"/>
            <a:ext cx="829361" cy="957677"/>
          </a:xfrm>
          <a:prstGeom prst="rect">
            <a:avLst/>
          </a:prstGeom>
        </p:spPr>
      </p:pic>
      <p:sp>
        <p:nvSpPr>
          <p:cNvPr id="49" name="Pfeil: nach rechts 48">
            <a:extLst>
              <a:ext uri="{FF2B5EF4-FFF2-40B4-BE49-F238E27FC236}">
                <a16:creationId xmlns:a16="http://schemas.microsoft.com/office/drawing/2014/main" id="{9C259667-701F-A647-5264-660102F4F744}"/>
              </a:ext>
            </a:extLst>
          </p:cNvPr>
          <p:cNvSpPr/>
          <p:nvPr/>
        </p:nvSpPr>
        <p:spPr>
          <a:xfrm rot="5400000">
            <a:off x="1919551" y="1145783"/>
            <a:ext cx="498200" cy="196808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Pfeil: nach rechts 49">
            <a:extLst>
              <a:ext uri="{FF2B5EF4-FFF2-40B4-BE49-F238E27FC236}">
                <a16:creationId xmlns:a16="http://schemas.microsoft.com/office/drawing/2014/main" id="{0D745469-ADF4-93A8-502C-5EC9E2A5710B}"/>
              </a:ext>
            </a:extLst>
          </p:cNvPr>
          <p:cNvSpPr/>
          <p:nvPr/>
        </p:nvSpPr>
        <p:spPr>
          <a:xfrm rot="5400000">
            <a:off x="1919551" y="2897789"/>
            <a:ext cx="498200" cy="196808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Pfeil: nach rechts 50">
            <a:extLst>
              <a:ext uri="{FF2B5EF4-FFF2-40B4-BE49-F238E27FC236}">
                <a16:creationId xmlns:a16="http://schemas.microsoft.com/office/drawing/2014/main" id="{5BCA6728-CF51-78DF-7B5C-E4D99F637436}"/>
              </a:ext>
            </a:extLst>
          </p:cNvPr>
          <p:cNvSpPr/>
          <p:nvPr/>
        </p:nvSpPr>
        <p:spPr>
          <a:xfrm rot="5400000">
            <a:off x="1919551" y="4877224"/>
            <a:ext cx="498200" cy="196808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Pfeil: nach links gekrümmt 52">
            <a:extLst>
              <a:ext uri="{FF2B5EF4-FFF2-40B4-BE49-F238E27FC236}">
                <a16:creationId xmlns:a16="http://schemas.microsoft.com/office/drawing/2014/main" id="{7C8159C3-8927-147D-64E1-2A5C0F00CE3F}"/>
              </a:ext>
            </a:extLst>
          </p:cNvPr>
          <p:cNvSpPr/>
          <p:nvPr/>
        </p:nvSpPr>
        <p:spPr>
          <a:xfrm rot="10800000">
            <a:off x="935658" y="2011151"/>
            <a:ext cx="576072" cy="3840480"/>
          </a:xfrm>
          <a:prstGeom prst="curvedLef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4515C48-EAFB-F096-94B7-2D543ADFAD0D}"/>
              </a:ext>
            </a:extLst>
          </p:cNvPr>
          <p:cNvSpPr txBox="1"/>
          <p:nvPr/>
        </p:nvSpPr>
        <p:spPr>
          <a:xfrm>
            <a:off x="2950220" y="336747"/>
            <a:ext cx="1172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Event Log Data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C8A091AB-4C65-2C64-0BCE-8B49E491BD10}"/>
              </a:ext>
            </a:extLst>
          </p:cNvPr>
          <p:cNvSpPr txBox="1"/>
          <p:nvPr/>
        </p:nvSpPr>
        <p:spPr>
          <a:xfrm>
            <a:off x="2950220" y="1981690"/>
            <a:ext cx="1223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Neural Network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1E5C285-1D88-ABB4-4714-D73CAC3DDC1C}"/>
              </a:ext>
            </a:extLst>
          </p:cNvPr>
          <p:cNvSpPr txBox="1"/>
          <p:nvPr/>
        </p:nvSpPr>
        <p:spPr>
          <a:xfrm>
            <a:off x="2950220" y="3755078"/>
            <a:ext cx="1082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Distilled</a:t>
            </a:r>
          </a:p>
          <a:p>
            <a:r>
              <a:rPr lang="de-DE" sz="1200" dirty="0"/>
              <a:t>Decision Tree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35CDC6A-E212-046B-B876-C84F25577479}"/>
              </a:ext>
            </a:extLst>
          </p:cNvPr>
          <p:cNvSpPr txBox="1"/>
          <p:nvPr/>
        </p:nvSpPr>
        <p:spPr>
          <a:xfrm>
            <a:off x="2950219" y="5620798"/>
            <a:ext cx="1082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Modified</a:t>
            </a:r>
          </a:p>
          <a:p>
            <a:r>
              <a:rPr lang="de-DE" sz="1200" dirty="0"/>
              <a:t>Decision Tree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C2E51FE9-9766-7CAE-8989-8A13C05101B8}"/>
              </a:ext>
            </a:extLst>
          </p:cNvPr>
          <p:cNvSpPr txBox="1"/>
          <p:nvPr/>
        </p:nvSpPr>
        <p:spPr>
          <a:xfrm>
            <a:off x="2585312" y="4837128"/>
            <a:ext cx="1014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Modification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5E79985D-0053-57D3-9376-0A61D7F04808}"/>
              </a:ext>
            </a:extLst>
          </p:cNvPr>
          <p:cNvSpPr txBox="1"/>
          <p:nvPr/>
        </p:nvSpPr>
        <p:spPr>
          <a:xfrm>
            <a:off x="2585312" y="2765360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Knowledge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Distillation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0FCD57A-FA80-4884-A0C8-DAE71EFC8114}"/>
              </a:ext>
            </a:extLst>
          </p:cNvPr>
          <p:cNvSpPr txBox="1"/>
          <p:nvPr/>
        </p:nvSpPr>
        <p:spPr>
          <a:xfrm rot="16200000">
            <a:off x="611412" y="3792891"/>
            <a:ext cx="947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Fine-Tuning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1C131DBF-E41A-D4A8-BF22-9E3ADC820F4F}"/>
              </a:ext>
            </a:extLst>
          </p:cNvPr>
          <p:cNvSpPr txBox="1"/>
          <p:nvPr/>
        </p:nvSpPr>
        <p:spPr>
          <a:xfrm>
            <a:off x="2585312" y="1091544"/>
            <a:ext cx="698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590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Diagramm, Entwurf, Plan, Zeichnung enthält.&#10;&#10;KI-generierte Inhalte können fehlerhaft sein.">
            <a:extLst>
              <a:ext uri="{FF2B5EF4-FFF2-40B4-BE49-F238E27FC236}">
                <a16:creationId xmlns:a16="http://schemas.microsoft.com/office/drawing/2014/main" id="{BDE239AC-DFF5-271F-7C75-71133283F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4805"/>
            <a:ext cx="12192000" cy="506838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385011A-3541-8645-CA23-56A4E8164B49}"/>
              </a:ext>
            </a:extLst>
          </p:cNvPr>
          <p:cNvSpPr/>
          <p:nvPr/>
        </p:nvSpPr>
        <p:spPr>
          <a:xfrm>
            <a:off x="1515498" y="1125192"/>
            <a:ext cx="1227702" cy="511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9711A89-34F1-D06E-95BC-72157294DEC1}"/>
              </a:ext>
            </a:extLst>
          </p:cNvPr>
          <p:cNvSpPr/>
          <p:nvPr/>
        </p:nvSpPr>
        <p:spPr>
          <a:xfrm>
            <a:off x="1515498" y="5279616"/>
            <a:ext cx="1227702" cy="511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66F1E1A-22E8-9568-666A-F103C6D284B3}"/>
              </a:ext>
            </a:extLst>
          </p:cNvPr>
          <p:cNvSpPr/>
          <p:nvPr/>
        </p:nvSpPr>
        <p:spPr>
          <a:xfrm>
            <a:off x="5880234" y="5279616"/>
            <a:ext cx="1227702" cy="511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858E639-B422-1356-B458-75B85FC0AD0B}"/>
              </a:ext>
            </a:extLst>
          </p:cNvPr>
          <p:cNvSpPr/>
          <p:nvPr/>
        </p:nvSpPr>
        <p:spPr>
          <a:xfrm>
            <a:off x="5959482" y="1125191"/>
            <a:ext cx="1227702" cy="511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73ECE45-32F6-F4C1-59E1-920C7CBA9E42}"/>
              </a:ext>
            </a:extLst>
          </p:cNvPr>
          <p:cNvSpPr/>
          <p:nvPr/>
        </p:nvSpPr>
        <p:spPr>
          <a:xfrm>
            <a:off x="7632834" y="5017728"/>
            <a:ext cx="1227702" cy="511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55B8BC2-EDB9-AC53-88B3-AF2C2B9EBCD4}"/>
              </a:ext>
            </a:extLst>
          </p:cNvPr>
          <p:cNvSpPr/>
          <p:nvPr/>
        </p:nvSpPr>
        <p:spPr>
          <a:xfrm>
            <a:off x="7632834" y="1364786"/>
            <a:ext cx="1227702" cy="511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59BCA32-4B8E-20FF-7F9D-98D3F0E9FD41}"/>
              </a:ext>
            </a:extLst>
          </p:cNvPr>
          <p:cNvSpPr/>
          <p:nvPr/>
        </p:nvSpPr>
        <p:spPr>
          <a:xfrm>
            <a:off x="3275719" y="4892520"/>
            <a:ext cx="1227702" cy="511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202B069-962D-B6A2-CD6D-4E3B1693BDFD}"/>
              </a:ext>
            </a:extLst>
          </p:cNvPr>
          <p:cNvSpPr/>
          <p:nvPr/>
        </p:nvSpPr>
        <p:spPr>
          <a:xfrm>
            <a:off x="3331465" y="1380982"/>
            <a:ext cx="1227702" cy="511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0E9C197-8763-C08B-21DD-2F4416B9D31F}"/>
              </a:ext>
            </a:extLst>
          </p:cNvPr>
          <p:cNvSpPr/>
          <p:nvPr/>
        </p:nvSpPr>
        <p:spPr>
          <a:xfrm>
            <a:off x="10750938" y="3077851"/>
            <a:ext cx="1227702" cy="511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38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812D349-7C41-E208-F24D-41DAFB7B5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558"/>
            <a:ext cx="12192000" cy="53828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3831B98-E437-5992-09B1-AF11FEFA2F83}"/>
                  </a:ext>
                </a:extLst>
              </p:cNvPr>
              <p:cNvSpPr txBox="1"/>
              <p:nvPr/>
            </p:nvSpPr>
            <p:spPr>
              <a:xfrm>
                <a:off x="5969588" y="1008246"/>
                <a:ext cx="122976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 0.7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: 0.3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3831B98-E437-5992-09B1-AF11FEFA2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588" y="1008246"/>
                <a:ext cx="1229760" cy="553998"/>
              </a:xfrm>
              <a:prstGeom prst="rect">
                <a:avLst/>
              </a:prstGeom>
              <a:blipFill>
                <a:blip r:embed="rId3"/>
                <a:stretch>
                  <a:fillRect l="-990" r="-297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9FF3A14-B4B7-F23C-5FE3-E32707B971A5}"/>
                  </a:ext>
                </a:extLst>
              </p:cNvPr>
              <p:cNvSpPr txBox="1"/>
              <p:nvPr/>
            </p:nvSpPr>
            <p:spPr>
              <a:xfrm>
                <a:off x="1577420" y="1008246"/>
                <a:ext cx="122976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 0.7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: 0.3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9FF3A14-B4B7-F23C-5FE3-E32707B97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420" y="1008246"/>
                <a:ext cx="1229760" cy="553998"/>
              </a:xfrm>
              <a:prstGeom prst="rect">
                <a:avLst/>
              </a:prstGeom>
              <a:blipFill>
                <a:blip r:embed="rId4"/>
                <a:stretch>
                  <a:fillRect l="-995" r="-2985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ED81C3D-1D1E-3870-9CBC-8DF023C04CC8}"/>
                  </a:ext>
                </a:extLst>
              </p:cNvPr>
              <p:cNvSpPr txBox="1"/>
              <p:nvPr/>
            </p:nvSpPr>
            <p:spPr>
              <a:xfrm>
                <a:off x="1577420" y="5202294"/>
                <a:ext cx="11797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 0.3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: 0.7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ED81C3D-1D1E-3870-9CBC-8DF023C04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420" y="5202294"/>
                <a:ext cx="1179747" cy="553998"/>
              </a:xfrm>
              <a:prstGeom prst="rect">
                <a:avLst/>
              </a:prstGeom>
              <a:blipFill>
                <a:blip r:embed="rId5"/>
                <a:stretch>
                  <a:fillRect l="-3109" r="-5181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DB78627-66DA-9742-33FE-7781CFDCE1F3}"/>
                  </a:ext>
                </a:extLst>
              </p:cNvPr>
              <p:cNvSpPr txBox="1"/>
              <p:nvPr/>
            </p:nvSpPr>
            <p:spPr>
              <a:xfrm>
                <a:off x="5969588" y="5202294"/>
                <a:ext cx="11797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 0.3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: 0.7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DB78627-66DA-9742-33FE-7781CFDCE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588" y="5202294"/>
                <a:ext cx="1179747" cy="553998"/>
              </a:xfrm>
              <a:prstGeom prst="rect">
                <a:avLst/>
              </a:prstGeom>
              <a:blipFill>
                <a:blip r:embed="rId6"/>
                <a:stretch>
                  <a:fillRect l="-3093" r="-5155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2D989055-3B96-C24E-9A27-793310395CC1}"/>
              </a:ext>
            </a:extLst>
          </p:cNvPr>
          <p:cNvSpPr txBox="1"/>
          <p:nvPr/>
        </p:nvSpPr>
        <p:spPr>
          <a:xfrm>
            <a:off x="681137" y="3234296"/>
            <a:ext cx="5120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2000" b="0" dirty="0"/>
              <a:t>start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A36F3FA-524E-F165-B668-07607CD60185}"/>
                  </a:ext>
                </a:extLst>
              </p:cNvPr>
              <p:cNvSpPr txBox="1"/>
              <p:nvPr/>
            </p:nvSpPr>
            <p:spPr>
              <a:xfrm>
                <a:off x="3759788" y="1441062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A36F3FA-524E-F165-B668-07607CD60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788" y="1441062"/>
                <a:ext cx="334451" cy="307777"/>
              </a:xfrm>
              <a:prstGeom prst="rect">
                <a:avLst/>
              </a:prstGeom>
              <a:blipFill>
                <a:blip r:embed="rId7"/>
                <a:stretch>
                  <a:fillRect l="-20000" r="-7273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0A4D80C-0CD3-D1A1-888F-FBAD079D89C6}"/>
                  </a:ext>
                </a:extLst>
              </p:cNvPr>
              <p:cNvSpPr txBox="1"/>
              <p:nvPr/>
            </p:nvSpPr>
            <p:spPr>
              <a:xfrm>
                <a:off x="8173292" y="1441062"/>
                <a:ext cx="3098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0A4D80C-0CD3-D1A1-888F-FBAD079D8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92" y="1441062"/>
                <a:ext cx="309828" cy="307777"/>
              </a:xfrm>
              <a:prstGeom prst="rect">
                <a:avLst/>
              </a:prstGeom>
              <a:blipFill>
                <a:blip r:embed="rId8"/>
                <a:stretch>
                  <a:fillRect l="-19608" r="-9804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7967F876-D1AF-2828-ABF4-B95B625508AD}"/>
                  </a:ext>
                </a:extLst>
              </p:cNvPr>
              <p:cNvSpPr txBox="1"/>
              <p:nvPr/>
            </p:nvSpPr>
            <p:spPr>
              <a:xfrm>
                <a:off x="3765884" y="4995030"/>
                <a:ext cx="3295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7967F876-D1AF-2828-ABF4-B95B62550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884" y="4995030"/>
                <a:ext cx="329577" cy="307777"/>
              </a:xfrm>
              <a:prstGeom prst="rect">
                <a:avLst/>
              </a:prstGeom>
              <a:blipFill>
                <a:blip r:embed="rId9"/>
                <a:stretch>
                  <a:fillRect l="-20370" r="-7407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56C1F53-16DC-1627-2001-0246642BA588}"/>
                  </a:ext>
                </a:extLst>
              </p:cNvPr>
              <p:cNvSpPr txBox="1"/>
              <p:nvPr/>
            </p:nvSpPr>
            <p:spPr>
              <a:xfrm>
                <a:off x="8179388" y="4995030"/>
                <a:ext cx="3354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56C1F53-16DC-1627-2001-0246642BA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388" y="4995030"/>
                <a:ext cx="335476" cy="307777"/>
              </a:xfrm>
              <a:prstGeom prst="rect">
                <a:avLst/>
              </a:prstGeom>
              <a:blipFill>
                <a:blip r:embed="rId10"/>
                <a:stretch>
                  <a:fillRect l="-18182" r="-9091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E99E6143-2EF6-0938-4E96-C44DA7CA93E8}"/>
              </a:ext>
            </a:extLst>
          </p:cNvPr>
          <p:cNvSpPr txBox="1"/>
          <p:nvPr/>
        </p:nvSpPr>
        <p:spPr>
          <a:xfrm>
            <a:off x="11074817" y="3234295"/>
            <a:ext cx="41998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2000" b="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5722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9B4B15E-AC62-CBC0-79D9-FAB4B664A5E0}"/>
              </a:ext>
            </a:extLst>
          </p:cNvPr>
          <p:cNvSpPr txBox="1"/>
          <p:nvPr/>
        </p:nvSpPr>
        <p:spPr>
          <a:xfrm>
            <a:off x="958850" y="863600"/>
            <a:ext cx="426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&lt;PAD&gt;:			[1, 0, 0, 0, 0]</a:t>
            </a:r>
          </a:p>
          <a:p>
            <a:r>
              <a:rPr lang="de-DE" dirty="0"/>
              <a:t>register patient:		[0, 1, 0, 0, 0]</a:t>
            </a:r>
          </a:p>
          <a:p>
            <a:r>
              <a:rPr lang="de-DE" dirty="0"/>
              <a:t>regular treatment:		[0, 0, 1, 0, 0]</a:t>
            </a:r>
          </a:p>
          <a:p>
            <a:r>
              <a:rPr lang="de-DE" dirty="0"/>
              <a:t>expert treatment:		[0, 0, 0, 1, 0]</a:t>
            </a:r>
          </a:p>
          <a:p>
            <a:r>
              <a:rPr lang="de-DE" dirty="0"/>
              <a:t>regular treatment:		[0, 0, 0, 0, 1]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21750C7-D6BD-7908-1970-4E1B1A080E11}"/>
              </a:ext>
            </a:extLst>
          </p:cNvPr>
          <p:cNvSpPr txBox="1"/>
          <p:nvPr/>
        </p:nvSpPr>
        <p:spPr>
          <a:xfrm>
            <a:off x="6921500" y="965200"/>
            <a:ext cx="234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Male:	[1, 0]</a:t>
            </a:r>
          </a:p>
          <a:p>
            <a:r>
              <a:rPr lang="de-DE" dirty="0" err="1"/>
              <a:t>Female</a:t>
            </a:r>
            <a:r>
              <a:rPr lang="de-DE" dirty="0"/>
              <a:t>:	[0, 1]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5BEA36-970B-6132-70B3-2CF5C09AA0A0}"/>
              </a:ext>
            </a:extLst>
          </p:cNvPr>
          <p:cNvSpPr txBox="1"/>
          <p:nvPr/>
        </p:nvSpPr>
        <p:spPr>
          <a:xfrm>
            <a:off x="3752850" y="4375150"/>
            <a:ext cx="234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Male:	[1, 0]</a:t>
            </a:r>
          </a:p>
          <a:p>
            <a:r>
              <a:rPr lang="de-DE" dirty="0" err="1"/>
              <a:t>Female</a:t>
            </a:r>
            <a:r>
              <a:rPr lang="de-DE" dirty="0"/>
              <a:t>:	[0, 1]</a:t>
            </a:r>
          </a:p>
        </p:txBody>
      </p:sp>
    </p:spTree>
    <p:extLst>
      <p:ext uri="{BB962C8B-B14F-4D97-AF65-F5344CB8AC3E}">
        <p14:creationId xmlns:p14="http://schemas.microsoft.com/office/powerpoint/2010/main" val="102050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2479C9A-5C79-76EC-19F0-DDB64DCF6EC0}"/>
              </a:ext>
            </a:extLst>
          </p:cNvPr>
          <p:cNvSpPr/>
          <p:nvPr/>
        </p:nvSpPr>
        <p:spPr>
          <a:xfrm>
            <a:off x="3483779" y="1870741"/>
            <a:ext cx="587828" cy="587828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B9FF4D3-0255-F2A2-E7CC-8F0592B641A3}"/>
              </a:ext>
            </a:extLst>
          </p:cNvPr>
          <p:cNvSpPr/>
          <p:nvPr/>
        </p:nvSpPr>
        <p:spPr>
          <a:xfrm>
            <a:off x="3483779" y="2643235"/>
            <a:ext cx="587828" cy="587828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5F957F7-9BAD-A3B7-911C-09F5B18B730B}"/>
              </a:ext>
            </a:extLst>
          </p:cNvPr>
          <p:cNvSpPr/>
          <p:nvPr/>
        </p:nvSpPr>
        <p:spPr>
          <a:xfrm>
            <a:off x="5150817" y="1356467"/>
            <a:ext cx="587828" cy="58782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BF4307A-8371-0511-3538-455E0247E898}"/>
              </a:ext>
            </a:extLst>
          </p:cNvPr>
          <p:cNvSpPr/>
          <p:nvPr/>
        </p:nvSpPr>
        <p:spPr>
          <a:xfrm>
            <a:off x="5155493" y="2251742"/>
            <a:ext cx="587828" cy="58782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F1C3ADA-FA4D-50A3-8280-AC101C95F318}"/>
              </a:ext>
            </a:extLst>
          </p:cNvPr>
          <p:cNvSpPr/>
          <p:nvPr/>
        </p:nvSpPr>
        <p:spPr>
          <a:xfrm>
            <a:off x="5160169" y="3132308"/>
            <a:ext cx="587828" cy="58782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8FFFD4-1D2F-E1CD-0828-3A0A75A3BA92}"/>
              </a:ext>
            </a:extLst>
          </p:cNvPr>
          <p:cNvSpPr/>
          <p:nvPr/>
        </p:nvSpPr>
        <p:spPr>
          <a:xfrm>
            <a:off x="6905005" y="1879621"/>
            <a:ext cx="587828" cy="58782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BF9C326-DC96-6395-3017-812B932E6521}"/>
              </a:ext>
            </a:extLst>
          </p:cNvPr>
          <p:cNvSpPr/>
          <p:nvPr/>
        </p:nvSpPr>
        <p:spPr>
          <a:xfrm>
            <a:off x="6905005" y="3422367"/>
            <a:ext cx="587828" cy="58782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7C33748-A027-DEDE-7C6B-47CD0181B2F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4071607" y="1650381"/>
            <a:ext cx="1079210" cy="5142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B466966-166F-6F6A-4C82-CFEAC15F1CF5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071607" y="2164655"/>
            <a:ext cx="1083886" cy="3810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B7294B5-80F9-A6E5-272A-F4B9509BE62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64792" y="1650381"/>
            <a:ext cx="1086025" cy="12987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C946016-249A-2262-F794-D44D75740BB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4071607" y="2164655"/>
            <a:ext cx="1088562" cy="12615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46155A4-CCAC-20C2-6097-7885477C611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4071607" y="2545656"/>
            <a:ext cx="1083886" cy="3914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63032AF-9EF8-54CB-CBDD-C327F3BCA915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071607" y="2937149"/>
            <a:ext cx="1088562" cy="4890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D146C56-DCC6-1C45-C26A-03ADBBCC3B5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5738645" y="1650381"/>
            <a:ext cx="1166360" cy="5231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FDA6236-A9AC-B509-845D-F7C2B9409B6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5738645" y="1650381"/>
            <a:ext cx="1166360" cy="2065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E16F21A-D10D-AA11-A4C0-90806FC21D5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5743321" y="2173535"/>
            <a:ext cx="1161684" cy="3721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447CABB-1375-E757-A2B9-1D902FE4322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5743321" y="2545656"/>
            <a:ext cx="1161684" cy="11706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F2785A10-D5A4-F549-DAD2-9BEA4B2D6CA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747997" y="2173535"/>
            <a:ext cx="1157008" cy="12526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9C92846-A2A6-755D-8679-78ABA643704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747997" y="3426222"/>
            <a:ext cx="1157008" cy="2900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BA7E819-6B2D-4744-FDAB-1D40F7F221DF}"/>
              </a:ext>
            </a:extLst>
          </p:cNvPr>
          <p:cNvSpPr txBox="1"/>
          <p:nvPr/>
        </p:nvSpPr>
        <p:spPr>
          <a:xfrm>
            <a:off x="3417057" y="737865"/>
            <a:ext cx="70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Arial" panose="020B0604020202020204" pitchFamily="34" charset="0"/>
              </a:rPr>
              <a:t>Input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8DF282-F0AA-6168-91F8-DAE787F6BAAD}"/>
              </a:ext>
            </a:extLst>
          </p:cNvPr>
          <p:cNvSpPr txBox="1"/>
          <p:nvPr/>
        </p:nvSpPr>
        <p:spPr>
          <a:xfrm>
            <a:off x="6744349" y="737865"/>
            <a:ext cx="909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Arial" panose="020B0604020202020204" pitchFamily="34" charset="0"/>
              </a:rPr>
              <a:t>Output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4C27EA7-CCE7-EEB0-65A4-BDD843E9E5DD}"/>
              </a:ext>
            </a:extLst>
          </p:cNvPr>
          <p:cNvSpPr txBox="1"/>
          <p:nvPr/>
        </p:nvSpPr>
        <p:spPr>
          <a:xfrm>
            <a:off x="5027514" y="737865"/>
            <a:ext cx="909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Arial" panose="020B0604020202020204" pitchFamily="34" charset="0"/>
              </a:rPr>
              <a:t>Hidden</a:t>
            </a:r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91CDB5A-81C0-762E-F552-079E964690A1}"/>
              </a:ext>
            </a:extLst>
          </p:cNvPr>
          <p:cNvSpPr/>
          <p:nvPr/>
        </p:nvSpPr>
        <p:spPr>
          <a:xfrm>
            <a:off x="3487922" y="3429000"/>
            <a:ext cx="587828" cy="587828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D649EF7-57F2-27F1-DD5A-3F55753A3414}"/>
              </a:ext>
            </a:extLst>
          </p:cNvPr>
          <p:cNvCxnSpPr>
            <a:cxnSpLocks/>
            <a:stCxn id="26" idx="6"/>
            <a:endCxn id="8" idx="2"/>
          </p:cNvCxnSpPr>
          <p:nvPr/>
        </p:nvCxnSpPr>
        <p:spPr>
          <a:xfrm flipV="1">
            <a:off x="4075750" y="3426222"/>
            <a:ext cx="1084419" cy="2966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3250420-CD36-C3AC-4BF2-BF53F82D15B5}"/>
              </a:ext>
            </a:extLst>
          </p:cNvPr>
          <p:cNvCxnSpPr>
            <a:cxnSpLocks/>
            <a:stCxn id="26" idx="6"/>
            <a:endCxn id="60" idx="2"/>
          </p:cNvCxnSpPr>
          <p:nvPr/>
        </p:nvCxnSpPr>
        <p:spPr>
          <a:xfrm>
            <a:off x="4075750" y="3722914"/>
            <a:ext cx="1088964" cy="5811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40EE0C68-2154-91BB-599D-6003B5958C12}"/>
              </a:ext>
            </a:extLst>
          </p:cNvPr>
          <p:cNvSpPr/>
          <p:nvPr/>
        </p:nvSpPr>
        <p:spPr>
          <a:xfrm>
            <a:off x="5164714" y="4010195"/>
            <a:ext cx="587828" cy="587828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A51B9411-36F0-04A2-535A-5290D27A6A21}"/>
              </a:ext>
            </a:extLst>
          </p:cNvPr>
          <p:cNvCxnSpPr>
            <a:cxnSpLocks/>
            <a:stCxn id="4" idx="6"/>
            <a:endCxn id="60" idx="2"/>
          </p:cNvCxnSpPr>
          <p:nvPr/>
        </p:nvCxnSpPr>
        <p:spPr>
          <a:xfrm>
            <a:off x="4071607" y="2164655"/>
            <a:ext cx="1093107" cy="21394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CA925BDD-5D0D-D95C-8E36-2E5C70FB7187}"/>
              </a:ext>
            </a:extLst>
          </p:cNvPr>
          <p:cNvCxnSpPr>
            <a:cxnSpLocks/>
            <a:stCxn id="5" idx="6"/>
            <a:endCxn id="60" idx="2"/>
          </p:cNvCxnSpPr>
          <p:nvPr/>
        </p:nvCxnSpPr>
        <p:spPr>
          <a:xfrm>
            <a:off x="4071607" y="2937149"/>
            <a:ext cx="1093107" cy="13669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B716EB7C-23F1-32E9-6185-55154C37070F}"/>
              </a:ext>
            </a:extLst>
          </p:cNvPr>
          <p:cNvCxnSpPr>
            <a:cxnSpLocks/>
            <a:stCxn id="26" idx="6"/>
            <a:endCxn id="7" idx="2"/>
          </p:cNvCxnSpPr>
          <p:nvPr/>
        </p:nvCxnSpPr>
        <p:spPr>
          <a:xfrm flipV="1">
            <a:off x="4075750" y="2545656"/>
            <a:ext cx="1079743" cy="11772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79C89593-F802-39F7-8A30-4D063AFEC5C4}"/>
              </a:ext>
            </a:extLst>
          </p:cNvPr>
          <p:cNvCxnSpPr>
            <a:cxnSpLocks/>
            <a:stCxn id="26" idx="6"/>
            <a:endCxn id="6" idx="2"/>
          </p:cNvCxnSpPr>
          <p:nvPr/>
        </p:nvCxnSpPr>
        <p:spPr>
          <a:xfrm flipV="1">
            <a:off x="4075750" y="1650381"/>
            <a:ext cx="1075067" cy="20725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34483950-B97E-C475-EAE1-E04E9D2C7701}"/>
              </a:ext>
            </a:extLst>
          </p:cNvPr>
          <p:cNvCxnSpPr>
            <a:cxnSpLocks/>
            <a:stCxn id="60" idx="6"/>
            <a:endCxn id="10" idx="2"/>
          </p:cNvCxnSpPr>
          <p:nvPr/>
        </p:nvCxnSpPr>
        <p:spPr>
          <a:xfrm flipV="1">
            <a:off x="5752542" y="3716281"/>
            <a:ext cx="1152463" cy="5878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4D25E87D-88A3-BDC7-53E8-C02A6B587A18}"/>
              </a:ext>
            </a:extLst>
          </p:cNvPr>
          <p:cNvCxnSpPr>
            <a:cxnSpLocks/>
            <a:stCxn id="60" idx="6"/>
            <a:endCxn id="9" idx="2"/>
          </p:cNvCxnSpPr>
          <p:nvPr/>
        </p:nvCxnSpPr>
        <p:spPr>
          <a:xfrm flipV="1">
            <a:off x="5752542" y="2173535"/>
            <a:ext cx="1152463" cy="21305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Ellipse 124">
            <a:extLst>
              <a:ext uri="{FF2B5EF4-FFF2-40B4-BE49-F238E27FC236}">
                <a16:creationId xmlns:a16="http://schemas.microsoft.com/office/drawing/2014/main" id="{376D16DD-4E63-6C39-27E3-FEFE3A2E1BC2}"/>
              </a:ext>
            </a:extLst>
          </p:cNvPr>
          <p:cNvSpPr/>
          <p:nvPr/>
        </p:nvSpPr>
        <p:spPr>
          <a:xfrm>
            <a:off x="6895784" y="2655450"/>
            <a:ext cx="587828" cy="58782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61B8621E-0013-C707-375E-2C98B2A53A86}"/>
              </a:ext>
            </a:extLst>
          </p:cNvPr>
          <p:cNvCxnSpPr>
            <a:cxnSpLocks/>
            <a:stCxn id="6" idx="6"/>
            <a:endCxn id="125" idx="2"/>
          </p:cNvCxnSpPr>
          <p:nvPr/>
        </p:nvCxnSpPr>
        <p:spPr>
          <a:xfrm>
            <a:off x="5738645" y="1650381"/>
            <a:ext cx="1157139" cy="12989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4C5F9595-255D-0BD6-B6EA-B16F457A2A3F}"/>
              </a:ext>
            </a:extLst>
          </p:cNvPr>
          <p:cNvCxnSpPr>
            <a:cxnSpLocks/>
            <a:stCxn id="7" idx="6"/>
            <a:endCxn id="125" idx="2"/>
          </p:cNvCxnSpPr>
          <p:nvPr/>
        </p:nvCxnSpPr>
        <p:spPr>
          <a:xfrm>
            <a:off x="5743321" y="2545656"/>
            <a:ext cx="1152463" cy="4037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2228C1B7-5371-73C3-82BD-BEE63C9B183A}"/>
              </a:ext>
            </a:extLst>
          </p:cNvPr>
          <p:cNvCxnSpPr>
            <a:cxnSpLocks/>
            <a:stCxn id="8" idx="6"/>
            <a:endCxn id="125" idx="2"/>
          </p:cNvCxnSpPr>
          <p:nvPr/>
        </p:nvCxnSpPr>
        <p:spPr>
          <a:xfrm flipV="1">
            <a:off x="5747997" y="2949364"/>
            <a:ext cx="1147787" cy="4768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D7CC8E24-74AB-B604-78BA-EF154E7D4602}"/>
              </a:ext>
            </a:extLst>
          </p:cNvPr>
          <p:cNvCxnSpPr>
            <a:cxnSpLocks/>
            <a:stCxn id="60" idx="6"/>
            <a:endCxn id="125" idx="2"/>
          </p:cNvCxnSpPr>
          <p:nvPr/>
        </p:nvCxnSpPr>
        <p:spPr>
          <a:xfrm flipV="1">
            <a:off x="5752542" y="2949364"/>
            <a:ext cx="1143242" cy="1354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65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5312B-BBE1-10F8-E978-3DD6DBF73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llipse 64">
            <a:extLst>
              <a:ext uri="{FF2B5EF4-FFF2-40B4-BE49-F238E27FC236}">
                <a16:creationId xmlns:a16="http://schemas.microsoft.com/office/drawing/2014/main" id="{E40C0E71-A83E-9009-535D-DBDB73CFD931}"/>
              </a:ext>
            </a:extLst>
          </p:cNvPr>
          <p:cNvSpPr/>
          <p:nvPr/>
        </p:nvSpPr>
        <p:spPr>
          <a:xfrm>
            <a:off x="2186492" y="1636457"/>
            <a:ext cx="816542" cy="816542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endParaRPr lang="de-DE" sz="4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A596D83C-76AA-B29F-5967-D9FF8F7F23D1}"/>
              </a:ext>
            </a:extLst>
          </p:cNvPr>
          <p:cNvSpPr/>
          <p:nvPr/>
        </p:nvSpPr>
        <p:spPr>
          <a:xfrm>
            <a:off x="4345043" y="1650283"/>
            <a:ext cx="816542" cy="816542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3205FB16-D0B9-5193-2FE0-191EA09054F7}"/>
              </a:ext>
            </a:extLst>
          </p:cNvPr>
          <p:cNvSpPr/>
          <p:nvPr/>
        </p:nvSpPr>
        <p:spPr>
          <a:xfrm>
            <a:off x="508471" y="822117"/>
            <a:ext cx="378784" cy="3787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CB6B09D1-2143-7203-80CB-4A7AB173DF6D}"/>
              </a:ext>
            </a:extLst>
          </p:cNvPr>
          <p:cNvSpPr/>
          <p:nvPr/>
        </p:nvSpPr>
        <p:spPr>
          <a:xfrm>
            <a:off x="521171" y="1834716"/>
            <a:ext cx="378784" cy="3787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BF74EC93-5B88-1554-7F11-52D9797AD9E1}"/>
                  </a:ext>
                </a:extLst>
              </p:cNvPr>
              <p:cNvSpPr txBox="1"/>
              <p:nvPr/>
            </p:nvSpPr>
            <p:spPr>
              <a:xfrm>
                <a:off x="507363" y="1802966"/>
                <a:ext cx="342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BF74EC93-5B88-1554-7F11-52D9797AD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63" y="1802966"/>
                <a:ext cx="342900" cy="369332"/>
              </a:xfrm>
              <a:prstGeom prst="rect">
                <a:avLst/>
              </a:prstGeom>
              <a:blipFill>
                <a:blip r:embed="rId2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Ellipse 72">
            <a:extLst>
              <a:ext uri="{FF2B5EF4-FFF2-40B4-BE49-F238E27FC236}">
                <a16:creationId xmlns:a16="http://schemas.microsoft.com/office/drawing/2014/main" id="{DA7BC48A-E314-3B07-1BC9-9FD91007C75F}"/>
              </a:ext>
            </a:extLst>
          </p:cNvPr>
          <p:cNvSpPr/>
          <p:nvPr/>
        </p:nvSpPr>
        <p:spPr>
          <a:xfrm>
            <a:off x="521171" y="2846156"/>
            <a:ext cx="378784" cy="3787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9E759D1E-8B1E-129F-5E7A-E24AE0BD547F}"/>
                  </a:ext>
                </a:extLst>
              </p:cNvPr>
              <p:cNvSpPr txBox="1"/>
              <p:nvPr/>
            </p:nvSpPr>
            <p:spPr>
              <a:xfrm>
                <a:off x="4548631" y="1602374"/>
                <a:ext cx="55312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4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9E759D1E-8B1E-129F-5E7A-E24AE0BD5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31" y="1602374"/>
                <a:ext cx="553123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7CEEA638-FADD-5824-71BB-ECE95B46BD64}"/>
                  </a:ext>
                </a:extLst>
              </p:cNvPr>
              <p:cNvSpPr txBox="1"/>
              <p:nvPr/>
            </p:nvSpPr>
            <p:spPr>
              <a:xfrm>
                <a:off x="511173" y="802232"/>
                <a:ext cx="342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7CEEA638-FADD-5824-71BB-ECE95B46B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73" y="802232"/>
                <a:ext cx="342900" cy="369332"/>
              </a:xfrm>
              <a:prstGeom prst="rect">
                <a:avLst/>
              </a:prstGeom>
              <a:blipFill>
                <a:blip r:embed="rId4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9B78EEE8-95E3-CF23-63B0-15EBB15BA493}"/>
                  </a:ext>
                </a:extLst>
              </p:cNvPr>
              <p:cNvSpPr txBox="1"/>
              <p:nvPr/>
            </p:nvSpPr>
            <p:spPr>
              <a:xfrm>
                <a:off x="540518" y="2855254"/>
                <a:ext cx="342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9B78EEE8-95E3-CF23-63B0-15EBB15BA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18" y="2855254"/>
                <a:ext cx="3429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71F34E18-1FCE-10CA-9B2E-322A5446E3C4}"/>
                  </a:ext>
                </a:extLst>
              </p:cNvPr>
              <p:cNvSpPr txBox="1"/>
              <p:nvPr/>
            </p:nvSpPr>
            <p:spPr>
              <a:xfrm>
                <a:off x="1317153" y="976366"/>
                <a:ext cx="342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71F34E18-1FCE-10CA-9B2E-322A5446E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53" y="976366"/>
                <a:ext cx="342900" cy="369332"/>
              </a:xfrm>
              <a:prstGeom prst="rect">
                <a:avLst/>
              </a:prstGeom>
              <a:blipFill>
                <a:blip r:embed="rId6"/>
                <a:stretch>
                  <a:fillRect r="-196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F61A0183-50A2-E81F-3492-9EC3156FB2B9}"/>
                  </a:ext>
                </a:extLst>
              </p:cNvPr>
              <p:cNvSpPr txBox="1"/>
              <p:nvPr/>
            </p:nvSpPr>
            <p:spPr>
              <a:xfrm>
                <a:off x="1317153" y="1636457"/>
                <a:ext cx="342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F61A0183-50A2-E81F-3492-9EC3156FB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53" y="1636457"/>
                <a:ext cx="342900" cy="369332"/>
              </a:xfrm>
              <a:prstGeom prst="rect">
                <a:avLst/>
              </a:prstGeom>
              <a:blipFill>
                <a:blip r:embed="rId7"/>
                <a:stretch>
                  <a:fillRect r="-196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>
            <a:extLst>
              <a:ext uri="{FF2B5EF4-FFF2-40B4-BE49-F238E27FC236}">
                <a16:creationId xmlns:a16="http://schemas.microsoft.com/office/drawing/2014/main" id="{88A1A96F-BA24-623E-B959-44AACA63C692}"/>
              </a:ext>
            </a:extLst>
          </p:cNvPr>
          <p:cNvSpPr/>
          <p:nvPr/>
        </p:nvSpPr>
        <p:spPr>
          <a:xfrm>
            <a:off x="6707182" y="1869162"/>
            <a:ext cx="378784" cy="3787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7FFFC26C-07F4-6F2F-554D-4DF357EE308A}"/>
              </a:ext>
            </a:extLst>
          </p:cNvPr>
          <p:cNvSpPr txBox="1"/>
          <p:nvPr/>
        </p:nvSpPr>
        <p:spPr>
          <a:xfrm>
            <a:off x="356149" y="243304"/>
            <a:ext cx="70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Arial" panose="020B0604020202020204" pitchFamily="34" charset="0"/>
              </a:rPr>
              <a:t>Input</a:t>
            </a:r>
            <a:endParaRPr lang="de-DE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B687136B-02D6-0043-7FF6-89CD495A94AB}"/>
              </a:ext>
            </a:extLst>
          </p:cNvPr>
          <p:cNvSpPr txBox="1"/>
          <p:nvPr/>
        </p:nvSpPr>
        <p:spPr>
          <a:xfrm>
            <a:off x="1706385" y="238115"/>
            <a:ext cx="1776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Arial" panose="020B0604020202020204" pitchFamily="34" charset="0"/>
              </a:rPr>
              <a:t>Weighted Sum</a:t>
            </a:r>
            <a:endParaRPr lang="de-DE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051C57AF-BD7D-C39A-453E-2DF72A4C12BD}"/>
              </a:ext>
            </a:extLst>
          </p:cNvPr>
          <p:cNvSpPr txBox="1"/>
          <p:nvPr/>
        </p:nvSpPr>
        <p:spPr>
          <a:xfrm>
            <a:off x="4199130" y="150181"/>
            <a:ext cx="12521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Arial" panose="020B0604020202020204" pitchFamily="34" charset="0"/>
              </a:rPr>
              <a:t>Activation Function</a:t>
            </a:r>
            <a:endParaRPr lang="de-DE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7A6A1507-7F72-E9E5-B73A-88CC65F65447}"/>
              </a:ext>
            </a:extLst>
          </p:cNvPr>
          <p:cNvSpPr txBox="1"/>
          <p:nvPr/>
        </p:nvSpPr>
        <p:spPr>
          <a:xfrm>
            <a:off x="6442004" y="243304"/>
            <a:ext cx="909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Arial" panose="020B0604020202020204" pitchFamily="34" charset="0"/>
              </a:rPr>
              <a:t>Output</a:t>
            </a:r>
            <a:endParaRPr lang="de-DE" dirty="0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22A989B6-FB9C-39DC-E033-89B9F90F85CD}"/>
              </a:ext>
            </a:extLst>
          </p:cNvPr>
          <p:cNvSpPr/>
          <p:nvPr/>
        </p:nvSpPr>
        <p:spPr>
          <a:xfrm>
            <a:off x="1910009" y="1246373"/>
            <a:ext cx="3574810" cy="166595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111AF807-3335-3EA1-A29B-0FF82057727F}"/>
              </a:ext>
            </a:extLst>
          </p:cNvPr>
          <p:cNvSpPr txBox="1"/>
          <p:nvPr/>
        </p:nvSpPr>
        <p:spPr>
          <a:xfrm>
            <a:off x="577340" y="1436040"/>
            <a:ext cx="21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8ED14EC4-C05F-E874-F2C4-0FEDBBDAA0FE}"/>
              </a:ext>
            </a:extLst>
          </p:cNvPr>
          <p:cNvSpPr txBox="1"/>
          <p:nvPr/>
        </p:nvSpPr>
        <p:spPr>
          <a:xfrm>
            <a:off x="574302" y="1260633"/>
            <a:ext cx="21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18F3716A-56E9-4D87-04C3-0F079EA7EE19}"/>
              </a:ext>
            </a:extLst>
          </p:cNvPr>
          <p:cNvSpPr txBox="1"/>
          <p:nvPr/>
        </p:nvSpPr>
        <p:spPr>
          <a:xfrm>
            <a:off x="567749" y="1108370"/>
            <a:ext cx="21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59ACB1D-D3F3-07D8-E5E1-B35B013E22AA}"/>
              </a:ext>
            </a:extLst>
          </p:cNvPr>
          <p:cNvCxnSpPr>
            <a:endCxn id="65" idx="1"/>
          </p:cNvCxnSpPr>
          <p:nvPr/>
        </p:nvCxnSpPr>
        <p:spPr>
          <a:xfrm>
            <a:off x="844483" y="1161032"/>
            <a:ext cx="1461589" cy="595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337EB8B3-449E-C6C6-5040-02419AC8E5C9}"/>
              </a:ext>
            </a:extLst>
          </p:cNvPr>
          <p:cNvCxnSpPr>
            <a:cxnSpLocks/>
            <a:stCxn id="70" idx="6"/>
            <a:endCxn id="65" idx="2"/>
          </p:cNvCxnSpPr>
          <p:nvPr/>
        </p:nvCxnSpPr>
        <p:spPr>
          <a:xfrm>
            <a:off x="899955" y="2024108"/>
            <a:ext cx="1286537" cy="20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4FED6F10-F8EA-24F7-4B9C-206976CD1F52}"/>
              </a:ext>
            </a:extLst>
          </p:cNvPr>
          <p:cNvCxnSpPr>
            <a:cxnSpLocks/>
            <a:stCxn id="73" idx="7"/>
            <a:endCxn id="65" idx="3"/>
          </p:cNvCxnSpPr>
          <p:nvPr/>
        </p:nvCxnSpPr>
        <p:spPr>
          <a:xfrm flipV="1">
            <a:off x="844483" y="2333419"/>
            <a:ext cx="1461589" cy="568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AF222D43-8971-808F-9369-996C7A4DA20D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>
            <a:off x="3003034" y="2044728"/>
            <a:ext cx="1342009" cy="13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1165B593-A0B0-A351-5051-CEF2513C0AAB}"/>
              </a:ext>
            </a:extLst>
          </p:cNvPr>
          <p:cNvCxnSpPr>
            <a:cxnSpLocks/>
            <a:stCxn id="67" idx="6"/>
            <a:endCxn id="81" idx="2"/>
          </p:cNvCxnSpPr>
          <p:nvPr/>
        </p:nvCxnSpPr>
        <p:spPr>
          <a:xfrm>
            <a:off x="5161585" y="2058554"/>
            <a:ext cx="15455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86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Breitbild</PresentationFormat>
  <Paragraphs>90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Lucien Lachance</dc:creator>
  <cp:lastModifiedBy>Lucien Lachance</cp:lastModifiedBy>
  <cp:revision>1</cp:revision>
  <dcterms:created xsi:type="dcterms:W3CDTF">2025-02-09T13:30:35Z</dcterms:created>
  <dcterms:modified xsi:type="dcterms:W3CDTF">2025-02-21T10:40:19Z</dcterms:modified>
</cp:coreProperties>
</file>