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56C6-C85F-405E-BC0E-3A1F708CE029}" v="71" dt="2025-02-09T19:01:46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öhrlein, Felix" userId="71e068fd-768c-4507-8d40-f56a9d245ead" providerId="ADAL" clId="{0DB656C6-C85F-405E-BC0E-3A1F708CE029}"/>
    <pc:docChg chg="undo custSel addSld delSld modSld">
      <pc:chgData name="Möhrlein, Felix" userId="71e068fd-768c-4507-8d40-f56a9d245ead" providerId="ADAL" clId="{0DB656C6-C85F-405E-BC0E-3A1F708CE029}" dt="2025-02-09T19:11:50.096" v="564" actId="1076"/>
      <pc:docMkLst>
        <pc:docMk/>
      </pc:docMkLst>
      <pc:sldChg chg="addSp delSp modSp new add del mod">
        <pc:chgData name="Möhrlein, Felix" userId="71e068fd-768c-4507-8d40-f56a9d245ead" providerId="ADAL" clId="{0DB656C6-C85F-405E-BC0E-3A1F708CE029}" dt="2025-02-09T18:49:43.688" v="351" actId="1076"/>
        <pc:sldMkLst>
          <pc:docMk/>
          <pc:sldMk cId="3935491745" sldId="256"/>
        </pc:sldMkLst>
        <pc:spChg chg="del">
          <ac:chgData name="Möhrlein, Felix" userId="71e068fd-768c-4507-8d40-f56a9d245ead" providerId="ADAL" clId="{0DB656C6-C85F-405E-BC0E-3A1F708CE029}" dt="2025-02-09T13:30:42.018" v="1" actId="478"/>
          <ac:spMkLst>
            <pc:docMk/>
            <pc:sldMk cId="3935491745" sldId="256"/>
            <ac:spMk id="2" creationId="{4CEF99F0-FA03-3A78-69DF-85FC929E6E70}"/>
          </ac:spMkLst>
        </pc:spChg>
        <pc:spChg chg="add mod">
          <ac:chgData name="Möhrlein, Felix" userId="71e068fd-768c-4507-8d40-f56a9d245ead" providerId="ADAL" clId="{0DB656C6-C85F-405E-BC0E-3A1F708CE029}" dt="2025-02-09T18:48:38.311" v="344" actId="1076"/>
          <ac:spMkLst>
            <pc:docMk/>
            <pc:sldMk cId="3935491745" sldId="256"/>
            <ac:spMk id="2" creationId="{A3312244-67C5-811F-8D5B-C5C5181AAC4E}"/>
          </ac:spMkLst>
        </pc:spChg>
        <pc:spChg chg="del">
          <ac:chgData name="Möhrlein, Felix" userId="71e068fd-768c-4507-8d40-f56a9d245ead" providerId="ADAL" clId="{0DB656C6-C85F-405E-BC0E-3A1F708CE029}" dt="2025-02-09T13:30:43.310" v="2" actId="478"/>
          <ac:spMkLst>
            <pc:docMk/>
            <pc:sldMk cId="3935491745" sldId="256"/>
            <ac:spMk id="3" creationId="{2DA8F6AF-A737-3F3B-C4D7-4A801392F7F2}"/>
          </ac:spMkLst>
        </pc:spChg>
        <pc:spChg chg="add mod">
          <ac:chgData name="Möhrlein, Felix" userId="71e068fd-768c-4507-8d40-f56a9d245ead" providerId="ADAL" clId="{0DB656C6-C85F-405E-BC0E-3A1F708CE029}" dt="2025-02-09T18:48:48.835" v="345" actId="1076"/>
          <ac:spMkLst>
            <pc:docMk/>
            <pc:sldMk cId="3935491745" sldId="256"/>
            <ac:spMk id="3" creationId="{47D1C0DF-6F6C-CE1B-143F-84440A1A2085}"/>
          </ac:spMkLst>
        </pc:spChg>
        <pc:spChg chg="add mod">
          <ac:chgData name="Möhrlein, Felix" userId="71e068fd-768c-4507-8d40-f56a9d245ead" providerId="ADAL" clId="{0DB656C6-C85F-405E-BC0E-3A1F708CE029}" dt="2025-02-09T14:12:37.166" v="220" actId="1076"/>
          <ac:spMkLst>
            <pc:docMk/>
            <pc:sldMk cId="3935491745" sldId="256"/>
            <ac:spMk id="4" creationId="{EB491A57-9A83-B519-9979-D0F55C6875EF}"/>
          </ac:spMkLst>
        </pc:spChg>
        <pc:spChg chg="add mod">
          <ac:chgData name="Möhrlein, Felix" userId="71e068fd-768c-4507-8d40-f56a9d245ead" providerId="ADAL" clId="{0DB656C6-C85F-405E-BC0E-3A1F708CE029}" dt="2025-02-09T15:01:56.775" v="292" actId="1076"/>
          <ac:spMkLst>
            <pc:docMk/>
            <pc:sldMk cId="3935491745" sldId="256"/>
            <ac:spMk id="5" creationId="{A266BA0C-925E-6E6C-F233-6E303AEA2E1D}"/>
          </ac:spMkLst>
        </pc:spChg>
        <pc:spChg chg="add del mod">
          <ac:chgData name="Möhrlein, Felix" userId="71e068fd-768c-4507-8d40-f56a9d245ead" providerId="ADAL" clId="{0DB656C6-C85F-405E-BC0E-3A1F708CE029}" dt="2025-02-09T18:48:59.838" v="346" actId="478"/>
          <ac:spMkLst>
            <pc:docMk/>
            <pc:sldMk cId="3935491745" sldId="256"/>
            <ac:spMk id="6" creationId="{1B929AC0-52B2-9C89-47D5-B4E6A99EFCE0}"/>
          </ac:spMkLst>
        </pc:spChg>
        <pc:spChg chg="add del mod">
          <ac:chgData name="Möhrlein, Felix" userId="71e068fd-768c-4507-8d40-f56a9d245ead" providerId="ADAL" clId="{0DB656C6-C85F-405E-BC0E-3A1F708CE029}" dt="2025-02-09T13:36:55.471" v="97"/>
          <ac:spMkLst>
            <pc:docMk/>
            <pc:sldMk cId="3935491745" sldId="256"/>
            <ac:spMk id="6" creationId="{90631F8A-5AF4-A481-8955-461B226E553B}"/>
          </ac:spMkLst>
        </pc:spChg>
        <pc:spChg chg="add mod">
          <ac:chgData name="Möhrlein, Felix" userId="71e068fd-768c-4507-8d40-f56a9d245ead" providerId="ADAL" clId="{0DB656C6-C85F-405E-BC0E-3A1F708CE029}" dt="2025-02-09T13:46:14.926" v="213" actId="14100"/>
          <ac:spMkLst>
            <pc:docMk/>
            <pc:sldMk cId="3935491745" sldId="256"/>
            <ac:spMk id="7" creationId="{533FC63E-D2B6-5F2F-C917-95BE49C15049}"/>
          </ac:spMkLst>
        </pc:spChg>
        <pc:spChg chg="add del mod">
          <ac:chgData name="Möhrlein, Felix" userId="71e068fd-768c-4507-8d40-f56a9d245ead" providerId="ADAL" clId="{0DB656C6-C85F-405E-BC0E-3A1F708CE029}" dt="2025-02-09T18:49:00.901" v="347" actId="478"/>
          <ac:spMkLst>
            <pc:docMk/>
            <pc:sldMk cId="3935491745" sldId="256"/>
            <ac:spMk id="8" creationId="{23EE642A-8994-A125-6040-9CABF5BA192C}"/>
          </ac:spMkLst>
        </pc:spChg>
        <pc:spChg chg="add del mod">
          <ac:chgData name="Möhrlein, Felix" userId="71e068fd-768c-4507-8d40-f56a9d245ead" providerId="ADAL" clId="{0DB656C6-C85F-405E-BC0E-3A1F708CE029}" dt="2025-02-09T13:39:46.617" v="130" actId="478"/>
          <ac:spMkLst>
            <pc:docMk/>
            <pc:sldMk cId="3935491745" sldId="256"/>
            <ac:spMk id="8" creationId="{B640CA38-856A-85ED-A965-2D950E2B2381}"/>
          </ac:spMkLst>
        </pc:spChg>
        <pc:spChg chg="add mod">
          <ac:chgData name="Möhrlein, Felix" userId="71e068fd-768c-4507-8d40-f56a9d245ead" providerId="ADAL" clId="{0DB656C6-C85F-405E-BC0E-3A1F708CE029}" dt="2025-02-09T14:52:12.225" v="236" actId="1076"/>
          <ac:spMkLst>
            <pc:docMk/>
            <pc:sldMk cId="3935491745" sldId="256"/>
            <ac:spMk id="9" creationId="{104D2B55-9213-5555-6DC7-21196056D34B}"/>
          </ac:spMkLst>
        </pc:spChg>
        <pc:spChg chg="add mod">
          <ac:chgData name="Möhrlein, Felix" userId="71e068fd-768c-4507-8d40-f56a9d245ead" providerId="ADAL" clId="{0DB656C6-C85F-405E-BC0E-3A1F708CE029}" dt="2025-02-09T14:11:58.032" v="216" actId="1076"/>
          <ac:spMkLst>
            <pc:docMk/>
            <pc:sldMk cId="3935491745" sldId="256"/>
            <ac:spMk id="10" creationId="{912EECD9-98B5-6CE7-0061-CF889EFE07F8}"/>
          </ac:spMkLst>
        </pc:spChg>
        <pc:spChg chg="add mod">
          <ac:chgData name="Möhrlein, Felix" userId="71e068fd-768c-4507-8d40-f56a9d245ead" providerId="ADAL" clId="{0DB656C6-C85F-405E-BC0E-3A1F708CE029}" dt="2025-02-09T14:12:02.894" v="217" actId="1076"/>
          <ac:spMkLst>
            <pc:docMk/>
            <pc:sldMk cId="3935491745" sldId="256"/>
            <ac:spMk id="11" creationId="{C6C14E55-521F-9D50-85B2-D081146EB09C}"/>
          </ac:spMkLst>
        </pc:spChg>
        <pc:spChg chg="add mod">
          <ac:chgData name="Möhrlein, Felix" userId="71e068fd-768c-4507-8d40-f56a9d245ead" providerId="ADAL" clId="{0DB656C6-C85F-405E-BC0E-3A1F708CE029}" dt="2025-02-09T15:02:28.577" v="296" actId="1076"/>
          <ac:spMkLst>
            <pc:docMk/>
            <pc:sldMk cId="3935491745" sldId="256"/>
            <ac:spMk id="12" creationId="{58D648EB-1E7B-E909-E21B-8CD54C5BFFF4}"/>
          </ac:spMkLst>
        </pc:spChg>
        <pc:spChg chg="add mod">
          <ac:chgData name="Möhrlein, Felix" userId="71e068fd-768c-4507-8d40-f56a9d245ead" providerId="ADAL" clId="{0DB656C6-C85F-405E-BC0E-3A1F708CE029}" dt="2025-02-09T18:49:22.854" v="349" actId="1076"/>
          <ac:spMkLst>
            <pc:docMk/>
            <pc:sldMk cId="3935491745" sldId="256"/>
            <ac:spMk id="13" creationId="{11FE3393-1ABE-782E-027B-730B6B4F2242}"/>
          </ac:spMkLst>
        </pc:spChg>
        <pc:spChg chg="add mod">
          <ac:chgData name="Möhrlein, Felix" userId="71e068fd-768c-4507-8d40-f56a9d245ead" providerId="ADAL" clId="{0DB656C6-C85F-405E-BC0E-3A1F708CE029}" dt="2025-02-09T18:49:22.854" v="349" actId="1076"/>
          <ac:spMkLst>
            <pc:docMk/>
            <pc:sldMk cId="3935491745" sldId="256"/>
            <ac:spMk id="14" creationId="{F656F620-1B75-E17B-7727-409BA8E680BB}"/>
          </ac:spMkLst>
        </pc:spChg>
        <pc:spChg chg="add mod">
          <ac:chgData name="Möhrlein, Felix" userId="71e068fd-768c-4507-8d40-f56a9d245ead" providerId="ADAL" clId="{0DB656C6-C85F-405E-BC0E-3A1F708CE029}" dt="2025-02-09T18:49:43.688" v="351" actId="1076"/>
          <ac:spMkLst>
            <pc:docMk/>
            <pc:sldMk cId="3935491745" sldId="256"/>
            <ac:spMk id="15" creationId="{61691072-F5F7-23D1-5C6D-A682DC82BBF9}"/>
          </ac:spMkLst>
        </pc:spChg>
        <pc:spChg chg="add mod">
          <ac:chgData name="Möhrlein, Felix" userId="71e068fd-768c-4507-8d40-f56a9d245ead" providerId="ADAL" clId="{0DB656C6-C85F-405E-BC0E-3A1F708CE029}" dt="2025-02-09T18:49:43.688" v="351" actId="1076"/>
          <ac:spMkLst>
            <pc:docMk/>
            <pc:sldMk cId="3935491745" sldId="256"/>
            <ac:spMk id="16" creationId="{C527C1F7-875E-B511-5C95-92BFDCE2E70F}"/>
          </ac:spMkLst>
        </pc:spChg>
        <pc:spChg chg="add mod">
          <ac:chgData name="Möhrlein, Felix" userId="71e068fd-768c-4507-8d40-f56a9d245ead" providerId="ADAL" clId="{0DB656C6-C85F-405E-BC0E-3A1F708CE029}" dt="2025-02-09T15:03:11.334" v="297"/>
          <ac:spMkLst>
            <pc:docMk/>
            <pc:sldMk cId="3935491745" sldId="256"/>
            <ac:spMk id="40" creationId="{EDDFB3A6-B320-3D25-7B4B-2B7299A57606}"/>
          </ac:spMkLst>
        </pc:spChg>
        <pc:spChg chg="add mod">
          <ac:chgData name="Möhrlein, Felix" userId="71e068fd-768c-4507-8d40-f56a9d245ead" providerId="ADAL" clId="{0DB656C6-C85F-405E-BC0E-3A1F708CE029}" dt="2025-02-09T15:03:11.334" v="297"/>
          <ac:spMkLst>
            <pc:docMk/>
            <pc:sldMk cId="3935491745" sldId="256"/>
            <ac:spMk id="41" creationId="{04D5543B-7676-E0CC-B422-36925CD9FDF7}"/>
          </ac:spMkLst>
        </pc:spChg>
        <pc:spChg chg="add mod">
          <ac:chgData name="Möhrlein, Felix" userId="71e068fd-768c-4507-8d40-f56a9d245ead" providerId="ADAL" clId="{0DB656C6-C85F-405E-BC0E-3A1F708CE029}" dt="2025-02-09T15:03:11.334" v="297"/>
          <ac:spMkLst>
            <pc:docMk/>
            <pc:sldMk cId="3935491745" sldId="256"/>
            <ac:spMk id="42" creationId="{CAFE292E-D3BA-6FD9-B3B2-84ADB732B664}"/>
          </ac:spMkLst>
        </pc:spChg>
        <pc:spChg chg="add mod">
          <ac:chgData name="Möhrlein, Felix" userId="71e068fd-768c-4507-8d40-f56a9d245ead" providerId="ADAL" clId="{0DB656C6-C85F-405E-BC0E-3A1F708CE029}" dt="2025-02-09T15:03:11.334" v="297"/>
          <ac:spMkLst>
            <pc:docMk/>
            <pc:sldMk cId="3935491745" sldId="256"/>
            <ac:spMk id="43" creationId="{D33118CB-0151-25CB-D9E6-44F9D1DA11B5}"/>
          </ac:spMkLst>
        </pc:spChg>
        <pc:spChg chg="add mod">
          <ac:chgData name="Möhrlein, Felix" userId="71e068fd-768c-4507-8d40-f56a9d245ead" providerId="ADAL" clId="{0DB656C6-C85F-405E-BC0E-3A1F708CE029}" dt="2025-02-09T15:03:11.334" v="297"/>
          <ac:spMkLst>
            <pc:docMk/>
            <pc:sldMk cId="3935491745" sldId="256"/>
            <ac:spMk id="44" creationId="{C9A9842B-CE10-F02D-2068-8F0FA23FEDE1}"/>
          </ac:spMkLst>
        </pc:spChg>
        <pc:spChg chg="add mod">
          <ac:chgData name="Möhrlein, Felix" userId="71e068fd-768c-4507-8d40-f56a9d245ead" providerId="ADAL" clId="{0DB656C6-C85F-405E-BC0E-3A1F708CE029}" dt="2025-02-09T15:03:11.334" v="297"/>
          <ac:spMkLst>
            <pc:docMk/>
            <pc:sldMk cId="3935491745" sldId="256"/>
            <ac:spMk id="45" creationId="{CF747889-88BB-7446-9962-33F22E8A3CE9}"/>
          </ac:spMkLst>
        </pc:spChg>
        <pc:spChg chg="add mod">
          <ac:chgData name="Möhrlein, Felix" userId="71e068fd-768c-4507-8d40-f56a9d245ead" providerId="ADAL" clId="{0DB656C6-C85F-405E-BC0E-3A1F708CE029}" dt="2025-02-09T15:03:11.334" v="297"/>
          <ac:spMkLst>
            <pc:docMk/>
            <pc:sldMk cId="3935491745" sldId="256"/>
            <ac:spMk id="46" creationId="{627F1191-E92D-ADF4-F6DE-0A94E9E5D547}"/>
          </ac:spMkLst>
        </pc:spChg>
        <pc:spChg chg="add del mod">
          <ac:chgData name="Möhrlein, Felix" userId="71e068fd-768c-4507-8d40-f56a9d245ead" providerId="ADAL" clId="{0DB656C6-C85F-405E-BC0E-3A1F708CE029}" dt="2025-02-09T18:26:02.213" v="310" actId="478"/>
          <ac:spMkLst>
            <pc:docMk/>
            <pc:sldMk cId="3935491745" sldId="256"/>
            <ac:spMk id="53" creationId="{4298DAD6-B33C-27AE-CB8C-2A14A1058555}"/>
          </ac:spMkLst>
        </pc:spChg>
        <pc:spChg chg="add del mod">
          <ac:chgData name="Möhrlein, Felix" userId="71e068fd-768c-4507-8d40-f56a9d245ead" providerId="ADAL" clId="{0DB656C6-C85F-405E-BC0E-3A1F708CE029}" dt="2025-02-09T18:26:02.213" v="310" actId="478"/>
          <ac:spMkLst>
            <pc:docMk/>
            <pc:sldMk cId="3935491745" sldId="256"/>
            <ac:spMk id="54" creationId="{A93E40AF-8CEC-1E90-E634-7D832CC928B0}"/>
          </ac:spMkLst>
        </pc:spChg>
        <pc:spChg chg="add del mod">
          <ac:chgData name="Möhrlein, Felix" userId="71e068fd-768c-4507-8d40-f56a9d245ead" providerId="ADAL" clId="{0DB656C6-C85F-405E-BC0E-3A1F708CE029}" dt="2025-02-09T15:13:18.035" v="301" actId="478"/>
          <ac:spMkLst>
            <pc:docMk/>
            <pc:sldMk cId="3935491745" sldId="256"/>
            <ac:spMk id="55" creationId="{8D41979F-8F6B-C4AF-0404-CC820A15D426}"/>
          </ac:spMkLst>
        </pc:spChg>
        <pc:spChg chg="add del mod">
          <ac:chgData name="Möhrlein, Felix" userId="71e068fd-768c-4507-8d40-f56a9d245ead" providerId="ADAL" clId="{0DB656C6-C85F-405E-BC0E-3A1F708CE029}" dt="2025-02-09T18:26:02.213" v="310" actId="478"/>
          <ac:spMkLst>
            <pc:docMk/>
            <pc:sldMk cId="3935491745" sldId="256"/>
            <ac:spMk id="56" creationId="{DFE19808-BE9C-FE88-E0CE-46C1E240A997}"/>
          </ac:spMkLst>
        </pc:spChg>
        <pc:spChg chg="add del mod">
          <ac:chgData name="Möhrlein, Felix" userId="71e068fd-768c-4507-8d40-f56a9d245ead" providerId="ADAL" clId="{0DB656C6-C85F-405E-BC0E-3A1F708CE029}" dt="2025-02-09T15:13:19.748" v="303" actId="478"/>
          <ac:spMkLst>
            <pc:docMk/>
            <pc:sldMk cId="3935491745" sldId="256"/>
            <ac:spMk id="57" creationId="{E3DA8107-BEAE-9D3A-1833-641D18308639}"/>
          </ac:spMkLst>
        </pc:spChg>
        <pc:spChg chg="add del mod">
          <ac:chgData name="Möhrlein, Felix" userId="71e068fd-768c-4507-8d40-f56a9d245ead" providerId="ADAL" clId="{0DB656C6-C85F-405E-BC0E-3A1F708CE029}" dt="2025-02-09T18:26:02.213" v="310" actId="478"/>
          <ac:spMkLst>
            <pc:docMk/>
            <pc:sldMk cId="3935491745" sldId="256"/>
            <ac:spMk id="58" creationId="{2ACA4F8D-2C38-20DA-1D74-C4EBEAB17BA3}"/>
          </ac:spMkLst>
        </pc:spChg>
        <pc:spChg chg="add del mod">
          <ac:chgData name="Möhrlein, Felix" userId="71e068fd-768c-4507-8d40-f56a9d245ead" providerId="ADAL" clId="{0DB656C6-C85F-405E-BC0E-3A1F708CE029}" dt="2025-02-09T18:26:02.213" v="310" actId="478"/>
          <ac:spMkLst>
            <pc:docMk/>
            <pc:sldMk cId="3935491745" sldId="256"/>
            <ac:spMk id="59" creationId="{ABC2B4CA-E27F-1F25-8D60-ED7073214965}"/>
          </ac:spMkLst>
        </pc:spChg>
        <pc:graphicFrameChg chg="add del mod modGraphic">
          <ac:chgData name="Möhrlein, Felix" userId="71e068fd-768c-4507-8d40-f56a9d245ead" providerId="ADAL" clId="{0DB656C6-C85F-405E-BC0E-3A1F708CE029}" dt="2025-02-09T15:00:22.958" v="284" actId="478"/>
          <ac:graphicFrameMkLst>
            <pc:docMk/>
            <pc:sldMk cId="3935491745" sldId="256"/>
            <ac:graphicFrameMk id="34" creationId="{E41BBF2B-02C6-5829-E63F-CAF5026FBFA6}"/>
          </ac:graphicFrameMkLst>
        </pc:graphicFrameChg>
        <pc:cxnChg chg="add del mod">
          <ac:chgData name="Möhrlein, Felix" userId="71e068fd-768c-4507-8d40-f56a9d245ead" providerId="ADAL" clId="{0DB656C6-C85F-405E-BC0E-3A1F708CE029}" dt="2025-02-09T15:01:20.924" v="289" actId="478"/>
          <ac:cxnSpMkLst>
            <pc:docMk/>
            <pc:sldMk cId="3935491745" sldId="256"/>
            <ac:cxnSpMk id="14" creationId="{C969BD1F-5608-B556-8590-F6D167CBACC2}"/>
          </ac:cxnSpMkLst>
        </pc:cxnChg>
        <pc:cxnChg chg="add del mod">
          <ac:chgData name="Möhrlein, Felix" userId="71e068fd-768c-4507-8d40-f56a9d245ead" providerId="ADAL" clId="{0DB656C6-C85F-405E-BC0E-3A1F708CE029}" dt="2025-02-09T15:01:21.825" v="290" actId="478"/>
          <ac:cxnSpMkLst>
            <pc:docMk/>
            <pc:sldMk cId="3935491745" sldId="256"/>
            <ac:cxnSpMk id="16" creationId="{0920B144-3593-4A2B-F4CA-CAB9235F3F4A}"/>
          </ac:cxnSpMkLst>
        </pc:cxnChg>
        <pc:cxnChg chg="add del mod">
          <ac:chgData name="Möhrlein, Felix" userId="71e068fd-768c-4507-8d40-f56a9d245ead" providerId="ADAL" clId="{0DB656C6-C85F-405E-BC0E-3A1F708CE029}" dt="2025-02-09T15:02:15.983" v="293" actId="478"/>
          <ac:cxnSpMkLst>
            <pc:docMk/>
            <pc:sldMk cId="3935491745" sldId="256"/>
            <ac:cxnSpMk id="21" creationId="{268C7A78-DA1A-E3F4-E003-5B72BCBA4C3F}"/>
          </ac:cxnSpMkLst>
        </pc:cxnChg>
        <pc:cxnChg chg="add del mod">
          <ac:chgData name="Möhrlein, Felix" userId="71e068fd-768c-4507-8d40-f56a9d245ead" providerId="ADAL" clId="{0DB656C6-C85F-405E-BC0E-3A1F708CE029}" dt="2025-02-09T15:02:15.983" v="293" actId="478"/>
          <ac:cxnSpMkLst>
            <pc:docMk/>
            <pc:sldMk cId="3935491745" sldId="256"/>
            <ac:cxnSpMk id="23" creationId="{1B0A6C4D-06AC-1CC6-E6FF-10ABEFD7DE38}"/>
          </ac:cxnSpMkLst>
        </pc:cxnChg>
        <pc:cxnChg chg="add del">
          <ac:chgData name="Möhrlein, Felix" userId="71e068fd-768c-4507-8d40-f56a9d245ead" providerId="ADAL" clId="{0DB656C6-C85F-405E-BC0E-3A1F708CE029}" dt="2025-02-09T14:52:37.417" v="239" actId="478"/>
          <ac:cxnSpMkLst>
            <pc:docMk/>
            <pc:sldMk cId="3935491745" sldId="256"/>
            <ac:cxnSpMk id="27" creationId="{39C6CCF8-0C81-6234-44BF-650CD8071CEB}"/>
          </ac:cxnSpMkLst>
        </pc:cxnChg>
        <pc:cxnChg chg="add mod">
          <ac:chgData name="Möhrlein, Felix" userId="71e068fd-768c-4507-8d40-f56a9d245ead" providerId="ADAL" clId="{0DB656C6-C85F-405E-BC0E-3A1F708CE029}" dt="2025-02-09T14:52:51.321" v="243" actId="14100"/>
          <ac:cxnSpMkLst>
            <pc:docMk/>
            <pc:sldMk cId="3935491745" sldId="256"/>
            <ac:cxnSpMk id="28" creationId="{07640083-03C9-00FC-6782-452E123BDED8}"/>
          </ac:cxnSpMkLst>
        </pc:cxnChg>
        <pc:cxnChg chg="add mod">
          <ac:chgData name="Möhrlein, Felix" userId="71e068fd-768c-4507-8d40-f56a9d245ead" providerId="ADAL" clId="{0DB656C6-C85F-405E-BC0E-3A1F708CE029}" dt="2025-02-09T14:53:01.416" v="247" actId="14100"/>
          <ac:cxnSpMkLst>
            <pc:docMk/>
            <pc:sldMk cId="3935491745" sldId="256"/>
            <ac:cxnSpMk id="31" creationId="{C5045279-6AB6-46B7-4406-8B9338C31C6C}"/>
          </ac:cxnSpMkLst>
        </pc:cxnChg>
        <pc:cxnChg chg="add mod">
          <ac:chgData name="Möhrlein, Felix" userId="71e068fd-768c-4507-8d40-f56a9d245ead" providerId="ADAL" clId="{0DB656C6-C85F-405E-BC0E-3A1F708CE029}" dt="2025-02-09T15:01:29.491" v="291" actId="1076"/>
          <ac:cxnSpMkLst>
            <pc:docMk/>
            <pc:sldMk cId="3935491745" sldId="256"/>
            <ac:cxnSpMk id="36" creationId="{2CB8F474-B297-05CD-9FFB-16F9E52FBA26}"/>
          </ac:cxnSpMkLst>
        </pc:cxnChg>
        <pc:cxnChg chg="add mod">
          <ac:chgData name="Möhrlein, Felix" userId="71e068fd-768c-4507-8d40-f56a9d245ead" providerId="ADAL" clId="{0DB656C6-C85F-405E-BC0E-3A1F708CE029}" dt="2025-02-09T15:01:29.491" v="291" actId="1076"/>
          <ac:cxnSpMkLst>
            <pc:docMk/>
            <pc:sldMk cId="3935491745" sldId="256"/>
            <ac:cxnSpMk id="37" creationId="{7DD80A05-6325-F663-33F9-3EC0813D1EC6}"/>
          </ac:cxnSpMkLst>
        </pc:cxnChg>
        <pc:cxnChg chg="add mod">
          <ac:chgData name="Möhrlein, Felix" userId="71e068fd-768c-4507-8d40-f56a9d245ead" providerId="ADAL" clId="{0DB656C6-C85F-405E-BC0E-3A1F708CE029}" dt="2025-02-09T15:02:25.555" v="295" actId="1076"/>
          <ac:cxnSpMkLst>
            <pc:docMk/>
            <pc:sldMk cId="3935491745" sldId="256"/>
            <ac:cxnSpMk id="38" creationId="{7D28F895-F220-5359-04B4-90980B49E726}"/>
          </ac:cxnSpMkLst>
        </pc:cxnChg>
        <pc:cxnChg chg="add mod">
          <ac:chgData name="Möhrlein, Felix" userId="71e068fd-768c-4507-8d40-f56a9d245ead" providerId="ADAL" clId="{0DB656C6-C85F-405E-BC0E-3A1F708CE029}" dt="2025-02-09T15:02:25.555" v="295" actId="1076"/>
          <ac:cxnSpMkLst>
            <pc:docMk/>
            <pc:sldMk cId="3935491745" sldId="256"/>
            <ac:cxnSpMk id="39" creationId="{D89D7876-655C-1F14-9159-50D465F1DE1F}"/>
          </ac:cxnSpMkLst>
        </pc:cxnChg>
        <pc:cxnChg chg="add mod">
          <ac:chgData name="Möhrlein, Felix" userId="71e068fd-768c-4507-8d40-f56a9d245ead" providerId="ADAL" clId="{0DB656C6-C85F-405E-BC0E-3A1F708CE029}" dt="2025-02-09T15:03:11.334" v="297"/>
          <ac:cxnSpMkLst>
            <pc:docMk/>
            <pc:sldMk cId="3935491745" sldId="256"/>
            <ac:cxnSpMk id="47" creationId="{536F1BED-86F6-7989-0F40-F0D18B510DF5}"/>
          </ac:cxnSpMkLst>
        </pc:cxnChg>
        <pc:cxnChg chg="add mod">
          <ac:chgData name="Möhrlein, Felix" userId="71e068fd-768c-4507-8d40-f56a9d245ead" providerId="ADAL" clId="{0DB656C6-C85F-405E-BC0E-3A1F708CE029}" dt="2025-02-09T15:03:11.334" v="297"/>
          <ac:cxnSpMkLst>
            <pc:docMk/>
            <pc:sldMk cId="3935491745" sldId="256"/>
            <ac:cxnSpMk id="49" creationId="{9EA615E6-6C74-8980-FE3B-4498B0CE4EF9}"/>
          </ac:cxnSpMkLst>
        </pc:cxnChg>
        <pc:cxnChg chg="add mod">
          <ac:chgData name="Möhrlein, Felix" userId="71e068fd-768c-4507-8d40-f56a9d245ead" providerId="ADAL" clId="{0DB656C6-C85F-405E-BC0E-3A1F708CE029}" dt="2025-02-09T15:03:11.334" v="297"/>
          <ac:cxnSpMkLst>
            <pc:docMk/>
            <pc:sldMk cId="3935491745" sldId="256"/>
            <ac:cxnSpMk id="52" creationId="{7BFD60B0-F4B0-5F6A-07B1-E86C7AD027CC}"/>
          </ac:cxnSpMkLst>
        </pc:cxnChg>
        <pc:cxnChg chg="add del mod">
          <ac:chgData name="Möhrlein, Felix" userId="71e068fd-768c-4507-8d40-f56a9d245ead" providerId="ADAL" clId="{0DB656C6-C85F-405E-BC0E-3A1F708CE029}" dt="2025-02-09T15:13:20.286" v="304" actId="478"/>
          <ac:cxnSpMkLst>
            <pc:docMk/>
            <pc:sldMk cId="3935491745" sldId="256"/>
            <ac:cxnSpMk id="60" creationId="{14F3239F-573F-278B-2112-D0391316F347}"/>
          </ac:cxnSpMkLst>
        </pc:cxnChg>
        <pc:cxnChg chg="del mod">
          <ac:chgData name="Möhrlein, Felix" userId="71e068fd-768c-4507-8d40-f56a9d245ead" providerId="ADAL" clId="{0DB656C6-C85F-405E-BC0E-3A1F708CE029}" dt="2025-02-09T15:13:21.307" v="305" actId="478"/>
          <ac:cxnSpMkLst>
            <pc:docMk/>
            <pc:sldMk cId="3935491745" sldId="256"/>
            <ac:cxnSpMk id="61" creationId="{0DE82E0A-9D25-9C82-E1FC-34E6D5A39C21}"/>
          </ac:cxnSpMkLst>
        </pc:cxnChg>
        <pc:cxnChg chg="add del mod">
          <ac:chgData name="Möhrlein, Felix" userId="71e068fd-768c-4507-8d40-f56a9d245ead" providerId="ADAL" clId="{0DB656C6-C85F-405E-BC0E-3A1F708CE029}" dt="2025-02-09T18:26:02.213" v="310" actId="478"/>
          <ac:cxnSpMkLst>
            <pc:docMk/>
            <pc:sldMk cId="3935491745" sldId="256"/>
            <ac:cxnSpMk id="62" creationId="{E4AE8FFC-A293-9DAC-C84E-80F5E69FB2C8}"/>
          </ac:cxnSpMkLst>
        </pc:cxnChg>
        <pc:cxnChg chg="add del mod">
          <ac:chgData name="Möhrlein, Felix" userId="71e068fd-768c-4507-8d40-f56a9d245ead" providerId="ADAL" clId="{0DB656C6-C85F-405E-BC0E-3A1F708CE029}" dt="2025-02-09T18:26:02.213" v="310" actId="478"/>
          <ac:cxnSpMkLst>
            <pc:docMk/>
            <pc:sldMk cId="3935491745" sldId="256"/>
            <ac:cxnSpMk id="63" creationId="{6615F45C-DE7C-CA34-E3D1-298DA6CC54DB}"/>
          </ac:cxnSpMkLst>
        </pc:cxnChg>
        <pc:cxnChg chg="del">
          <ac:chgData name="Möhrlein, Felix" userId="71e068fd-768c-4507-8d40-f56a9d245ead" providerId="ADAL" clId="{0DB656C6-C85F-405E-BC0E-3A1F708CE029}" dt="2025-02-09T18:26:02.213" v="310" actId="478"/>
          <ac:cxnSpMkLst>
            <pc:docMk/>
            <pc:sldMk cId="3935491745" sldId="256"/>
            <ac:cxnSpMk id="64" creationId="{CE9AAD7A-FEB3-693E-610F-CC6473D1E3E7}"/>
          </ac:cxnSpMkLst>
        </pc:cxnChg>
        <pc:cxnChg chg="del">
          <ac:chgData name="Möhrlein, Felix" userId="71e068fd-768c-4507-8d40-f56a9d245ead" providerId="ADAL" clId="{0DB656C6-C85F-405E-BC0E-3A1F708CE029}" dt="2025-02-09T18:26:02.213" v="310" actId="478"/>
          <ac:cxnSpMkLst>
            <pc:docMk/>
            <pc:sldMk cId="3935491745" sldId="256"/>
            <ac:cxnSpMk id="65" creationId="{E3D14C50-33C0-6A60-8773-09A422DB8EB4}"/>
          </ac:cxnSpMkLst>
        </pc:cxnChg>
      </pc:sldChg>
      <pc:sldChg chg="addSp modSp add mod">
        <pc:chgData name="Möhrlein, Felix" userId="71e068fd-768c-4507-8d40-f56a9d245ead" providerId="ADAL" clId="{0DB656C6-C85F-405E-BC0E-3A1F708CE029}" dt="2025-02-09T18:50:52.656" v="355" actId="1076"/>
        <pc:sldMkLst>
          <pc:docMk/>
          <pc:sldMk cId="2204316420" sldId="257"/>
        </pc:sldMkLst>
        <pc:spChg chg="add mod">
          <ac:chgData name="Möhrlein, Felix" userId="71e068fd-768c-4507-8d40-f56a9d245ead" providerId="ADAL" clId="{0DB656C6-C85F-405E-BC0E-3A1F708CE029}" dt="2025-02-09T18:50:52.656" v="355" actId="1076"/>
          <ac:spMkLst>
            <pc:docMk/>
            <pc:sldMk cId="2204316420" sldId="257"/>
            <ac:spMk id="2" creationId="{8AEDB35C-3696-8F50-56F5-BC65E555E791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3" creationId="{9FE4598E-FF54-95EE-D9F7-D7C30B923B9A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6" creationId="{5E975AB6-B2E2-3910-9528-16ADFE768823}"/>
          </ac:spMkLst>
        </pc:spChg>
        <pc:spChg chg="mod">
          <ac:chgData name="Möhrlein, Felix" userId="71e068fd-768c-4507-8d40-f56a9d245ead" providerId="ADAL" clId="{0DB656C6-C85F-405E-BC0E-3A1F708CE029}" dt="2025-02-09T18:26:13.502" v="311" actId="208"/>
          <ac:spMkLst>
            <pc:docMk/>
            <pc:sldMk cId="2204316420" sldId="257"/>
            <ac:spMk id="7" creationId="{2E99815A-02FA-3B1E-FD2C-717B2A4D7419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8" creationId="{8A325F1D-9BB1-8A34-64D8-591252C422CD}"/>
          </ac:spMkLst>
        </pc:spChg>
        <pc:spChg chg="mod">
          <ac:chgData name="Möhrlein, Felix" userId="71e068fd-768c-4507-8d40-f56a9d245ead" providerId="ADAL" clId="{0DB656C6-C85F-405E-BC0E-3A1F708CE029}" dt="2025-02-09T18:26:59.394" v="317" actId="208"/>
          <ac:spMkLst>
            <pc:docMk/>
            <pc:sldMk cId="2204316420" sldId="257"/>
            <ac:spMk id="10" creationId="{B9D8DA4A-9329-FBD7-93AD-55571FBF2C83}"/>
          </ac:spMkLst>
        </pc:spChg>
        <pc:spChg chg="mod">
          <ac:chgData name="Möhrlein, Felix" userId="71e068fd-768c-4507-8d40-f56a9d245ead" providerId="ADAL" clId="{0DB656C6-C85F-405E-BC0E-3A1F708CE029}" dt="2025-02-09T18:26:59.394" v="317" actId="208"/>
          <ac:spMkLst>
            <pc:docMk/>
            <pc:sldMk cId="2204316420" sldId="257"/>
            <ac:spMk id="11" creationId="{F54E1A80-6AA5-9622-2C1F-76F5A18C4F08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13" creationId="{B52BB3BC-0B23-B32C-F362-8D93D6AAC123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14" creationId="{0528C598-1BD9-8FFA-3209-D104DF4EBF38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15" creationId="{077BEDE4-568A-05A2-0B1A-E1325EE1A048}"/>
          </ac:spMkLst>
        </pc:spChg>
        <pc:spChg chg="add mod">
          <ac:chgData name="Möhrlein, Felix" userId="71e068fd-768c-4507-8d40-f56a9d245ead" providerId="ADAL" clId="{0DB656C6-C85F-405E-BC0E-3A1F708CE029}" dt="2025-02-09T18:50:23.553" v="354" actId="1076"/>
          <ac:spMkLst>
            <pc:docMk/>
            <pc:sldMk cId="2204316420" sldId="257"/>
            <ac:spMk id="16" creationId="{16B96F46-DC53-7C96-935F-F4B1A6BA4114}"/>
          </ac:spMkLst>
        </pc:spChg>
        <pc:spChg chg="add mod">
          <ac:chgData name="Möhrlein, Felix" userId="71e068fd-768c-4507-8d40-f56a9d245ead" providerId="ADAL" clId="{0DB656C6-C85F-405E-BC0E-3A1F708CE029}" dt="2025-02-09T18:50:23.553" v="354" actId="1076"/>
          <ac:spMkLst>
            <pc:docMk/>
            <pc:sldMk cId="2204316420" sldId="257"/>
            <ac:spMk id="17" creationId="{C0EDE655-6A5F-6B9F-CCA8-C19157F32D16}"/>
          </ac:spMkLst>
        </pc:spChg>
        <pc:spChg chg="add mod">
          <ac:chgData name="Möhrlein, Felix" userId="71e068fd-768c-4507-8d40-f56a9d245ead" providerId="ADAL" clId="{0DB656C6-C85F-405E-BC0E-3A1F708CE029}" dt="2025-02-09T18:50:23.553" v="354" actId="1076"/>
          <ac:spMkLst>
            <pc:docMk/>
            <pc:sldMk cId="2204316420" sldId="257"/>
            <ac:spMk id="18" creationId="{0EE1F68F-DBB2-754F-6383-10934D9FB941}"/>
          </ac:spMkLst>
        </pc:spChg>
        <pc:spChg chg="add mod">
          <ac:chgData name="Möhrlein, Felix" userId="71e068fd-768c-4507-8d40-f56a9d245ead" providerId="ADAL" clId="{0DB656C6-C85F-405E-BC0E-3A1F708CE029}" dt="2025-02-09T18:50:23.553" v="354" actId="1076"/>
          <ac:spMkLst>
            <pc:docMk/>
            <pc:sldMk cId="2204316420" sldId="257"/>
            <ac:spMk id="19" creationId="{2BCAEAC7-88AD-D88B-3C5F-85E8C41AEFD4}"/>
          </ac:spMkLst>
        </pc:spChg>
        <pc:spChg chg="mod">
          <ac:chgData name="Möhrlein, Felix" userId="71e068fd-768c-4507-8d40-f56a9d245ead" providerId="ADAL" clId="{0DB656C6-C85F-405E-BC0E-3A1F708CE029}" dt="2025-02-09T18:27:56.190" v="324" actId="1076"/>
          <ac:spMkLst>
            <pc:docMk/>
            <pc:sldMk cId="2204316420" sldId="257"/>
            <ac:spMk id="53" creationId="{2B83C2B3-A079-6EE6-8E46-29F317E37116}"/>
          </ac:spMkLst>
        </pc:spChg>
        <pc:spChg chg="mod">
          <ac:chgData name="Möhrlein, Felix" userId="71e068fd-768c-4507-8d40-f56a9d245ead" providerId="ADAL" clId="{0DB656C6-C85F-405E-BC0E-3A1F708CE029}" dt="2025-02-09T18:27:56.190" v="324" actId="1076"/>
          <ac:spMkLst>
            <pc:docMk/>
            <pc:sldMk cId="2204316420" sldId="257"/>
            <ac:spMk id="54" creationId="{46CE7401-AA29-DADE-93A8-A2031F191954}"/>
          </ac:spMkLst>
        </pc:spChg>
        <pc:spChg chg="mod">
          <ac:chgData name="Möhrlein, Felix" userId="71e068fd-768c-4507-8d40-f56a9d245ead" providerId="ADAL" clId="{0DB656C6-C85F-405E-BC0E-3A1F708CE029}" dt="2025-02-09T18:27:56.190" v="324" actId="1076"/>
          <ac:spMkLst>
            <pc:docMk/>
            <pc:sldMk cId="2204316420" sldId="257"/>
            <ac:spMk id="56" creationId="{3609B34D-6EFA-59AA-5293-4C04BA8BD952}"/>
          </ac:spMkLst>
        </pc:spChg>
        <pc:spChg chg="mod">
          <ac:chgData name="Möhrlein, Felix" userId="71e068fd-768c-4507-8d40-f56a9d245ead" providerId="ADAL" clId="{0DB656C6-C85F-405E-BC0E-3A1F708CE029}" dt="2025-02-09T18:27:56.190" v="324" actId="1076"/>
          <ac:spMkLst>
            <pc:docMk/>
            <pc:sldMk cId="2204316420" sldId="257"/>
            <ac:spMk id="58" creationId="{15D43275-48D4-EA16-7409-276E40BDF729}"/>
          </ac:spMkLst>
        </pc:spChg>
        <pc:spChg chg="mod">
          <ac:chgData name="Möhrlein, Felix" userId="71e068fd-768c-4507-8d40-f56a9d245ead" providerId="ADAL" clId="{0DB656C6-C85F-405E-BC0E-3A1F708CE029}" dt="2025-02-09T18:27:56.190" v="324" actId="1076"/>
          <ac:spMkLst>
            <pc:docMk/>
            <pc:sldMk cId="2204316420" sldId="257"/>
            <ac:spMk id="59" creationId="{E477038A-A95F-7602-F57B-C1036FDC0302}"/>
          </ac:spMkLst>
        </pc:spChg>
        <pc:cxnChg chg="mod">
          <ac:chgData name="Möhrlein, Felix" userId="71e068fd-768c-4507-8d40-f56a9d245ead" providerId="ADAL" clId="{0DB656C6-C85F-405E-BC0E-3A1F708CE029}" dt="2025-02-09T18:26:59.394" v="317" actId="208"/>
          <ac:cxnSpMkLst>
            <pc:docMk/>
            <pc:sldMk cId="2204316420" sldId="257"/>
            <ac:cxnSpMk id="28" creationId="{0123900A-6DEB-7393-D43E-0A9A02406E56}"/>
          </ac:cxnSpMkLst>
        </pc:cxnChg>
        <pc:cxnChg chg="mod">
          <ac:chgData name="Möhrlein, Felix" userId="71e068fd-768c-4507-8d40-f56a9d245ead" providerId="ADAL" clId="{0DB656C6-C85F-405E-BC0E-3A1F708CE029}" dt="2025-02-09T18:26:59.394" v="317" actId="208"/>
          <ac:cxnSpMkLst>
            <pc:docMk/>
            <pc:sldMk cId="2204316420" sldId="257"/>
            <ac:cxnSpMk id="31" creationId="{2101F8D2-696D-1AA5-0419-2581161082BC}"/>
          </ac:cxnSpMkLst>
        </pc:cxnChg>
        <pc:cxnChg chg="mod">
          <ac:chgData name="Möhrlein, Felix" userId="71e068fd-768c-4507-8d40-f56a9d245ead" providerId="ADAL" clId="{0DB656C6-C85F-405E-BC0E-3A1F708CE029}" dt="2025-02-09T18:27:56.190" v="324" actId="1076"/>
          <ac:cxnSpMkLst>
            <pc:docMk/>
            <pc:sldMk cId="2204316420" sldId="257"/>
            <ac:cxnSpMk id="62" creationId="{9EB30954-F13C-A768-AB11-8CD67F72F309}"/>
          </ac:cxnSpMkLst>
        </pc:cxnChg>
        <pc:cxnChg chg="mod">
          <ac:chgData name="Möhrlein, Felix" userId="71e068fd-768c-4507-8d40-f56a9d245ead" providerId="ADAL" clId="{0DB656C6-C85F-405E-BC0E-3A1F708CE029}" dt="2025-02-09T18:27:56.190" v="324" actId="1076"/>
          <ac:cxnSpMkLst>
            <pc:docMk/>
            <pc:sldMk cId="2204316420" sldId="257"/>
            <ac:cxnSpMk id="63" creationId="{F664C395-5136-A4A0-60C8-AE2D799D94C9}"/>
          </ac:cxnSpMkLst>
        </pc:cxnChg>
        <pc:cxnChg chg="mod">
          <ac:chgData name="Möhrlein, Felix" userId="71e068fd-768c-4507-8d40-f56a9d245ead" providerId="ADAL" clId="{0DB656C6-C85F-405E-BC0E-3A1F708CE029}" dt="2025-02-09T18:27:56.190" v="324" actId="1076"/>
          <ac:cxnSpMkLst>
            <pc:docMk/>
            <pc:sldMk cId="2204316420" sldId="257"/>
            <ac:cxnSpMk id="64" creationId="{20FD473F-A8F0-B4D9-6E6A-DED79B65A333}"/>
          </ac:cxnSpMkLst>
        </pc:cxnChg>
        <pc:cxnChg chg="mod">
          <ac:chgData name="Möhrlein, Felix" userId="71e068fd-768c-4507-8d40-f56a9d245ead" providerId="ADAL" clId="{0DB656C6-C85F-405E-BC0E-3A1F708CE029}" dt="2025-02-09T18:27:56.190" v="324" actId="1076"/>
          <ac:cxnSpMkLst>
            <pc:docMk/>
            <pc:sldMk cId="2204316420" sldId="257"/>
            <ac:cxnSpMk id="65" creationId="{CCCFBA70-5ADB-D6CD-EDF7-558D94802AD3}"/>
          </ac:cxnSpMkLst>
        </pc:cxnChg>
      </pc:sldChg>
      <pc:sldChg chg="addSp delSp modSp new mod">
        <pc:chgData name="Möhrlein, Felix" userId="71e068fd-768c-4507-8d40-f56a9d245ead" providerId="ADAL" clId="{0DB656C6-C85F-405E-BC0E-3A1F708CE029}" dt="2025-02-09T19:11:50.096" v="564" actId="1076"/>
        <pc:sldMkLst>
          <pc:docMk/>
          <pc:sldMk cId="1020500277" sldId="258"/>
        </pc:sldMkLst>
        <pc:spChg chg="del">
          <ac:chgData name="Möhrlein, Felix" userId="71e068fd-768c-4507-8d40-f56a9d245ead" providerId="ADAL" clId="{0DB656C6-C85F-405E-BC0E-3A1F708CE029}" dt="2025-02-09T18:55:24.681" v="358" actId="478"/>
          <ac:spMkLst>
            <pc:docMk/>
            <pc:sldMk cId="1020500277" sldId="258"/>
            <ac:spMk id="2" creationId="{C9CCFC66-91C7-4A07-D6CE-427DA668B710}"/>
          </ac:spMkLst>
        </pc:spChg>
        <pc:spChg chg="del">
          <ac:chgData name="Möhrlein, Felix" userId="71e068fd-768c-4507-8d40-f56a9d245ead" providerId="ADAL" clId="{0DB656C6-C85F-405E-BC0E-3A1F708CE029}" dt="2025-02-09T18:55:21.658" v="357" actId="478"/>
          <ac:spMkLst>
            <pc:docMk/>
            <pc:sldMk cId="1020500277" sldId="258"/>
            <ac:spMk id="3" creationId="{CE28B407-E9AF-EBBB-CFF8-6DA7B0AD1FB0}"/>
          </ac:spMkLst>
        </pc:spChg>
        <pc:spChg chg="add mod">
          <ac:chgData name="Möhrlein, Felix" userId="71e068fd-768c-4507-8d40-f56a9d245ead" providerId="ADAL" clId="{0DB656C6-C85F-405E-BC0E-3A1F708CE029}" dt="2025-02-09T19:10:33.504" v="563" actId="1076"/>
          <ac:spMkLst>
            <pc:docMk/>
            <pc:sldMk cId="1020500277" sldId="258"/>
            <ac:spMk id="4" creationId="{99B4B15E-AC62-CBC0-79D9-FAB4B664A5E0}"/>
          </ac:spMkLst>
        </pc:spChg>
        <pc:spChg chg="add mod">
          <ac:chgData name="Möhrlein, Felix" userId="71e068fd-768c-4507-8d40-f56a9d245ead" providerId="ADAL" clId="{0DB656C6-C85F-405E-BC0E-3A1F708CE029}" dt="2025-02-09T19:11:50.096" v="564" actId="1076"/>
          <ac:spMkLst>
            <pc:docMk/>
            <pc:sldMk cId="1020500277" sldId="258"/>
            <ac:spMk id="5" creationId="{621750C7-D6BD-7908-1970-4E1B1A080E11}"/>
          </ac:spMkLst>
        </pc:spChg>
        <pc:spChg chg="add mod">
          <ac:chgData name="Möhrlein, Felix" userId="71e068fd-768c-4507-8d40-f56a9d245ead" providerId="ADAL" clId="{0DB656C6-C85F-405E-BC0E-3A1F708CE029}" dt="2025-02-09T19:01:48.341" v="562" actId="1076"/>
          <ac:spMkLst>
            <pc:docMk/>
            <pc:sldMk cId="1020500277" sldId="258"/>
            <ac:spMk id="6" creationId="{515BEA36-970B-6132-70B3-2CF5C09AA0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224FC-3C76-64EA-B7F3-223F35118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B5BC6F-E06B-E75E-6396-A92A24607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1EF86-23E7-5CC9-3B28-F1743B66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29C71-C7FE-EC18-CB24-8CE88EC5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C6A846-1013-01F6-4876-2356D1DF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99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410B5-9186-A92F-757F-B2AA9E89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4BEBDA-4CC4-0B2E-3041-6A745B827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0A7B8-1CDC-5DE0-0683-ED6DED2F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AB8C3-D93B-0563-D3FE-289198FC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E5369-D453-DC5F-DA4C-E3C2DB22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24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6CA71-B6C8-73A3-F7FE-3D5F412BC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D22645-6AC0-BFD7-4C49-B0C670991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2F2A6-C951-0608-7A01-59FE0613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94F37-187B-FE41-08FF-7A5EEF31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2CFD3-71E7-4030-34B4-888D07A8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B1EC4-F2E3-EA99-F500-070AA3D3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E3FA6-1BEB-F292-CA1E-32C1A106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1BE41-54D5-4EF3-F646-DB298C9F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6E31D-3A52-E311-B3ED-12E62EF7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93DF6C-D893-B18D-CA51-DE868911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33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92FA7-B5DF-7412-C18C-13493FFB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FD98CF-20D3-52A9-428F-6436EECD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80E9F-E268-C802-3195-E71A0A84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6E517-AF38-A185-37C2-7A829B26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D19A5-A455-EBD3-DFB3-127FD014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7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D759B-FF85-A766-6F02-E52B1A31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139A2-3862-4C02-9592-1AE385041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63D95-50FB-61B8-581B-091334D0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C3E6C5-04EB-547C-01F0-D6F79E41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82A69D-15C1-CD6B-8A2C-C7F34122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7617C5-A295-8C85-3646-C110A1BD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8C91-371E-3BAD-1F1F-5323C5B8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643F7-617B-02F9-43ED-5A173825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53E072-0C56-E8F6-AB3A-61526E97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693203-2D1F-B756-AF3C-3EE20BDA6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5A916-C252-17FD-4750-94A27508D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CF82FB-6EAC-0FB0-F0C7-283D9814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37C8C0-75C8-796F-470C-6BBD4EB8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642B7C-E207-017C-A5F4-82C58BA5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9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5A776-7F87-F9E3-6195-E24E3D4B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DD4D1-F8F0-C0AD-904F-45BE7151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F00736-6BA0-33F1-91D2-F0AB2E70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B3A80-838D-A875-402A-C1C131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3F32E2-42D2-3B3C-2305-1EAEEA36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F0529F-9F1C-B083-DC53-36D5559F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D0779-A11B-3522-B739-8F9F5E99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E3689-36E3-B834-2012-6B31CB69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671E8-863C-DF6C-94FA-FFEFBE55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002554-0875-DE91-B68C-771AC6A0E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505C4-6205-7850-0BAC-AF398CDC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125AA-2678-8633-A139-D6B158F8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E5E3C9-693F-5C68-7571-B5F6C27D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1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455A0-4A3A-9F1F-A550-26FD6DAA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97D288-E55A-AB5C-4F0F-9C4ED7914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32ABA3-1960-E533-AED2-BD14774AF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B84ABB-FBC2-2B18-A40E-9FCAC75D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F7496-C0C8-8AFC-F6A2-9B962456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141B36-0090-66C8-C39B-71B4D9D8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83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A57774-C975-BD03-B21F-6D8D9238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9A863-C701-0029-E7AE-46129A9C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3A1661-4891-9852-2C4D-901F0D23D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E4DF3-515F-43C2-A59B-09CDA94467F6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E3465C-E1D2-D4B0-716F-DB428AFB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29D86B-5752-54AA-948A-37710CDB0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57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B491A57-9A83-B519-9979-D0F55C6875EF}"/>
              </a:ext>
            </a:extLst>
          </p:cNvPr>
          <p:cNvSpPr/>
          <p:nvPr/>
        </p:nvSpPr>
        <p:spPr>
          <a:xfrm>
            <a:off x="2921000" y="2730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&lt;PAD&gt;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266BA0C-925E-6E6C-F233-6E303AEA2E1D}"/>
              </a:ext>
            </a:extLst>
          </p:cNvPr>
          <p:cNvSpPr/>
          <p:nvPr/>
        </p:nvSpPr>
        <p:spPr>
          <a:xfrm>
            <a:off x="2362200" y="13652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3FC63E-D2B6-5F2F-C917-95BE49C15049}"/>
              </a:ext>
            </a:extLst>
          </p:cNvPr>
          <p:cNvSpPr/>
          <p:nvPr/>
        </p:nvSpPr>
        <p:spPr>
          <a:xfrm>
            <a:off x="2921000" y="24574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4D2B55-9213-5555-6DC7-21196056D34B}"/>
              </a:ext>
            </a:extLst>
          </p:cNvPr>
          <p:cNvSpPr/>
          <p:nvPr/>
        </p:nvSpPr>
        <p:spPr>
          <a:xfrm>
            <a:off x="3689350" y="13652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2EECD9-98B5-6CE7-0061-CF889EFE07F8}"/>
              </a:ext>
            </a:extLst>
          </p:cNvPr>
          <p:cNvSpPr/>
          <p:nvPr/>
        </p:nvSpPr>
        <p:spPr>
          <a:xfrm>
            <a:off x="3689350" y="35496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treatment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C14E55-521F-9D50-85B2-D081146EB09C}"/>
              </a:ext>
            </a:extLst>
          </p:cNvPr>
          <p:cNvSpPr/>
          <p:nvPr/>
        </p:nvSpPr>
        <p:spPr>
          <a:xfrm>
            <a:off x="2571750" y="35496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treatment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8D648EB-1E7B-E909-E21B-8CD54C5BFFF4}"/>
              </a:ext>
            </a:extLst>
          </p:cNvPr>
          <p:cNvSpPr/>
          <p:nvPr/>
        </p:nvSpPr>
        <p:spPr>
          <a:xfrm>
            <a:off x="2012950" y="24574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 patient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7640083-03C9-00FC-6782-452E123BDED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689350" y="31559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5045279-6AB6-46B7-4406-8B9338C31C6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921000" y="31559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CB8F474-B297-05CD-9FFB-16F9E52FBA26}"/>
              </a:ext>
            </a:extLst>
          </p:cNvPr>
          <p:cNvCxnSpPr>
            <a:cxnSpLocks/>
          </p:cNvCxnSpPr>
          <p:nvPr/>
        </p:nvCxnSpPr>
        <p:spPr>
          <a:xfrm>
            <a:off x="3689350" y="9715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DD80A05-6325-F663-33F9-3EC0813D1EC6}"/>
              </a:ext>
            </a:extLst>
          </p:cNvPr>
          <p:cNvCxnSpPr>
            <a:cxnSpLocks/>
          </p:cNvCxnSpPr>
          <p:nvPr/>
        </p:nvCxnSpPr>
        <p:spPr>
          <a:xfrm flipH="1">
            <a:off x="2921000" y="9715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D28F895-F220-5359-04B4-90980B49E726}"/>
              </a:ext>
            </a:extLst>
          </p:cNvPr>
          <p:cNvCxnSpPr>
            <a:cxnSpLocks/>
          </p:cNvCxnSpPr>
          <p:nvPr/>
        </p:nvCxnSpPr>
        <p:spPr>
          <a:xfrm>
            <a:off x="3130550" y="20637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89D7876-655C-1F14-9159-50D465F1DE1F}"/>
              </a:ext>
            </a:extLst>
          </p:cNvPr>
          <p:cNvCxnSpPr>
            <a:cxnSpLocks/>
          </p:cNvCxnSpPr>
          <p:nvPr/>
        </p:nvCxnSpPr>
        <p:spPr>
          <a:xfrm flipH="1">
            <a:off x="2362200" y="20637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A3312244-67C5-811F-8D5B-C5C5181AAC4E}"/>
              </a:ext>
            </a:extLst>
          </p:cNvPr>
          <p:cNvSpPr txBox="1"/>
          <p:nvPr/>
        </p:nvSpPr>
        <p:spPr>
          <a:xfrm>
            <a:off x="3995684" y="105770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D1C0DF-6F6C-CE1B-143F-84440A1A2085}"/>
              </a:ext>
            </a:extLst>
          </p:cNvPr>
          <p:cNvSpPr txBox="1"/>
          <p:nvPr/>
        </p:nvSpPr>
        <p:spPr>
          <a:xfrm>
            <a:off x="2484438" y="105770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1FE3393-1ABE-782E-027B-730B6B4F2242}"/>
              </a:ext>
            </a:extLst>
          </p:cNvPr>
          <p:cNvSpPr txBox="1"/>
          <p:nvPr/>
        </p:nvSpPr>
        <p:spPr>
          <a:xfrm>
            <a:off x="3417834" y="215625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656F620-1B75-E17B-7727-409BA8E680BB}"/>
              </a:ext>
            </a:extLst>
          </p:cNvPr>
          <p:cNvSpPr txBox="1"/>
          <p:nvPr/>
        </p:nvSpPr>
        <p:spPr>
          <a:xfrm>
            <a:off x="1906588" y="215625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691072-F5F7-23D1-5C6D-A682DC82BBF9}"/>
              </a:ext>
            </a:extLst>
          </p:cNvPr>
          <p:cNvSpPr txBox="1"/>
          <p:nvPr/>
        </p:nvSpPr>
        <p:spPr>
          <a:xfrm>
            <a:off x="3995684" y="3245451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27C1F7-875E-B511-5C95-92BFDCE2E70F}"/>
              </a:ext>
            </a:extLst>
          </p:cNvPr>
          <p:cNvSpPr txBox="1"/>
          <p:nvPr/>
        </p:nvSpPr>
        <p:spPr>
          <a:xfrm>
            <a:off x="2484438" y="3245451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3549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F28E9-669E-9251-2DA4-A15618167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93511EC-E8D0-656F-E944-F4D7FC931704}"/>
              </a:ext>
            </a:extLst>
          </p:cNvPr>
          <p:cNvSpPr/>
          <p:nvPr/>
        </p:nvSpPr>
        <p:spPr>
          <a:xfrm>
            <a:off x="2921000" y="2730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&lt;PAD&gt;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A8AE01-6EA0-613D-93E1-BBFBB7089D5F}"/>
              </a:ext>
            </a:extLst>
          </p:cNvPr>
          <p:cNvSpPr/>
          <p:nvPr/>
        </p:nvSpPr>
        <p:spPr>
          <a:xfrm>
            <a:off x="2362200" y="13652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E99815A-02FA-3B1E-FD2C-717B2A4D7419}"/>
              </a:ext>
            </a:extLst>
          </p:cNvPr>
          <p:cNvSpPr/>
          <p:nvPr/>
        </p:nvSpPr>
        <p:spPr>
          <a:xfrm>
            <a:off x="2921000" y="2457450"/>
            <a:ext cx="1117600" cy="6985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F5DA13-A741-2855-BDDE-C8ABE7B2EF47}"/>
              </a:ext>
            </a:extLst>
          </p:cNvPr>
          <p:cNvSpPr/>
          <p:nvPr/>
        </p:nvSpPr>
        <p:spPr>
          <a:xfrm>
            <a:off x="3689350" y="13652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D8DA4A-9329-FBD7-93AD-55571FBF2C83}"/>
              </a:ext>
            </a:extLst>
          </p:cNvPr>
          <p:cNvSpPr/>
          <p:nvPr/>
        </p:nvSpPr>
        <p:spPr>
          <a:xfrm>
            <a:off x="3689350" y="3549650"/>
            <a:ext cx="698500" cy="482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treatment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54E1A80-6AA5-9622-2C1F-76F5A18C4F08}"/>
              </a:ext>
            </a:extLst>
          </p:cNvPr>
          <p:cNvSpPr/>
          <p:nvPr/>
        </p:nvSpPr>
        <p:spPr>
          <a:xfrm>
            <a:off x="2571750" y="3549650"/>
            <a:ext cx="698500" cy="482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treatment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3FD8F9-C6AB-BB3B-699F-C9C60827D855}"/>
              </a:ext>
            </a:extLst>
          </p:cNvPr>
          <p:cNvSpPr/>
          <p:nvPr/>
        </p:nvSpPr>
        <p:spPr>
          <a:xfrm>
            <a:off x="2012950" y="24574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 patient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123900A-6DEB-7393-D43E-0A9A02406E5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689350" y="3155950"/>
            <a:ext cx="349250" cy="39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101F8D2-696D-1AA5-0419-2581161082B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921000" y="3155950"/>
            <a:ext cx="331788" cy="39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081C0DB-13C9-E72A-21F8-F8C33C6A8189}"/>
              </a:ext>
            </a:extLst>
          </p:cNvPr>
          <p:cNvCxnSpPr>
            <a:cxnSpLocks/>
          </p:cNvCxnSpPr>
          <p:nvPr/>
        </p:nvCxnSpPr>
        <p:spPr>
          <a:xfrm>
            <a:off x="3689350" y="9715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C45F738-47FD-50E7-F4F6-799B8072458A}"/>
              </a:ext>
            </a:extLst>
          </p:cNvPr>
          <p:cNvCxnSpPr>
            <a:cxnSpLocks/>
          </p:cNvCxnSpPr>
          <p:nvPr/>
        </p:nvCxnSpPr>
        <p:spPr>
          <a:xfrm flipH="1">
            <a:off x="2921000" y="9715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E604A1-CBDF-3607-39A7-A8126DD94608}"/>
              </a:ext>
            </a:extLst>
          </p:cNvPr>
          <p:cNvCxnSpPr>
            <a:cxnSpLocks/>
          </p:cNvCxnSpPr>
          <p:nvPr/>
        </p:nvCxnSpPr>
        <p:spPr>
          <a:xfrm>
            <a:off x="3130550" y="20637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DD2155D-54D0-9A6F-51D8-3D3249B33CF3}"/>
              </a:ext>
            </a:extLst>
          </p:cNvPr>
          <p:cNvCxnSpPr>
            <a:cxnSpLocks/>
          </p:cNvCxnSpPr>
          <p:nvPr/>
        </p:nvCxnSpPr>
        <p:spPr>
          <a:xfrm flipH="1">
            <a:off x="2362200" y="20637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2B83C2B3-A079-6EE6-8E46-29F317E37116}"/>
              </a:ext>
            </a:extLst>
          </p:cNvPr>
          <p:cNvSpPr/>
          <p:nvPr/>
        </p:nvSpPr>
        <p:spPr>
          <a:xfrm>
            <a:off x="6337300" y="2730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&lt;PAD&gt;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46CE7401-AA29-DADE-93A8-A2031F191954}"/>
              </a:ext>
            </a:extLst>
          </p:cNvPr>
          <p:cNvSpPr/>
          <p:nvPr/>
        </p:nvSpPr>
        <p:spPr>
          <a:xfrm>
            <a:off x="5778500" y="13652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609B34D-6EFA-59AA-5293-4C04BA8BD952}"/>
              </a:ext>
            </a:extLst>
          </p:cNvPr>
          <p:cNvSpPr/>
          <p:nvPr/>
        </p:nvSpPr>
        <p:spPr>
          <a:xfrm>
            <a:off x="7105650" y="13652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5D43275-48D4-EA16-7409-276E40BDF729}"/>
              </a:ext>
            </a:extLst>
          </p:cNvPr>
          <p:cNvSpPr/>
          <p:nvPr/>
        </p:nvSpPr>
        <p:spPr>
          <a:xfrm>
            <a:off x="6546850" y="2457450"/>
            <a:ext cx="698500" cy="482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treatment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477038A-A95F-7602-F57B-C1036FDC0302}"/>
              </a:ext>
            </a:extLst>
          </p:cNvPr>
          <p:cNvSpPr/>
          <p:nvPr/>
        </p:nvSpPr>
        <p:spPr>
          <a:xfrm>
            <a:off x="5429250" y="24574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 patient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9EB30954-F13C-A768-AB11-8CD67F72F309}"/>
              </a:ext>
            </a:extLst>
          </p:cNvPr>
          <p:cNvCxnSpPr>
            <a:cxnSpLocks/>
          </p:cNvCxnSpPr>
          <p:nvPr/>
        </p:nvCxnSpPr>
        <p:spPr>
          <a:xfrm>
            <a:off x="7105650" y="9715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664C395-5136-A4A0-60C8-AE2D799D94C9}"/>
              </a:ext>
            </a:extLst>
          </p:cNvPr>
          <p:cNvCxnSpPr>
            <a:cxnSpLocks/>
          </p:cNvCxnSpPr>
          <p:nvPr/>
        </p:nvCxnSpPr>
        <p:spPr>
          <a:xfrm flipH="1">
            <a:off x="6337300" y="9715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0FD473F-A8F0-B4D9-6E6A-DED79B65A333}"/>
              </a:ext>
            </a:extLst>
          </p:cNvPr>
          <p:cNvCxnSpPr>
            <a:cxnSpLocks/>
          </p:cNvCxnSpPr>
          <p:nvPr/>
        </p:nvCxnSpPr>
        <p:spPr>
          <a:xfrm>
            <a:off x="6546850" y="20637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CCFBA70-5ADB-D6CD-EDF7-558D94802AD3}"/>
              </a:ext>
            </a:extLst>
          </p:cNvPr>
          <p:cNvCxnSpPr>
            <a:cxnSpLocks/>
          </p:cNvCxnSpPr>
          <p:nvPr/>
        </p:nvCxnSpPr>
        <p:spPr>
          <a:xfrm flipH="1">
            <a:off x="5778500" y="20637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AEDB35C-3696-8F50-56F5-BC65E555E791}"/>
              </a:ext>
            </a:extLst>
          </p:cNvPr>
          <p:cNvSpPr/>
          <p:nvPr/>
        </p:nvSpPr>
        <p:spPr>
          <a:xfrm>
            <a:off x="4622800" y="1720850"/>
            <a:ext cx="719138" cy="3429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E4598E-FF54-95EE-D9F7-D7C30B923B9A}"/>
              </a:ext>
            </a:extLst>
          </p:cNvPr>
          <p:cNvSpPr txBox="1"/>
          <p:nvPr/>
        </p:nvSpPr>
        <p:spPr>
          <a:xfrm>
            <a:off x="3995684" y="105770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E975AB6-B2E2-3910-9528-16ADFE768823}"/>
              </a:ext>
            </a:extLst>
          </p:cNvPr>
          <p:cNvSpPr txBox="1"/>
          <p:nvPr/>
        </p:nvSpPr>
        <p:spPr>
          <a:xfrm>
            <a:off x="2484438" y="105770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325F1D-9BB1-8A34-64D8-591252C422CD}"/>
              </a:ext>
            </a:extLst>
          </p:cNvPr>
          <p:cNvSpPr txBox="1"/>
          <p:nvPr/>
        </p:nvSpPr>
        <p:spPr>
          <a:xfrm>
            <a:off x="3417834" y="215625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2BB3BC-0B23-B32C-F362-8D93D6AAC123}"/>
              </a:ext>
            </a:extLst>
          </p:cNvPr>
          <p:cNvSpPr txBox="1"/>
          <p:nvPr/>
        </p:nvSpPr>
        <p:spPr>
          <a:xfrm>
            <a:off x="1906588" y="215625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28C598-1BD9-8FFA-3209-D104DF4EBF38}"/>
              </a:ext>
            </a:extLst>
          </p:cNvPr>
          <p:cNvSpPr txBox="1"/>
          <p:nvPr/>
        </p:nvSpPr>
        <p:spPr>
          <a:xfrm>
            <a:off x="3995684" y="3245451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77BEDE4-568A-05A2-0B1A-E1325EE1A048}"/>
              </a:ext>
            </a:extLst>
          </p:cNvPr>
          <p:cNvSpPr txBox="1"/>
          <p:nvPr/>
        </p:nvSpPr>
        <p:spPr>
          <a:xfrm>
            <a:off x="2484438" y="3245451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6B96F46-DC53-7C96-935F-F4B1A6BA4114}"/>
              </a:ext>
            </a:extLst>
          </p:cNvPr>
          <p:cNvSpPr txBox="1"/>
          <p:nvPr/>
        </p:nvSpPr>
        <p:spPr>
          <a:xfrm>
            <a:off x="7392934" y="106405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0EDE655-6A5F-6B9F-CCA8-C19157F32D16}"/>
              </a:ext>
            </a:extLst>
          </p:cNvPr>
          <p:cNvSpPr txBox="1"/>
          <p:nvPr/>
        </p:nvSpPr>
        <p:spPr>
          <a:xfrm>
            <a:off x="5881688" y="106405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EE1F68F-DBB2-754F-6383-10934D9FB941}"/>
              </a:ext>
            </a:extLst>
          </p:cNvPr>
          <p:cNvSpPr txBox="1"/>
          <p:nvPr/>
        </p:nvSpPr>
        <p:spPr>
          <a:xfrm>
            <a:off x="6815084" y="216260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BCAEAC7-88AD-D88B-3C5F-85E8C41AEFD4}"/>
              </a:ext>
            </a:extLst>
          </p:cNvPr>
          <p:cNvSpPr txBox="1"/>
          <p:nvPr/>
        </p:nvSpPr>
        <p:spPr>
          <a:xfrm>
            <a:off x="5303838" y="216260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0431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9B4B15E-AC62-CBC0-79D9-FAB4B664A5E0}"/>
              </a:ext>
            </a:extLst>
          </p:cNvPr>
          <p:cNvSpPr txBox="1"/>
          <p:nvPr/>
        </p:nvSpPr>
        <p:spPr>
          <a:xfrm>
            <a:off x="958850" y="8636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&lt;PAD&gt;:			[1, 0, 0, 0, 0]</a:t>
            </a:r>
          </a:p>
          <a:p>
            <a:r>
              <a:rPr lang="de-DE" dirty="0"/>
              <a:t>register patient:		[0, 1, 0, 0, 0]</a:t>
            </a:r>
          </a:p>
          <a:p>
            <a:r>
              <a:rPr lang="de-DE" dirty="0"/>
              <a:t>regular treatment:		[0, 0, 1, 0, 0]</a:t>
            </a:r>
          </a:p>
          <a:p>
            <a:r>
              <a:rPr lang="de-DE" dirty="0"/>
              <a:t>expert treatment:		[0, 0, 0, 1, 0]</a:t>
            </a:r>
          </a:p>
          <a:p>
            <a:r>
              <a:rPr lang="de-DE" dirty="0"/>
              <a:t>regular treatment:		[0, 0, 0, 0, 1]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1750C7-D6BD-7908-1970-4E1B1A080E11}"/>
              </a:ext>
            </a:extLst>
          </p:cNvPr>
          <p:cNvSpPr txBox="1"/>
          <p:nvPr/>
        </p:nvSpPr>
        <p:spPr>
          <a:xfrm>
            <a:off x="6921500" y="965200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Male:	[1, 0]</a:t>
            </a:r>
          </a:p>
          <a:p>
            <a:r>
              <a:rPr lang="de-DE" dirty="0" err="1"/>
              <a:t>Female</a:t>
            </a:r>
            <a:r>
              <a:rPr lang="de-DE" dirty="0"/>
              <a:t>:	[0, 1]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5BEA36-970B-6132-70B3-2CF5C09AA0A0}"/>
              </a:ext>
            </a:extLst>
          </p:cNvPr>
          <p:cNvSpPr txBox="1"/>
          <p:nvPr/>
        </p:nvSpPr>
        <p:spPr>
          <a:xfrm>
            <a:off x="3752850" y="4375150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Male:	[1, 0]</a:t>
            </a:r>
          </a:p>
          <a:p>
            <a:r>
              <a:rPr lang="de-DE" dirty="0" err="1"/>
              <a:t>Female</a:t>
            </a:r>
            <a:r>
              <a:rPr lang="de-DE" dirty="0"/>
              <a:t>:	[0, 1]</a:t>
            </a:r>
          </a:p>
        </p:txBody>
      </p:sp>
    </p:spTree>
    <p:extLst>
      <p:ext uri="{BB962C8B-B14F-4D97-AF65-F5344CB8AC3E}">
        <p14:creationId xmlns:p14="http://schemas.microsoft.com/office/powerpoint/2010/main" val="102050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52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Lucien Lachance</dc:creator>
  <cp:lastModifiedBy>Lucien Lachance</cp:lastModifiedBy>
  <cp:revision>1</cp:revision>
  <dcterms:created xsi:type="dcterms:W3CDTF">2025-02-09T13:30:35Z</dcterms:created>
  <dcterms:modified xsi:type="dcterms:W3CDTF">2025-02-09T19:12:00Z</dcterms:modified>
</cp:coreProperties>
</file>