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DC9CF-12E8-4E26-B984-F27296EA7F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6E988-CF90-4038-B68D-F729E83F9C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1A0F91-5694-4529-A84A-C05F4E893D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5A1C7-7A1E-4C5C-A5C9-46569D045B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D02FFE-1996-4E8D-A4BA-0D980D12F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A1E840-A735-4AA3-B56B-8DD44A393C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169F03-2857-4CC4-92F9-F6A5957442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A28971-028D-4BEE-A5A0-220DE90049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4C74D1-C51C-4128-B6C0-AA48250B7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0C4C6E-8454-42A7-9BB7-4F56FB2E16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9F9101-4879-4539-916C-F703FBE08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2E0E1-9A16-413C-A39B-55E523B57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BE6FDE-1E62-42F7-B843-86E0D53A0E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AD12ED-BC6D-4ED6-B3AF-5AE9E22CE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38AE71-25C8-43AC-B5C2-0E8A657A0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89FB39-9929-4962-BB1E-BE4C8615C9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46E769-CF14-4276-BD26-CCE031EBDB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D0D7A7-1159-4492-B803-866AE1AEA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E2C570-0E04-474F-B30E-F52BCE7853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96593D-C530-4ACB-9956-AC219788B7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984C53-2DCA-4D09-B2AF-CF736C7FA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2839F0-314F-4E50-9352-5ECC169757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24B55-4E71-4C3F-9D81-CD406EEFA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E4271A-19C3-4416-B3B1-ACE8CCCFE3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9F1390-B2E5-4608-B169-42E0EA442D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2BAB76-2298-4228-848B-7EBFFD35C8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418480-B5A4-42F6-AD38-36F2AA7432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6C052F-BC8B-4F3C-9B48-21ED45B1CE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E89DC5-5090-44A8-BE8B-2308C01156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183F05-9CEF-4074-8448-EA1B355155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D0252A-A72A-44B6-B898-D8562ECCCD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E1A722-E158-416A-895B-388407388E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1DDF2D-C279-4DF0-AD3D-2D4C3EE2DD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E2A28-0EE0-4E8A-AE0A-B25804C7FB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E3BF3-21EF-4998-9176-8A2D30C86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EF2933-70D8-483F-88A2-8F3283BEA6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66D3214C-4445-45B9-A500-4BC868645F6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2A49C9DC-282B-487B-A660-AA864D5BA54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C43EFDD-FAF4-4B5B-98D5-8804E7CB995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38C32ABC-635F-486A-91D6-731215EB213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EE16E3E-8DC0-4C60-A376-28F5169438E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PVSO Zadanie 3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Lukas Hasprun, Peter Dvorak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86160" y="790920"/>
            <a:ext cx="8686440" cy="2866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600200" y="0"/>
            <a:ext cx="70009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4820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Vysledok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Lukas Hasprun, Peter Dvorak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734440" y="1828800"/>
            <a:ext cx="2266560" cy="2266560"/>
          </a:xfrm>
          <a:prstGeom prst="rect">
            <a:avLst/>
          </a:prstGeom>
          <a:ln w="18000">
            <a:noFill/>
          </a:ln>
        </p:spPr>
      </p:pic>
      <p:pic>
        <p:nvPicPr>
          <p:cNvPr id="168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2514960" y="1828800"/>
            <a:ext cx="2285640" cy="2285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Dakujem za pozornost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2023-04-05T15:10:07Z</dcterms:created>
  <dc:creator/>
  <dc:description/>
  <dc:language>en-US</dc:language>
  <cp:lastModifiedBy/>
  <dcterms:modified xsi:type="dcterms:W3CDTF">2023-04-05T15:18:16Z</dcterms:modified>
  <cp:revision>2</cp:revision>
  <dc:subject/>
  <dc:title>Lights</dc:title>
</cp:coreProperties>
</file>