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AB03EE-5F49-4A66-83BE-4D7C55266F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1847C-B3B1-4335-8887-18C905A8D7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1FA0C4-BA1A-496F-B1EA-47FE223954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D27E4-92D6-4EEB-B1B9-D5217FBF76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74DAF8-4534-4E51-A094-A690DC1CAA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542E90-5D6B-4FAE-86B5-B005A77291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EB2500-6243-41D8-8BF7-EDC7838950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71E76B-B81B-49AB-AF27-EEE82CCDA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36B007-8B96-443C-9C1C-E04B327B47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2816AD-4E80-4085-84D3-E1F1343797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AB46E8-A2B3-4CE1-881A-FA7359A35C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952F3-6781-441C-8010-780072B01E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894BD-F56A-4F19-8708-DC81183E5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B09043-C3CB-4031-9801-E32D137E57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57DF57-6179-4A43-ADA8-1EB9B0DDC3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4B5582-070A-4E97-88F7-FB07F5053D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658BBF-8484-4FED-9990-2CBD8A28FE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257E92-435E-428B-A111-B957CE4712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CC1AAE-DCA2-4EE7-9A12-EEF831F67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81710A-BAA5-49D4-B4AD-23E5138548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4D3E32-94C4-4E2D-97B3-97CF8CAF2E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E2167C-EAF8-4A40-A1D3-2AC48C439E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4AE6FD-3DE8-4A73-90E2-1501E73997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43FD2D-2D95-4C23-8C5D-6AA31C097D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BD6E7C-4AAC-4507-8A28-85D25E4C2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41A019-1C12-49F5-B0BB-44144B1932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83653E-D894-4169-9C78-672E87E340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B441EE-7086-4B0B-BF84-EF1C39ACB4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52DC61-9028-4D18-B2E8-D8A8061219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2F5135-E2EC-41FF-B341-29149D6317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D776CC-FA0B-4B97-9A29-0E76EE7C22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B4F22-907E-433D-9809-8318CE265F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FCB995-596A-4542-A297-61722171C3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0AB59E-46C6-4196-801F-369CFA902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A1FBF-B302-4E61-B557-4EA5624E9E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8D638-4B30-4913-831F-1C1DE47FDA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E610844-F905-4E4C-B571-23394B1F811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50AE7329-BBAB-4D49-971F-4AF7A6E0DD8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FB314F0-7DF8-4D4A-9E24-3F2E3E51586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BDCE90E0-0619-4846-91F6-153257D5C51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712EBB49-997A-4A5F-A9BE-6C232C4BFCC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PVSO Zadanie 3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Lukas Hasprun, Peter Dvorak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86160" y="790920"/>
            <a:ext cx="8686440" cy="2866680"/>
          </a:xfrm>
          <a:prstGeom prst="rect">
            <a:avLst/>
          </a:prstGeom>
          <a:ln w="18000">
            <a:noFill/>
          </a:ln>
        </p:spPr>
      </p:pic>
      <p:pic>
        <p:nvPicPr>
          <p:cNvPr id="162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2553120" y="3886200"/>
            <a:ext cx="4990680" cy="894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057400" y="0"/>
            <a:ext cx="64249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4820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Vysledok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762640" y="1600200"/>
            <a:ext cx="4552560" cy="2647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Dakujem za pozornost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990760" y="4712760"/>
            <a:ext cx="40892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2023-04-05T15:10:07Z</dcterms:created>
  <dc:creator/>
  <dc:description/>
  <dc:language>en-US</dc:language>
  <cp:lastModifiedBy/>
  <dcterms:modified xsi:type="dcterms:W3CDTF">2023-04-05T17:44:09Z</dcterms:modified>
  <cp:revision>4</cp:revision>
  <dc:subject/>
  <dc:title>Lights</dc:title>
</cp:coreProperties>
</file>