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6" r:id="rId8"/>
    <p:sldId id="267" r:id="rId9"/>
    <p:sldId id="268"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6.svg"/></Relationships>
</file>

<file path=ppt/diagrams/_rels/data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6.svg"/><Relationship Id="rId9" Type="http://schemas.openxmlformats.org/officeDocument/2006/relationships/image" Target="../media/image34.png"/></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0.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6.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6.svg"/><Relationship Id="rId9" Type="http://schemas.openxmlformats.org/officeDocument/2006/relationships/image" Target="../media/image3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8B508-2E63-4314-8155-6E9042362036}"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BDB44E91-101C-4710-A463-26876DC61216}">
      <dgm:prSet/>
      <dgm:spPr/>
      <dgm:t>
        <a:bodyPr/>
        <a:lstStyle/>
        <a:p>
          <a:r>
            <a:rPr lang="en-IN"/>
            <a:t>Introduction </a:t>
          </a:r>
          <a:endParaRPr lang="en-US"/>
        </a:p>
      </dgm:t>
    </dgm:pt>
    <dgm:pt modelId="{9EDB8719-6AA4-46D0-9AB6-DF4D0F97FCED}" type="parTrans" cxnId="{CC201A0F-7393-4B5E-B5BC-4B7EF471C442}">
      <dgm:prSet/>
      <dgm:spPr/>
      <dgm:t>
        <a:bodyPr/>
        <a:lstStyle/>
        <a:p>
          <a:endParaRPr lang="en-US"/>
        </a:p>
      </dgm:t>
    </dgm:pt>
    <dgm:pt modelId="{D270EFD8-9202-4F0E-8AEF-C2A206411376}" type="sibTrans" cxnId="{CC201A0F-7393-4B5E-B5BC-4B7EF471C442}">
      <dgm:prSet/>
      <dgm:spPr/>
      <dgm:t>
        <a:bodyPr/>
        <a:lstStyle/>
        <a:p>
          <a:endParaRPr lang="en-US"/>
        </a:p>
      </dgm:t>
    </dgm:pt>
    <dgm:pt modelId="{7CF16D24-9706-441F-8638-8D19B61EE574}">
      <dgm:prSet/>
      <dgm:spPr/>
      <dgm:t>
        <a:bodyPr/>
        <a:lstStyle/>
        <a:p>
          <a:r>
            <a:rPr lang="en-IN"/>
            <a:t>Need </a:t>
          </a:r>
          <a:r>
            <a:rPr lang="en-US" b="0" i="0"/>
            <a:t>for Research </a:t>
          </a:r>
          <a:endParaRPr lang="en-US"/>
        </a:p>
      </dgm:t>
    </dgm:pt>
    <dgm:pt modelId="{5D42D831-89C5-40E4-A422-48143F07FEFC}" type="parTrans" cxnId="{22354491-50CE-46B3-BA7F-5598F0A751F1}">
      <dgm:prSet/>
      <dgm:spPr/>
      <dgm:t>
        <a:bodyPr/>
        <a:lstStyle/>
        <a:p>
          <a:endParaRPr lang="en-US"/>
        </a:p>
      </dgm:t>
    </dgm:pt>
    <dgm:pt modelId="{C642CD76-9941-4D6F-9702-2F1D4377EC81}" type="sibTrans" cxnId="{22354491-50CE-46B3-BA7F-5598F0A751F1}">
      <dgm:prSet/>
      <dgm:spPr/>
      <dgm:t>
        <a:bodyPr/>
        <a:lstStyle/>
        <a:p>
          <a:endParaRPr lang="en-US"/>
        </a:p>
      </dgm:t>
    </dgm:pt>
    <dgm:pt modelId="{E93DA1BB-21DB-46E5-A7F1-9F59CABB2C1D}">
      <dgm:prSet/>
      <dgm:spPr/>
      <dgm:t>
        <a:bodyPr/>
        <a:lstStyle/>
        <a:p>
          <a:r>
            <a:rPr lang="en-US" b="0" i="0"/>
            <a:t>Aim of Research </a:t>
          </a:r>
          <a:endParaRPr lang="en-US"/>
        </a:p>
      </dgm:t>
    </dgm:pt>
    <dgm:pt modelId="{1C3F6882-55FD-4030-8723-140C82021B84}" type="parTrans" cxnId="{F4663E95-AB87-40AC-B6F6-B0070C2668E7}">
      <dgm:prSet/>
      <dgm:spPr/>
      <dgm:t>
        <a:bodyPr/>
        <a:lstStyle/>
        <a:p>
          <a:endParaRPr lang="en-US"/>
        </a:p>
      </dgm:t>
    </dgm:pt>
    <dgm:pt modelId="{D935E7E3-1566-4387-84A4-6AA34BD42A9D}" type="sibTrans" cxnId="{F4663E95-AB87-40AC-B6F6-B0070C2668E7}">
      <dgm:prSet/>
      <dgm:spPr/>
      <dgm:t>
        <a:bodyPr/>
        <a:lstStyle/>
        <a:p>
          <a:endParaRPr lang="en-US"/>
        </a:p>
      </dgm:t>
    </dgm:pt>
    <dgm:pt modelId="{39A7AF30-216D-4EAD-A965-B7A993981A7B}">
      <dgm:prSet/>
      <dgm:spPr/>
      <dgm:t>
        <a:bodyPr/>
        <a:lstStyle/>
        <a:p>
          <a:r>
            <a:rPr lang="en-US" b="0" i="0"/>
            <a:t>Methodology </a:t>
          </a:r>
          <a:endParaRPr lang="en-US"/>
        </a:p>
      </dgm:t>
    </dgm:pt>
    <dgm:pt modelId="{E26AEE71-FE5D-4B7D-95DF-907D3A1469D5}" type="parTrans" cxnId="{54BE7C4D-F6CC-4D69-9EA8-EEC108F65C5E}">
      <dgm:prSet/>
      <dgm:spPr/>
      <dgm:t>
        <a:bodyPr/>
        <a:lstStyle/>
        <a:p>
          <a:endParaRPr lang="en-US"/>
        </a:p>
      </dgm:t>
    </dgm:pt>
    <dgm:pt modelId="{C8D8DF37-D39F-45A5-AA1D-6F9661411CB1}" type="sibTrans" cxnId="{54BE7C4D-F6CC-4D69-9EA8-EEC108F65C5E}">
      <dgm:prSet/>
      <dgm:spPr/>
      <dgm:t>
        <a:bodyPr/>
        <a:lstStyle/>
        <a:p>
          <a:endParaRPr lang="en-US"/>
        </a:p>
      </dgm:t>
    </dgm:pt>
    <dgm:pt modelId="{10407FA9-0D5B-4E4A-802A-F19CDC1020F0}">
      <dgm:prSet/>
      <dgm:spPr/>
      <dgm:t>
        <a:bodyPr/>
        <a:lstStyle/>
        <a:p>
          <a:r>
            <a:rPr lang="en-US" b="0" i="0"/>
            <a:t>Result Analysis </a:t>
          </a:r>
          <a:endParaRPr lang="en-US"/>
        </a:p>
      </dgm:t>
    </dgm:pt>
    <dgm:pt modelId="{E4311932-9E2D-4132-92FB-00344646BCB7}" type="parTrans" cxnId="{DC45D1EA-669F-462C-A929-7B41B83F08B4}">
      <dgm:prSet/>
      <dgm:spPr/>
      <dgm:t>
        <a:bodyPr/>
        <a:lstStyle/>
        <a:p>
          <a:endParaRPr lang="en-US"/>
        </a:p>
      </dgm:t>
    </dgm:pt>
    <dgm:pt modelId="{4B387949-99B1-410D-B19C-1E5E1EF6CBF1}" type="sibTrans" cxnId="{DC45D1EA-669F-462C-A929-7B41B83F08B4}">
      <dgm:prSet/>
      <dgm:spPr/>
      <dgm:t>
        <a:bodyPr/>
        <a:lstStyle/>
        <a:p>
          <a:endParaRPr lang="en-US"/>
        </a:p>
      </dgm:t>
    </dgm:pt>
    <dgm:pt modelId="{799C004F-63FA-40B4-965B-3864683F4720}">
      <dgm:prSet/>
      <dgm:spPr/>
      <dgm:t>
        <a:bodyPr/>
        <a:lstStyle/>
        <a:p>
          <a:r>
            <a:rPr lang="en-US" b="0" i="0"/>
            <a:t>Conclusion </a:t>
          </a:r>
          <a:endParaRPr lang="en-US"/>
        </a:p>
      </dgm:t>
    </dgm:pt>
    <dgm:pt modelId="{AAF1A2A3-9958-4D3E-AD0D-6AA655D7C18C}" type="parTrans" cxnId="{1D97537A-4F16-4467-B47C-512ED6954F6D}">
      <dgm:prSet/>
      <dgm:spPr/>
      <dgm:t>
        <a:bodyPr/>
        <a:lstStyle/>
        <a:p>
          <a:endParaRPr lang="en-US"/>
        </a:p>
      </dgm:t>
    </dgm:pt>
    <dgm:pt modelId="{1D209D6E-8CFD-4C66-9852-FBDEB7BB7562}" type="sibTrans" cxnId="{1D97537A-4F16-4467-B47C-512ED6954F6D}">
      <dgm:prSet/>
      <dgm:spPr/>
      <dgm:t>
        <a:bodyPr/>
        <a:lstStyle/>
        <a:p>
          <a:endParaRPr lang="en-US"/>
        </a:p>
      </dgm:t>
    </dgm:pt>
    <dgm:pt modelId="{276E822B-9C1B-4150-A3A6-EC509EE2A952}">
      <dgm:prSet/>
      <dgm:spPr/>
      <dgm:t>
        <a:bodyPr/>
        <a:lstStyle/>
        <a:p>
          <a:r>
            <a:rPr lang="en-US" b="0" i="0"/>
            <a:t>Future Prospect</a:t>
          </a:r>
          <a:r>
            <a:rPr lang="en-IN"/>
            <a:t> </a:t>
          </a:r>
          <a:endParaRPr lang="en-US"/>
        </a:p>
      </dgm:t>
    </dgm:pt>
    <dgm:pt modelId="{0F43B72E-814D-4E6C-9B4A-45A1647FD0A4}" type="parTrans" cxnId="{EFD44EB2-05E4-4455-9608-7266E13BFF36}">
      <dgm:prSet/>
      <dgm:spPr/>
      <dgm:t>
        <a:bodyPr/>
        <a:lstStyle/>
        <a:p>
          <a:endParaRPr lang="en-US"/>
        </a:p>
      </dgm:t>
    </dgm:pt>
    <dgm:pt modelId="{3653A891-64B3-4CAE-9496-3D5650878613}" type="sibTrans" cxnId="{EFD44EB2-05E4-4455-9608-7266E13BFF36}">
      <dgm:prSet/>
      <dgm:spPr/>
      <dgm:t>
        <a:bodyPr/>
        <a:lstStyle/>
        <a:p>
          <a:endParaRPr lang="en-US"/>
        </a:p>
      </dgm:t>
    </dgm:pt>
    <dgm:pt modelId="{A1E9BD37-BE9B-42E1-829F-E91B0BC68F97}" type="pres">
      <dgm:prSet presAssocID="{AFF8B508-2E63-4314-8155-6E9042362036}" presName="Name0" presStyleCnt="0">
        <dgm:presLayoutVars>
          <dgm:dir/>
          <dgm:resizeHandles val="exact"/>
        </dgm:presLayoutVars>
      </dgm:prSet>
      <dgm:spPr/>
    </dgm:pt>
    <dgm:pt modelId="{883B1ACE-5CDB-4875-A4E6-AB8A8EBAD7C1}" type="pres">
      <dgm:prSet presAssocID="{BDB44E91-101C-4710-A463-26876DC61216}" presName="node" presStyleLbl="node1" presStyleIdx="0" presStyleCnt="7">
        <dgm:presLayoutVars>
          <dgm:bulletEnabled val="1"/>
        </dgm:presLayoutVars>
      </dgm:prSet>
      <dgm:spPr/>
    </dgm:pt>
    <dgm:pt modelId="{724FBA1D-0A52-4EEB-84CC-2941622FA3FA}" type="pres">
      <dgm:prSet presAssocID="{D270EFD8-9202-4F0E-8AEF-C2A206411376}" presName="sibTrans" presStyleLbl="sibTrans1D1" presStyleIdx="0" presStyleCnt="6"/>
      <dgm:spPr/>
    </dgm:pt>
    <dgm:pt modelId="{AE275FC0-D4D1-41F2-B44F-4011D01E6D03}" type="pres">
      <dgm:prSet presAssocID="{D270EFD8-9202-4F0E-8AEF-C2A206411376}" presName="connectorText" presStyleLbl="sibTrans1D1" presStyleIdx="0" presStyleCnt="6"/>
      <dgm:spPr/>
    </dgm:pt>
    <dgm:pt modelId="{62F43183-DC9A-4D69-B7F1-5C841569DC7F}" type="pres">
      <dgm:prSet presAssocID="{7CF16D24-9706-441F-8638-8D19B61EE574}" presName="node" presStyleLbl="node1" presStyleIdx="1" presStyleCnt="7">
        <dgm:presLayoutVars>
          <dgm:bulletEnabled val="1"/>
        </dgm:presLayoutVars>
      </dgm:prSet>
      <dgm:spPr/>
    </dgm:pt>
    <dgm:pt modelId="{406F1356-044A-472C-8E53-A6F78A30FECF}" type="pres">
      <dgm:prSet presAssocID="{C642CD76-9941-4D6F-9702-2F1D4377EC81}" presName="sibTrans" presStyleLbl="sibTrans1D1" presStyleIdx="1" presStyleCnt="6"/>
      <dgm:spPr/>
    </dgm:pt>
    <dgm:pt modelId="{A92D93F1-DFB3-4E42-8AC6-8457D8EF70A6}" type="pres">
      <dgm:prSet presAssocID="{C642CD76-9941-4D6F-9702-2F1D4377EC81}" presName="connectorText" presStyleLbl="sibTrans1D1" presStyleIdx="1" presStyleCnt="6"/>
      <dgm:spPr/>
    </dgm:pt>
    <dgm:pt modelId="{61B6F2B2-9743-4D15-8B33-517838F3DF8E}" type="pres">
      <dgm:prSet presAssocID="{E93DA1BB-21DB-46E5-A7F1-9F59CABB2C1D}" presName="node" presStyleLbl="node1" presStyleIdx="2" presStyleCnt="7">
        <dgm:presLayoutVars>
          <dgm:bulletEnabled val="1"/>
        </dgm:presLayoutVars>
      </dgm:prSet>
      <dgm:spPr/>
    </dgm:pt>
    <dgm:pt modelId="{7076AE5D-B7B5-4190-AC20-8C325D7A990B}" type="pres">
      <dgm:prSet presAssocID="{D935E7E3-1566-4387-84A4-6AA34BD42A9D}" presName="sibTrans" presStyleLbl="sibTrans1D1" presStyleIdx="2" presStyleCnt="6"/>
      <dgm:spPr/>
    </dgm:pt>
    <dgm:pt modelId="{EB6C0AE5-04AD-4C51-92D4-64C1BDE8C55D}" type="pres">
      <dgm:prSet presAssocID="{D935E7E3-1566-4387-84A4-6AA34BD42A9D}" presName="connectorText" presStyleLbl="sibTrans1D1" presStyleIdx="2" presStyleCnt="6"/>
      <dgm:spPr/>
    </dgm:pt>
    <dgm:pt modelId="{884581BE-0C73-46AC-9591-13E390A1962E}" type="pres">
      <dgm:prSet presAssocID="{39A7AF30-216D-4EAD-A965-B7A993981A7B}" presName="node" presStyleLbl="node1" presStyleIdx="3" presStyleCnt="7">
        <dgm:presLayoutVars>
          <dgm:bulletEnabled val="1"/>
        </dgm:presLayoutVars>
      </dgm:prSet>
      <dgm:spPr/>
    </dgm:pt>
    <dgm:pt modelId="{7AFF8354-7888-4063-882D-4805D53C9A78}" type="pres">
      <dgm:prSet presAssocID="{C8D8DF37-D39F-45A5-AA1D-6F9661411CB1}" presName="sibTrans" presStyleLbl="sibTrans1D1" presStyleIdx="3" presStyleCnt="6"/>
      <dgm:spPr/>
    </dgm:pt>
    <dgm:pt modelId="{BA3F9519-D2DB-4EC9-B4EC-797EA49B7AFD}" type="pres">
      <dgm:prSet presAssocID="{C8D8DF37-D39F-45A5-AA1D-6F9661411CB1}" presName="connectorText" presStyleLbl="sibTrans1D1" presStyleIdx="3" presStyleCnt="6"/>
      <dgm:spPr/>
    </dgm:pt>
    <dgm:pt modelId="{1544F1DC-C888-4C33-AAB2-11B2FEE642D5}" type="pres">
      <dgm:prSet presAssocID="{10407FA9-0D5B-4E4A-802A-F19CDC1020F0}" presName="node" presStyleLbl="node1" presStyleIdx="4" presStyleCnt="7">
        <dgm:presLayoutVars>
          <dgm:bulletEnabled val="1"/>
        </dgm:presLayoutVars>
      </dgm:prSet>
      <dgm:spPr/>
    </dgm:pt>
    <dgm:pt modelId="{A904899B-F402-4C17-912C-8B2F42B068E4}" type="pres">
      <dgm:prSet presAssocID="{4B387949-99B1-410D-B19C-1E5E1EF6CBF1}" presName="sibTrans" presStyleLbl="sibTrans1D1" presStyleIdx="4" presStyleCnt="6"/>
      <dgm:spPr/>
    </dgm:pt>
    <dgm:pt modelId="{EE0E759E-9F3E-4553-B981-E18BA11D82F3}" type="pres">
      <dgm:prSet presAssocID="{4B387949-99B1-410D-B19C-1E5E1EF6CBF1}" presName="connectorText" presStyleLbl="sibTrans1D1" presStyleIdx="4" presStyleCnt="6"/>
      <dgm:spPr/>
    </dgm:pt>
    <dgm:pt modelId="{3D7C6D3B-894C-4759-B35A-2079BCDC01EF}" type="pres">
      <dgm:prSet presAssocID="{799C004F-63FA-40B4-965B-3864683F4720}" presName="node" presStyleLbl="node1" presStyleIdx="5" presStyleCnt="7">
        <dgm:presLayoutVars>
          <dgm:bulletEnabled val="1"/>
        </dgm:presLayoutVars>
      </dgm:prSet>
      <dgm:spPr/>
    </dgm:pt>
    <dgm:pt modelId="{2D08C764-75F6-4700-8281-935CC6C90E4E}" type="pres">
      <dgm:prSet presAssocID="{1D209D6E-8CFD-4C66-9852-FBDEB7BB7562}" presName="sibTrans" presStyleLbl="sibTrans1D1" presStyleIdx="5" presStyleCnt="6"/>
      <dgm:spPr/>
    </dgm:pt>
    <dgm:pt modelId="{C80C4253-E466-432A-B6C4-A9CEB9725C6D}" type="pres">
      <dgm:prSet presAssocID="{1D209D6E-8CFD-4C66-9852-FBDEB7BB7562}" presName="connectorText" presStyleLbl="sibTrans1D1" presStyleIdx="5" presStyleCnt="6"/>
      <dgm:spPr/>
    </dgm:pt>
    <dgm:pt modelId="{C21A0101-ADD9-4D33-A0BE-49FA8FD67377}" type="pres">
      <dgm:prSet presAssocID="{276E822B-9C1B-4150-A3A6-EC509EE2A952}" presName="node" presStyleLbl="node1" presStyleIdx="6" presStyleCnt="7">
        <dgm:presLayoutVars>
          <dgm:bulletEnabled val="1"/>
        </dgm:presLayoutVars>
      </dgm:prSet>
      <dgm:spPr/>
    </dgm:pt>
  </dgm:ptLst>
  <dgm:cxnLst>
    <dgm:cxn modelId="{D10AAD00-4F02-4BAB-9DAD-70563D42ED71}" type="presOf" srcId="{D935E7E3-1566-4387-84A4-6AA34BD42A9D}" destId="{EB6C0AE5-04AD-4C51-92D4-64C1BDE8C55D}" srcOrd="1" destOrd="0" presId="urn:microsoft.com/office/officeart/2016/7/layout/RepeatingBendingProcessNew"/>
    <dgm:cxn modelId="{56BE8401-99E8-43CE-90B3-D3D181B11127}" type="presOf" srcId="{C8D8DF37-D39F-45A5-AA1D-6F9661411CB1}" destId="{BA3F9519-D2DB-4EC9-B4EC-797EA49B7AFD}" srcOrd="1" destOrd="0" presId="urn:microsoft.com/office/officeart/2016/7/layout/RepeatingBendingProcessNew"/>
    <dgm:cxn modelId="{E36CF302-91A7-4D90-A111-58ACE421D2B7}" type="presOf" srcId="{D270EFD8-9202-4F0E-8AEF-C2A206411376}" destId="{724FBA1D-0A52-4EEB-84CC-2941622FA3FA}" srcOrd="0" destOrd="0" presId="urn:microsoft.com/office/officeart/2016/7/layout/RepeatingBendingProcessNew"/>
    <dgm:cxn modelId="{964C750A-717F-4753-A128-8B512AA4FF29}" type="presOf" srcId="{7CF16D24-9706-441F-8638-8D19B61EE574}" destId="{62F43183-DC9A-4D69-B7F1-5C841569DC7F}" srcOrd="0" destOrd="0" presId="urn:microsoft.com/office/officeart/2016/7/layout/RepeatingBendingProcessNew"/>
    <dgm:cxn modelId="{CC201A0F-7393-4B5E-B5BC-4B7EF471C442}" srcId="{AFF8B508-2E63-4314-8155-6E9042362036}" destId="{BDB44E91-101C-4710-A463-26876DC61216}" srcOrd="0" destOrd="0" parTransId="{9EDB8719-6AA4-46D0-9AB6-DF4D0F97FCED}" sibTransId="{D270EFD8-9202-4F0E-8AEF-C2A206411376}"/>
    <dgm:cxn modelId="{413CD869-6D51-459F-8A83-919198B6EB8C}" type="presOf" srcId="{C8D8DF37-D39F-45A5-AA1D-6F9661411CB1}" destId="{7AFF8354-7888-4063-882D-4805D53C9A78}" srcOrd="0" destOrd="0" presId="urn:microsoft.com/office/officeart/2016/7/layout/RepeatingBendingProcessNew"/>
    <dgm:cxn modelId="{0421516A-842A-4DB5-B178-FFE6DD273ED3}" type="presOf" srcId="{276E822B-9C1B-4150-A3A6-EC509EE2A952}" destId="{C21A0101-ADD9-4D33-A0BE-49FA8FD67377}" srcOrd="0" destOrd="0" presId="urn:microsoft.com/office/officeart/2016/7/layout/RepeatingBendingProcessNew"/>
    <dgm:cxn modelId="{54BE7C4D-F6CC-4D69-9EA8-EEC108F65C5E}" srcId="{AFF8B508-2E63-4314-8155-6E9042362036}" destId="{39A7AF30-216D-4EAD-A965-B7A993981A7B}" srcOrd="3" destOrd="0" parTransId="{E26AEE71-FE5D-4B7D-95DF-907D3A1469D5}" sibTransId="{C8D8DF37-D39F-45A5-AA1D-6F9661411CB1}"/>
    <dgm:cxn modelId="{96249350-4D5E-447F-B19B-B34A26C9AF9C}" type="presOf" srcId="{10407FA9-0D5B-4E4A-802A-F19CDC1020F0}" destId="{1544F1DC-C888-4C33-AAB2-11B2FEE642D5}" srcOrd="0" destOrd="0" presId="urn:microsoft.com/office/officeart/2016/7/layout/RepeatingBendingProcessNew"/>
    <dgm:cxn modelId="{2DE7AC58-C17F-4F85-889F-ABC58ADD6C5C}" type="presOf" srcId="{C642CD76-9941-4D6F-9702-2F1D4377EC81}" destId="{A92D93F1-DFB3-4E42-8AC6-8457D8EF70A6}" srcOrd="1" destOrd="0" presId="urn:microsoft.com/office/officeart/2016/7/layout/RepeatingBendingProcessNew"/>
    <dgm:cxn modelId="{ED184659-97E2-4CAD-984C-C3DF36D40B18}" type="presOf" srcId="{D270EFD8-9202-4F0E-8AEF-C2A206411376}" destId="{AE275FC0-D4D1-41F2-B44F-4011D01E6D03}" srcOrd="1" destOrd="0" presId="urn:microsoft.com/office/officeart/2016/7/layout/RepeatingBendingProcessNew"/>
    <dgm:cxn modelId="{1D97537A-4F16-4467-B47C-512ED6954F6D}" srcId="{AFF8B508-2E63-4314-8155-6E9042362036}" destId="{799C004F-63FA-40B4-965B-3864683F4720}" srcOrd="5" destOrd="0" parTransId="{AAF1A2A3-9958-4D3E-AD0D-6AA655D7C18C}" sibTransId="{1D209D6E-8CFD-4C66-9852-FBDEB7BB7562}"/>
    <dgm:cxn modelId="{B35D1B8C-77C1-4468-A928-CCCB2332CA83}" type="presOf" srcId="{4B387949-99B1-410D-B19C-1E5E1EF6CBF1}" destId="{A904899B-F402-4C17-912C-8B2F42B068E4}" srcOrd="0" destOrd="0" presId="urn:microsoft.com/office/officeart/2016/7/layout/RepeatingBendingProcessNew"/>
    <dgm:cxn modelId="{22354491-50CE-46B3-BA7F-5598F0A751F1}" srcId="{AFF8B508-2E63-4314-8155-6E9042362036}" destId="{7CF16D24-9706-441F-8638-8D19B61EE574}" srcOrd="1" destOrd="0" parTransId="{5D42D831-89C5-40E4-A422-48143F07FEFC}" sibTransId="{C642CD76-9941-4D6F-9702-2F1D4377EC81}"/>
    <dgm:cxn modelId="{C8FDDF91-7B4A-4F11-85FC-FFDCFBED0210}" type="presOf" srcId="{D935E7E3-1566-4387-84A4-6AA34BD42A9D}" destId="{7076AE5D-B7B5-4190-AC20-8C325D7A990B}" srcOrd="0" destOrd="0" presId="urn:microsoft.com/office/officeart/2016/7/layout/RepeatingBendingProcessNew"/>
    <dgm:cxn modelId="{F4663E95-AB87-40AC-B6F6-B0070C2668E7}" srcId="{AFF8B508-2E63-4314-8155-6E9042362036}" destId="{E93DA1BB-21DB-46E5-A7F1-9F59CABB2C1D}" srcOrd="2" destOrd="0" parTransId="{1C3F6882-55FD-4030-8723-140C82021B84}" sibTransId="{D935E7E3-1566-4387-84A4-6AA34BD42A9D}"/>
    <dgm:cxn modelId="{2BC9C99F-C7DF-4B24-8E7E-4A7A2F5906DA}" type="presOf" srcId="{1D209D6E-8CFD-4C66-9852-FBDEB7BB7562}" destId="{C80C4253-E466-432A-B6C4-A9CEB9725C6D}" srcOrd="1" destOrd="0" presId="urn:microsoft.com/office/officeart/2016/7/layout/RepeatingBendingProcessNew"/>
    <dgm:cxn modelId="{EFD44EB2-05E4-4455-9608-7266E13BFF36}" srcId="{AFF8B508-2E63-4314-8155-6E9042362036}" destId="{276E822B-9C1B-4150-A3A6-EC509EE2A952}" srcOrd="6" destOrd="0" parTransId="{0F43B72E-814D-4E6C-9B4A-45A1647FD0A4}" sibTransId="{3653A891-64B3-4CAE-9496-3D5650878613}"/>
    <dgm:cxn modelId="{F50D2CBB-A9F6-4DAC-BA03-27F63916951D}" type="presOf" srcId="{1D209D6E-8CFD-4C66-9852-FBDEB7BB7562}" destId="{2D08C764-75F6-4700-8281-935CC6C90E4E}" srcOrd="0" destOrd="0" presId="urn:microsoft.com/office/officeart/2016/7/layout/RepeatingBendingProcessNew"/>
    <dgm:cxn modelId="{79D033C9-D02D-4CFE-83AB-60E60EDEFE45}" type="presOf" srcId="{AFF8B508-2E63-4314-8155-6E9042362036}" destId="{A1E9BD37-BE9B-42E1-829F-E91B0BC68F97}" srcOrd="0" destOrd="0" presId="urn:microsoft.com/office/officeart/2016/7/layout/RepeatingBendingProcessNew"/>
    <dgm:cxn modelId="{5A240AD1-117F-481E-B440-8472DCA95F95}" type="presOf" srcId="{C642CD76-9941-4D6F-9702-2F1D4377EC81}" destId="{406F1356-044A-472C-8E53-A6F78A30FECF}" srcOrd="0" destOrd="0" presId="urn:microsoft.com/office/officeart/2016/7/layout/RepeatingBendingProcessNew"/>
    <dgm:cxn modelId="{25966ED2-B829-4F58-A8E0-434FA4A994A1}" type="presOf" srcId="{39A7AF30-216D-4EAD-A965-B7A993981A7B}" destId="{884581BE-0C73-46AC-9591-13E390A1962E}" srcOrd="0" destOrd="0" presId="urn:microsoft.com/office/officeart/2016/7/layout/RepeatingBendingProcessNew"/>
    <dgm:cxn modelId="{0513E7DA-1BA0-4CF2-9E37-696B8435543F}" type="presOf" srcId="{799C004F-63FA-40B4-965B-3864683F4720}" destId="{3D7C6D3B-894C-4759-B35A-2079BCDC01EF}" srcOrd="0" destOrd="0" presId="urn:microsoft.com/office/officeart/2016/7/layout/RepeatingBendingProcessNew"/>
    <dgm:cxn modelId="{384063DF-BF6A-4A27-851E-6649703A5A38}" type="presOf" srcId="{4B387949-99B1-410D-B19C-1E5E1EF6CBF1}" destId="{EE0E759E-9F3E-4553-B981-E18BA11D82F3}" srcOrd="1" destOrd="0" presId="urn:microsoft.com/office/officeart/2016/7/layout/RepeatingBendingProcessNew"/>
    <dgm:cxn modelId="{733DC1EA-C20E-4EA0-81C7-1047E92E9A26}" type="presOf" srcId="{BDB44E91-101C-4710-A463-26876DC61216}" destId="{883B1ACE-5CDB-4875-A4E6-AB8A8EBAD7C1}" srcOrd="0" destOrd="0" presId="urn:microsoft.com/office/officeart/2016/7/layout/RepeatingBendingProcessNew"/>
    <dgm:cxn modelId="{DC45D1EA-669F-462C-A929-7B41B83F08B4}" srcId="{AFF8B508-2E63-4314-8155-6E9042362036}" destId="{10407FA9-0D5B-4E4A-802A-F19CDC1020F0}" srcOrd="4" destOrd="0" parTransId="{E4311932-9E2D-4132-92FB-00344646BCB7}" sibTransId="{4B387949-99B1-410D-B19C-1E5E1EF6CBF1}"/>
    <dgm:cxn modelId="{4A817DED-B3F8-4446-BB2F-421F81DD48C8}" type="presOf" srcId="{E93DA1BB-21DB-46E5-A7F1-9F59CABB2C1D}" destId="{61B6F2B2-9743-4D15-8B33-517838F3DF8E}" srcOrd="0" destOrd="0" presId="urn:microsoft.com/office/officeart/2016/7/layout/RepeatingBendingProcessNew"/>
    <dgm:cxn modelId="{19BCC9E6-6A6D-4D5A-9683-E2AD06258568}" type="presParOf" srcId="{A1E9BD37-BE9B-42E1-829F-E91B0BC68F97}" destId="{883B1ACE-5CDB-4875-A4E6-AB8A8EBAD7C1}" srcOrd="0" destOrd="0" presId="urn:microsoft.com/office/officeart/2016/7/layout/RepeatingBendingProcessNew"/>
    <dgm:cxn modelId="{9BDAF90D-AA96-48C4-9AD5-0BF0AFE82BFC}" type="presParOf" srcId="{A1E9BD37-BE9B-42E1-829F-E91B0BC68F97}" destId="{724FBA1D-0A52-4EEB-84CC-2941622FA3FA}" srcOrd="1" destOrd="0" presId="urn:microsoft.com/office/officeart/2016/7/layout/RepeatingBendingProcessNew"/>
    <dgm:cxn modelId="{8092CA9A-AC2C-4AC9-BE5C-FB78A5A318AB}" type="presParOf" srcId="{724FBA1D-0A52-4EEB-84CC-2941622FA3FA}" destId="{AE275FC0-D4D1-41F2-B44F-4011D01E6D03}" srcOrd="0" destOrd="0" presId="urn:microsoft.com/office/officeart/2016/7/layout/RepeatingBendingProcessNew"/>
    <dgm:cxn modelId="{C5AE033E-13A6-4406-B572-AB52DAC02A60}" type="presParOf" srcId="{A1E9BD37-BE9B-42E1-829F-E91B0BC68F97}" destId="{62F43183-DC9A-4D69-B7F1-5C841569DC7F}" srcOrd="2" destOrd="0" presId="urn:microsoft.com/office/officeart/2016/7/layout/RepeatingBendingProcessNew"/>
    <dgm:cxn modelId="{548062C9-B181-47B4-9625-C2785657DAF2}" type="presParOf" srcId="{A1E9BD37-BE9B-42E1-829F-E91B0BC68F97}" destId="{406F1356-044A-472C-8E53-A6F78A30FECF}" srcOrd="3" destOrd="0" presId="urn:microsoft.com/office/officeart/2016/7/layout/RepeatingBendingProcessNew"/>
    <dgm:cxn modelId="{DCA57FE1-C8CF-417F-98E2-047FA5EE947C}" type="presParOf" srcId="{406F1356-044A-472C-8E53-A6F78A30FECF}" destId="{A92D93F1-DFB3-4E42-8AC6-8457D8EF70A6}" srcOrd="0" destOrd="0" presId="urn:microsoft.com/office/officeart/2016/7/layout/RepeatingBendingProcessNew"/>
    <dgm:cxn modelId="{E0334D55-F124-432C-B2EC-0FE937DD5259}" type="presParOf" srcId="{A1E9BD37-BE9B-42E1-829F-E91B0BC68F97}" destId="{61B6F2B2-9743-4D15-8B33-517838F3DF8E}" srcOrd="4" destOrd="0" presId="urn:microsoft.com/office/officeart/2016/7/layout/RepeatingBendingProcessNew"/>
    <dgm:cxn modelId="{3E1727D3-76BE-4D65-863E-9512CD01F5F1}" type="presParOf" srcId="{A1E9BD37-BE9B-42E1-829F-E91B0BC68F97}" destId="{7076AE5D-B7B5-4190-AC20-8C325D7A990B}" srcOrd="5" destOrd="0" presId="urn:microsoft.com/office/officeart/2016/7/layout/RepeatingBendingProcessNew"/>
    <dgm:cxn modelId="{5961BB16-B676-4E5E-9342-A67F2ECB0FA1}" type="presParOf" srcId="{7076AE5D-B7B5-4190-AC20-8C325D7A990B}" destId="{EB6C0AE5-04AD-4C51-92D4-64C1BDE8C55D}" srcOrd="0" destOrd="0" presId="urn:microsoft.com/office/officeart/2016/7/layout/RepeatingBendingProcessNew"/>
    <dgm:cxn modelId="{F7D9BCF1-98F9-4F4E-8280-A5E8F99D0B1A}" type="presParOf" srcId="{A1E9BD37-BE9B-42E1-829F-E91B0BC68F97}" destId="{884581BE-0C73-46AC-9591-13E390A1962E}" srcOrd="6" destOrd="0" presId="urn:microsoft.com/office/officeart/2016/7/layout/RepeatingBendingProcessNew"/>
    <dgm:cxn modelId="{E407F88B-1208-4590-A171-DB460E8D6020}" type="presParOf" srcId="{A1E9BD37-BE9B-42E1-829F-E91B0BC68F97}" destId="{7AFF8354-7888-4063-882D-4805D53C9A78}" srcOrd="7" destOrd="0" presId="urn:microsoft.com/office/officeart/2016/7/layout/RepeatingBendingProcessNew"/>
    <dgm:cxn modelId="{BE8719A6-3200-4E47-8123-DD45E306F3FC}" type="presParOf" srcId="{7AFF8354-7888-4063-882D-4805D53C9A78}" destId="{BA3F9519-D2DB-4EC9-B4EC-797EA49B7AFD}" srcOrd="0" destOrd="0" presId="urn:microsoft.com/office/officeart/2016/7/layout/RepeatingBendingProcessNew"/>
    <dgm:cxn modelId="{83737909-6977-4637-BD64-0FD33D155B14}" type="presParOf" srcId="{A1E9BD37-BE9B-42E1-829F-E91B0BC68F97}" destId="{1544F1DC-C888-4C33-AAB2-11B2FEE642D5}" srcOrd="8" destOrd="0" presId="urn:microsoft.com/office/officeart/2016/7/layout/RepeatingBendingProcessNew"/>
    <dgm:cxn modelId="{249E0511-082B-4CF7-91D5-DE7ADC1D8305}" type="presParOf" srcId="{A1E9BD37-BE9B-42E1-829F-E91B0BC68F97}" destId="{A904899B-F402-4C17-912C-8B2F42B068E4}" srcOrd="9" destOrd="0" presId="urn:microsoft.com/office/officeart/2016/7/layout/RepeatingBendingProcessNew"/>
    <dgm:cxn modelId="{13FEA5E6-80A9-4F7E-94F8-9A0E439FF786}" type="presParOf" srcId="{A904899B-F402-4C17-912C-8B2F42B068E4}" destId="{EE0E759E-9F3E-4553-B981-E18BA11D82F3}" srcOrd="0" destOrd="0" presId="urn:microsoft.com/office/officeart/2016/7/layout/RepeatingBendingProcessNew"/>
    <dgm:cxn modelId="{27082308-4B03-4527-BC5A-4043711B33E5}" type="presParOf" srcId="{A1E9BD37-BE9B-42E1-829F-E91B0BC68F97}" destId="{3D7C6D3B-894C-4759-B35A-2079BCDC01EF}" srcOrd="10" destOrd="0" presId="urn:microsoft.com/office/officeart/2016/7/layout/RepeatingBendingProcessNew"/>
    <dgm:cxn modelId="{E88D7999-9414-4EBC-A703-61BA502AEB61}" type="presParOf" srcId="{A1E9BD37-BE9B-42E1-829F-E91B0BC68F97}" destId="{2D08C764-75F6-4700-8281-935CC6C90E4E}" srcOrd="11" destOrd="0" presId="urn:microsoft.com/office/officeart/2016/7/layout/RepeatingBendingProcessNew"/>
    <dgm:cxn modelId="{8A890348-6325-4B96-AD91-BB74F1FA933C}" type="presParOf" srcId="{2D08C764-75F6-4700-8281-935CC6C90E4E}" destId="{C80C4253-E466-432A-B6C4-A9CEB9725C6D}" srcOrd="0" destOrd="0" presId="urn:microsoft.com/office/officeart/2016/7/layout/RepeatingBendingProcessNew"/>
    <dgm:cxn modelId="{4329CF70-41E2-4C12-9D46-8EB59A2219E4}" type="presParOf" srcId="{A1E9BD37-BE9B-42E1-829F-E91B0BC68F97}" destId="{C21A0101-ADD9-4D33-A0BE-49FA8FD67377}"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5CF005-ACC2-409E-AE77-9FECEA587E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FE07D3-6F17-4030-A96B-0FCE97C0C660}">
      <dgm:prSet/>
      <dgm:spPr/>
      <dgm:t>
        <a:bodyPr/>
        <a:lstStyle/>
        <a:p>
          <a:r>
            <a:rPr lang="en-US"/>
            <a:t>Bagging, also known as Bootstrap aggregating, is an ensemble learning technique that helps to improve the performance and accuracy of machine learning algorithms. </a:t>
          </a:r>
        </a:p>
      </dgm:t>
    </dgm:pt>
    <dgm:pt modelId="{B54E62DD-1F30-449E-9206-AD183A1CC73F}" type="parTrans" cxnId="{8D7216BD-FE1B-49EB-B923-B925EF4998B0}">
      <dgm:prSet/>
      <dgm:spPr/>
      <dgm:t>
        <a:bodyPr/>
        <a:lstStyle/>
        <a:p>
          <a:endParaRPr lang="en-US"/>
        </a:p>
      </dgm:t>
    </dgm:pt>
    <dgm:pt modelId="{B5E4812A-6C2D-4558-A4EC-18B33C7FDE46}" type="sibTrans" cxnId="{8D7216BD-FE1B-49EB-B923-B925EF4998B0}">
      <dgm:prSet/>
      <dgm:spPr/>
      <dgm:t>
        <a:bodyPr/>
        <a:lstStyle/>
        <a:p>
          <a:endParaRPr lang="en-US"/>
        </a:p>
      </dgm:t>
    </dgm:pt>
    <dgm:pt modelId="{1D8C0164-D7B1-4F3A-B530-1F291B84AF8E}">
      <dgm:prSet/>
      <dgm:spPr/>
      <dgm:t>
        <a:bodyPr/>
        <a:lstStyle/>
        <a:p>
          <a:r>
            <a:rPr lang="en-US"/>
            <a:t>It is used to deal with bias-variance trade-offs and reduces the variance of a prediction model. </a:t>
          </a:r>
        </a:p>
      </dgm:t>
    </dgm:pt>
    <dgm:pt modelId="{AECFBFB2-4945-4E89-90CA-5C5888185CF1}" type="parTrans" cxnId="{06DD6F85-9F09-4A9D-8075-1435510193FB}">
      <dgm:prSet/>
      <dgm:spPr/>
      <dgm:t>
        <a:bodyPr/>
        <a:lstStyle/>
        <a:p>
          <a:endParaRPr lang="en-US"/>
        </a:p>
      </dgm:t>
    </dgm:pt>
    <dgm:pt modelId="{6B064DE4-EDB7-471A-AB0A-29A7EDFFF557}" type="sibTrans" cxnId="{06DD6F85-9F09-4A9D-8075-1435510193FB}">
      <dgm:prSet/>
      <dgm:spPr/>
      <dgm:t>
        <a:bodyPr/>
        <a:lstStyle/>
        <a:p>
          <a:endParaRPr lang="en-US"/>
        </a:p>
      </dgm:t>
    </dgm:pt>
    <dgm:pt modelId="{C407319F-6898-4F2B-B4DA-7F9257AE3F79}">
      <dgm:prSet/>
      <dgm:spPr/>
      <dgm:t>
        <a:bodyPr/>
        <a:lstStyle/>
        <a:p>
          <a:r>
            <a:rPr lang="en-US"/>
            <a:t>Bagging avoids overfitting of data and is used for both regression and classification models, specifically for decision tree algorithms.</a:t>
          </a:r>
        </a:p>
      </dgm:t>
    </dgm:pt>
    <dgm:pt modelId="{FB840365-26ED-4DF9-A2DB-363AFA61F2CC}" type="parTrans" cxnId="{79EF6C92-51C6-4E67-93C5-6BDBAA436211}">
      <dgm:prSet/>
      <dgm:spPr/>
      <dgm:t>
        <a:bodyPr/>
        <a:lstStyle/>
        <a:p>
          <a:endParaRPr lang="en-US"/>
        </a:p>
      </dgm:t>
    </dgm:pt>
    <dgm:pt modelId="{6A4D3B3D-FC3A-46DF-9954-8DB92464C02B}" type="sibTrans" cxnId="{79EF6C92-51C6-4E67-93C5-6BDBAA436211}">
      <dgm:prSet/>
      <dgm:spPr/>
      <dgm:t>
        <a:bodyPr/>
        <a:lstStyle/>
        <a:p>
          <a:endParaRPr lang="en-US"/>
        </a:p>
      </dgm:t>
    </dgm:pt>
    <dgm:pt modelId="{5E68E53F-7211-4CDD-9BED-E04E1009AA61}" type="pres">
      <dgm:prSet presAssocID="{8C5CF005-ACC2-409E-AE77-9FECEA587E6C}" presName="linear" presStyleCnt="0">
        <dgm:presLayoutVars>
          <dgm:animLvl val="lvl"/>
          <dgm:resizeHandles val="exact"/>
        </dgm:presLayoutVars>
      </dgm:prSet>
      <dgm:spPr/>
    </dgm:pt>
    <dgm:pt modelId="{80ACAE7B-AA72-4A07-ACDF-4F158CE6B7CF}" type="pres">
      <dgm:prSet presAssocID="{99FE07D3-6F17-4030-A96B-0FCE97C0C660}" presName="parentText" presStyleLbl="node1" presStyleIdx="0" presStyleCnt="3">
        <dgm:presLayoutVars>
          <dgm:chMax val="0"/>
          <dgm:bulletEnabled val="1"/>
        </dgm:presLayoutVars>
      </dgm:prSet>
      <dgm:spPr/>
    </dgm:pt>
    <dgm:pt modelId="{053DEC6F-101C-4052-9F50-87721404C1C1}" type="pres">
      <dgm:prSet presAssocID="{B5E4812A-6C2D-4558-A4EC-18B33C7FDE46}" presName="spacer" presStyleCnt="0"/>
      <dgm:spPr/>
    </dgm:pt>
    <dgm:pt modelId="{2C809196-3E4F-4383-8185-9CE0801B9BEC}" type="pres">
      <dgm:prSet presAssocID="{1D8C0164-D7B1-4F3A-B530-1F291B84AF8E}" presName="parentText" presStyleLbl="node1" presStyleIdx="1" presStyleCnt="3">
        <dgm:presLayoutVars>
          <dgm:chMax val="0"/>
          <dgm:bulletEnabled val="1"/>
        </dgm:presLayoutVars>
      </dgm:prSet>
      <dgm:spPr/>
    </dgm:pt>
    <dgm:pt modelId="{ABC0A3DE-0B72-49BE-AC94-6C4953614B5B}" type="pres">
      <dgm:prSet presAssocID="{6B064DE4-EDB7-471A-AB0A-29A7EDFFF557}" presName="spacer" presStyleCnt="0"/>
      <dgm:spPr/>
    </dgm:pt>
    <dgm:pt modelId="{7193744C-C823-4147-ADCA-097BAE40705F}" type="pres">
      <dgm:prSet presAssocID="{C407319F-6898-4F2B-B4DA-7F9257AE3F79}" presName="parentText" presStyleLbl="node1" presStyleIdx="2" presStyleCnt="3">
        <dgm:presLayoutVars>
          <dgm:chMax val="0"/>
          <dgm:bulletEnabled val="1"/>
        </dgm:presLayoutVars>
      </dgm:prSet>
      <dgm:spPr/>
    </dgm:pt>
  </dgm:ptLst>
  <dgm:cxnLst>
    <dgm:cxn modelId="{44D5F015-0C0D-47C1-97D8-D1AAB7BDA36C}" type="presOf" srcId="{1D8C0164-D7B1-4F3A-B530-1F291B84AF8E}" destId="{2C809196-3E4F-4383-8185-9CE0801B9BEC}" srcOrd="0" destOrd="0" presId="urn:microsoft.com/office/officeart/2005/8/layout/vList2"/>
    <dgm:cxn modelId="{9F22A178-8508-480A-AED5-A273F652A5F4}" type="presOf" srcId="{99FE07D3-6F17-4030-A96B-0FCE97C0C660}" destId="{80ACAE7B-AA72-4A07-ACDF-4F158CE6B7CF}" srcOrd="0" destOrd="0" presId="urn:microsoft.com/office/officeart/2005/8/layout/vList2"/>
    <dgm:cxn modelId="{F613577E-CF44-4114-AC6A-B6555F0B5143}" type="presOf" srcId="{8C5CF005-ACC2-409E-AE77-9FECEA587E6C}" destId="{5E68E53F-7211-4CDD-9BED-E04E1009AA61}" srcOrd="0" destOrd="0" presId="urn:microsoft.com/office/officeart/2005/8/layout/vList2"/>
    <dgm:cxn modelId="{06DD6F85-9F09-4A9D-8075-1435510193FB}" srcId="{8C5CF005-ACC2-409E-AE77-9FECEA587E6C}" destId="{1D8C0164-D7B1-4F3A-B530-1F291B84AF8E}" srcOrd="1" destOrd="0" parTransId="{AECFBFB2-4945-4E89-90CA-5C5888185CF1}" sibTransId="{6B064DE4-EDB7-471A-AB0A-29A7EDFFF557}"/>
    <dgm:cxn modelId="{79EF6C92-51C6-4E67-93C5-6BDBAA436211}" srcId="{8C5CF005-ACC2-409E-AE77-9FECEA587E6C}" destId="{C407319F-6898-4F2B-B4DA-7F9257AE3F79}" srcOrd="2" destOrd="0" parTransId="{FB840365-26ED-4DF9-A2DB-363AFA61F2CC}" sibTransId="{6A4D3B3D-FC3A-46DF-9954-8DB92464C02B}"/>
    <dgm:cxn modelId="{8D7216BD-FE1B-49EB-B923-B925EF4998B0}" srcId="{8C5CF005-ACC2-409E-AE77-9FECEA587E6C}" destId="{99FE07D3-6F17-4030-A96B-0FCE97C0C660}" srcOrd="0" destOrd="0" parTransId="{B54E62DD-1F30-449E-9206-AD183A1CC73F}" sibTransId="{B5E4812A-6C2D-4558-A4EC-18B33C7FDE46}"/>
    <dgm:cxn modelId="{11D67CD1-7E66-4E6E-BE64-9254F05EB9FE}" type="presOf" srcId="{C407319F-6898-4F2B-B4DA-7F9257AE3F79}" destId="{7193744C-C823-4147-ADCA-097BAE40705F}" srcOrd="0" destOrd="0" presId="urn:microsoft.com/office/officeart/2005/8/layout/vList2"/>
    <dgm:cxn modelId="{C0E98D89-FD6D-4D79-B80A-722D1AEC184E}" type="presParOf" srcId="{5E68E53F-7211-4CDD-9BED-E04E1009AA61}" destId="{80ACAE7B-AA72-4A07-ACDF-4F158CE6B7CF}" srcOrd="0" destOrd="0" presId="urn:microsoft.com/office/officeart/2005/8/layout/vList2"/>
    <dgm:cxn modelId="{E0C3B0F3-09E6-4590-94D8-34B70E08176D}" type="presParOf" srcId="{5E68E53F-7211-4CDD-9BED-E04E1009AA61}" destId="{053DEC6F-101C-4052-9F50-87721404C1C1}" srcOrd="1" destOrd="0" presId="urn:microsoft.com/office/officeart/2005/8/layout/vList2"/>
    <dgm:cxn modelId="{0DD6C9FD-32AB-47C2-90D1-6FFD39294F15}" type="presParOf" srcId="{5E68E53F-7211-4CDD-9BED-E04E1009AA61}" destId="{2C809196-3E4F-4383-8185-9CE0801B9BEC}" srcOrd="2" destOrd="0" presId="urn:microsoft.com/office/officeart/2005/8/layout/vList2"/>
    <dgm:cxn modelId="{9CE75E1E-A447-4558-8AEB-2E4E0736E299}" type="presParOf" srcId="{5E68E53F-7211-4CDD-9BED-E04E1009AA61}" destId="{ABC0A3DE-0B72-49BE-AC94-6C4953614B5B}" srcOrd="3" destOrd="0" presId="urn:microsoft.com/office/officeart/2005/8/layout/vList2"/>
    <dgm:cxn modelId="{ECB51156-33DE-43D0-8DE8-C0623A7809FB}" type="presParOf" srcId="{5E68E53F-7211-4CDD-9BED-E04E1009AA61}" destId="{7193744C-C823-4147-ADCA-097BAE40705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B0416D-05D9-4C22-8D78-BE6C106802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497335-9A18-4F30-9A3F-D5DDAD936CB2}">
      <dgm:prSet/>
      <dgm:spPr/>
      <dgm:t>
        <a:bodyPr/>
        <a:lstStyle/>
        <a:p>
          <a:pPr>
            <a:lnSpc>
              <a:spcPct val="100000"/>
            </a:lnSpc>
          </a:pPr>
          <a:r>
            <a:rPr lang="en-US"/>
            <a:t>Forest is an extended version of Decision Trees. It is a group of individual decision trees combined together to form a forest.</a:t>
          </a:r>
        </a:p>
      </dgm:t>
    </dgm:pt>
    <dgm:pt modelId="{81EA8754-E683-428C-8E2B-A9696320B8E8}" type="parTrans" cxnId="{5417424F-9047-4C9D-9477-8D54BEC8F522}">
      <dgm:prSet/>
      <dgm:spPr/>
      <dgm:t>
        <a:bodyPr/>
        <a:lstStyle/>
        <a:p>
          <a:endParaRPr lang="en-US"/>
        </a:p>
      </dgm:t>
    </dgm:pt>
    <dgm:pt modelId="{F19E66E0-91A1-4C53-9BE9-B3ED10F1B4EA}" type="sibTrans" cxnId="{5417424F-9047-4C9D-9477-8D54BEC8F522}">
      <dgm:prSet/>
      <dgm:spPr/>
      <dgm:t>
        <a:bodyPr/>
        <a:lstStyle/>
        <a:p>
          <a:endParaRPr lang="en-US"/>
        </a:p>
      </dgm:t>
    </dgm:pt>
    <dgm:pt modelId="{A52E494B-BEC9-4497-A084-E81FD7244CAA}">
      <dgm:prSet/>
      <dgm:spPr/>
      <dgm:t>
        <a:bodyPr/>
        <a:lstStyle/>
        <a:p>
          <a:pPr>
            <a:lnSpc>
              <a:spcPct val="100000"/>
            </a:lnSpc>
          </a:pPr>
          <a:r>
            <a:rPr lang="en-US"/>
            <a:t>It computes on a randomly selected data and compares this with all the decision trees that are present. The most frequent output obtained is considered to be the final result.</a:t>
          </a:r>
        </a:p>
      </dgm:t>
    </dgm:pt>
    <dgm:pt modelId="{E6987ECE-B164-47F7-A37D-560B9456ADEB}" type="parTrans" cxnId="{71A821D6-14BB-425D-A8DA-23F351CD2E65}">
      <dgm:prSet/>
      <dgm:spPr/>
      <dgm:t>
        <a:bodyPr/>
        <a:lstStyle/>
        <a:p>
          <a:endParaRPr lang="en-US"/>
        </a:p>
      </dgm:t>
    </dgm:pt>
    <dgm:pt modelId="{2D20626B-160E-4849-862B-9E121EE64717}" type="sibTrans" cxnId="{71A821D6-14BB-425D-A8DA-23F351CD2E65}">
      <dgm:prSet/>
      <dgm:spPr/>
      <dgm:t>
        <a:bodyPr/>
        <a:lstStyle/>
        <a:p>
          <a:endParaRPr lang="en-US"/>
        </a:p>
      </dgm:t>
    </dgm:pt>
    <dgm:pt modelId="{6C6D7602-29DC-451A-A1FC-9AA8EBBC0074}">
      <dgm:prSet/>
      <dgm:spPr/>
      <dgm:t>
        <a:bodyPr/>
        <a:lstStyle/>
        <a:p>
          <a:pPr>
            <a:lnSpc>
              <a:spcPct val="100000"/>
            </a:lnSpc>
          </a:pPr>
          <a:r>
            <a:rPr lang="en-US"/>
            <a:t>In case of this research, on application the accuracy and the sensitivity observed are 98.25% and 100% respectively</a:t>
          </a:r>
        </a:p>
      </dgm:t>
    </dgm:pt>
    <dgm:pt modelId="{353D5BFB-5BAA-4349-81B0-9C049FF7258D}" type="parTrans" cxnId="{5B1BC390-D7D3-43B2-9C8F-D3A43D55D043}">
      <dgm:prSet/>
      <dgm:spPr/>
      <dgm:t>
        <a:bodyPr/>
        <a:lstStyle/>
        <a:p>
          <a:endParaRPr lang="en-US"/>
        </a:p>
      </dgm:t>
    </dgm:pt>
    <dgm:pt modelId="{73A95599-3F0E-4BCB-A82A-9E3C00A08791}" type="sibTrans" cxnId="{5B1BC390-D7D3-43B2-9C8F-D3A43D55D043}">
      <dgm:prSet/>
      <dgm:spPr/>
      <dgm:t>
        <a:bodyPr/>
        <a:lstStyle/>
        <a:p>
          <a:endParaRPr lang="en-US"/>
        </a:p>
      </dgm:t>
    </dgm:pt>
    <dgm:pt modelId="{ED3CD6A8-03A7-46BC-B59F-4771F54F4147}" type="pres">
      <dgm:prSet presAssocID="{A8B0416D-05D9-4C22-8D78-BE6C106802FE}" presName="root" presStyleCnt="0">
        <dgm:presLayoutVars>
          <dgm:dir/>
          <dgm:resizeHandles val="exact"/>
        </dgm:presLayoutVars>
      </dgm:prSet>
      <dgm:spPr/>
    </dgm:pt>
    <dgm:pt modelId="{C0273163-9C88-4E9D-BFBB-001F94682173}" type="pres">
      <dgm:prSet presAssocID="{78497335-9A18-4F30-9A3F-D5DDAD936CB2}" presName="compNode" presStyleCnt="0"/>
      <dgm:spPr/>
    </dgm:pt>
    <dgm:pt modelId="{59950F87-869E-4A86-9219-336BC9EA4DFB}" type="pres">
      <dgm:prSet presAssocID="{78497335-9A18-4F30-9A3F-D5DDAD936CB2}" presName="bgRect" presStyleLbl="bgShp" presStyleIdx="0" presStyleCnt="3"/>
      <dgm:spPr/>
    </dgm:pt>
    <dgm:pt modelId="{6796DA4C-C56B-4104-8CB6-94C442689D95}" type="pres">
      <dgm:prSet presAssocID="{78497335-9A18-4F30-9A3F-D5DDAD936C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325CA64D-42A2-4750-9821-0B87923131C3}" type="pres">
      <dgm:prSet presAssocID="{78497335-9A18-4F30-9A3F-D5DDAD936CB2}" presName="spaceRect" presStyleCnt="0"/>
      <dgm:spPr/>
    </dgm:pt>
    <dgm:pt modelId="{76E2307C-0EB5-46B0-A540-9E155F1C1E57}" type="pres">
      <dgm:prSet presAssocID="{78497335-9A18-4F30-9A3F-D5DDAD936CB2}" presName="parTx" presStyleLbl="revTx" presStyleIdx="0" presStyleCnt="3">
        <dgm:presLayoutVars>
          <dgm:chMax val="0"/>
          <dgm:chPref val="0"/>
        </dgm:presLayoutVars>
      </dgm:prSet>
      <dgm:spPr/>
    </dgm:pt>
    <dgm:pt modelId="{6A7CC314-3591-49FB-AFB0-E59519EA268A}" type="pres">
      <dgm:prSet presAssocID="{F19E66E0-91A1-4C53-9BE9-B3ED10F1B4EA}" presName="sibTrans" presStyleCnt="0"/>
      <dgm:spPr/>
    </dgm:pt>
    <dgm:pt modelId="{B83BABF0-7A0D-44D4-890B-37E5F8C773A9}" type="pres">
      <dgm:prSet presAssocID="{A52E494B-BEC9-4497-A084-E81FD7244CAA}" presName="compNode" presStyleCnt="0"/>
      <dgm:spPr/>
    </dgm:pt>
    <dgm:pt modelId="{661968D6-5019-42A8-8090-505EC74B568E}" type="pres">
      <dgm:prSet presAssocID="{A52E494B-BEC9-4497-A084-E81FD7244CAA}" presName="bgRect" presStyleLbl="bgShp" presStyleIdx="1" presStyleCnt="3"/>
      <dgm:spPr/>
    </dgm:pt>
    <dgm:pt modelId="{62B96893-56BB-4B11-B1EA-B20CB991BDA9}" type="pres">
      <dgm:prSet presAssocID="{A52E494B-BEC9-4497-A084-E81FD7244C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DC054A3-DB80-46CC-96E6-D1F9F23747A3}" type="pres">
      <dgm:prSet presAssocID="{A52E494B-BEC9-4497-A084-E81FD7244CAA}" presName="spaceRect" presStyleCnt="0"/>
      <dgm:spPr/>
    </dgm:pt>
    <dgm:pt modelId="{D1338FB3-9B16-4EA1-9A07-FBE984D0A5CA}" type="pres">
      <dgm:prSet presAssocID="{A52E494B-BEC9-4497-A084-E81FD7244CAA}" presName="parTx" presStyleLbl="revTx" presStyleIdx="1" presStyleCnt="3">
        <dgm:presLayoutVars>
          <dgm:chMax val="0"/>
          <dgm:chPref val="0"/>
        </dgm:presLayoutVars>
      </dgm:prSet>
      <dgm:spPr/>
    </dgm:pt>
    <dgm:pt modelId="{A2B436A6-96D0-466D-BAA6-3A857466275C}" type="pres">
      <dgm:prSet presAssocID="{2D20626B-160E-4849-862B-9E121EE64717}" presName="sibTrans" presStyleCnt="0"/>
      <dgm:spPr/>
    </dgm:pt>
    <dgm:pt modelId="{6EE334E3-D207-4509-98C8-56C030361AA7}" type="pres">
      <dgm:prSet presAssocID="{6C6D7602-29DC-451A-A1FC-9AA8EBBC0074}" presName="compNode" presStyleCnt="0"/>
      <dgm:spPr/>
    </dgm:pt>
    <dgm:pt modelId="{73E25846-6AB5-4FE6-8766-9C75E0DEEFD7}" type="pres">
      <dgm:prSet presAssocID="{6C6D7602-29DC-451A-A1FC-9AA8EBBC0074}" presName="bgRect" presStyleLbl="bgShp" presStyleIdx="2" presStyleCnt="3"/>
      <dgm:spPr/>
    </dgm:pt>
    <dgm:pt modelId="{F37352F9-52F8-4801-8977-61FFAC501E24}" type="pres">
      <dgm:prSet presAssocID="{6C6D7602-29DC-451A-A1FC-9AA8EBBC00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4E12F3CB-4448-45A1-B06B-5F640EED0E02}" type="pres">
      <dgm:prSet presAssocID="{6C6D7602-29DC-451A-A1FC-9AA8EBBC0074}" presName="spaceRect" presStyleCnt="0"/>
      <dgm:spPr/>
    </dgm:pt>
    <dgm:pt modelId="{7046DA79-2840-43D1-AB45-E6E91159BBCB}" type="pres">
      <dgm:prSet presAssocID="{6C6D7602-29DC-451A-A1FC-9AA8EBBC0074}" presName="parTx" presStyleLbl="revTx" presStyleIdx="2" presStyleCnt="3">
        <dgm:presLayoutVars>
          <dgm:chMax val="0"/>
          <dgm:chPref val="0"/>
        </dgm:presLayoutVars>
      </dgm:prSet>
      <dgm:spPr/>
    </dgm:pt>
  </dgm:ptLst>
  <dgm:cxnLst>
    <dgm:cxn modelId="{5417424F-9047-4C9D-9477-8D54BEC8F522}" srcId="{A8B0416D-05D9-4C22-8D78-BE6C106802FE}" destId="{78497335-9A18-4F30-9A3F-D5DDAD936CB2}" srcOrd="0" destOrd="0" parTransId="{81EA8754-E683-428C-8E2B-A9696320B8E8}" sibTransId="{F19E66E0-91A1-4C53-9BE9-B3ED10F1B4EA}"/>
    <dgm:cxn modelId="{5B1BC390-D7D3-43B2-9C8F-D3A43D55D043}" srcId="{A8B0416D-05D9-4C22-8D78-BE6C106802FE}" destId="{6C6D7602-29DC-451A-A1FC-9AA8EBBC0074}" srcOrd="2" destOrd="0" parTransId="{353D5BFB-5BAA-4349-81B0-9C049FF7258D}" sibTransId="{73A95599-3F0E-4BCB-A82A-9E3C00A08791}"/>
    <dgm:cxn modelId="{62711491-14CD-406A-B2AC-ED0D1A8B2813}" type="presOf" srcId="{A8B0416D-05D9-4C22-8D78-BE6C106802FE}" destId="{ED3CD6A8-03A7-46BC-B59F-4771F54F4147}" srcOrd="0" destOrd="0" presId="urn:microsoft.com/office/officeart/2018/2/layout/IconVerticalSolidList"/>
    <dgm:cxn modelId="{31DD2BC1-63F5-4376-8200-1BB3BBCBDD68}" type="presOf" srcId="{A52E494B-BEC9-4497-A084-E81FD7244CAA}" destId="{D1338FB3-9B16-4EA1-9A07-FBE984D0A5CA}" srcOrd="0" destOrd="0" presId="urn:microsoft.com/office/officeart/2018/2/layout/IconVerticalSolidList"/>
    <dgm:cxn modelId="{71A821D6-14BB-425D-A8DA-23F351CD2E65}" srcId="{A8B0416D-05D9-4C22-8D78-BE6C106802FE}" destId="{A52E494B-BEC9-4497-A084-E81FD7244CAA}" srcOrd="1" destOrd="0" parTransId="{E6987ECE-B164-47F7-A37D-560B9456ADEB}" sibTransId="{2D20626B-160E-4849-862B-9E121EE64717}"/>
    <dgm:cxn modelId="{3B96D2E2-3B44-4FF6-BB39-42189BB3F03D}" type="presOf" srcId="{6C6D7602-29DC-451A-A1FC-9AA8EBBC0074}" destId="{7046DA79-2840-43D1-AB45-E6E91159BBCB}" srcOrd="0" destOrd="0" presId="urn:microsoft.com/office/officeart/2018/2/layout/IconVerticalSolidList"/>
    <dgm:cxn modelId="{E6AB56F9-D0CC-4699-B94C-3E9653086AB2}" type="presOf" srcId="{78497335-9A18-4F30-9A3F-D5DDAD936CB2}" destId="{76E2307C-0EB5-46B0-A540-9E155F1C1E57}" srcOrd="0" destOrd="0" presId="urn:microsoft.com/office/officeart/2018/2/layout/IconVerticalSolidList"/>
    <dgm:cxn modelId="{29668618-87C7-482C-B814-D8CB0683587E}" type="presParOf" srcId="{ED3CD6A8-03A7-46BC-B59F-4771F54F4147}" destId="{C0273163-9C88-4E9D-BFBB-001F94682173}" srcOrd="0" destOrd="0" presId="urn:microsoft.com/office/officeart/2018/2/layout/IconVerticalSolidList"/>
    <dgm:cxn modelId="{5F2F82E5-C907-408A-9065-FF2CA270BFC5}" type="presParOf" srcId="{C0273163-9C88-4E9D-BFBB-001F94682173}" destId="{59950F87-869E-4A86-9219-336BC9EA4DFB}" srcOrd="0" destOrd="0" presId="urn:microsoft.com/office/officeart/2018/2/layout/IconVerticalSolidList"/>
    <dgm:cxn modelId="{2500DE9A-5BFD-4803-98D4-3D945F956B57}" type="presParOf" srcId="{C0273163-9C88-4E9D-BFBB-001F94682173}" destId="{6796DA4C-C56B-4104-8CB6-94C442689D95}" srcOrd="1" destOrd="0" presId="urn:microsoft.com/office/officeart/2018/2/layout/IconVerticalSolidList"/>
    <dgm:cxn modelId="{E1056A94-8005-4F66-A2D1-3193C2BDCB2F}" type="presParOf" srcId="{C0273163-9C88-4E9D-BFBB-001F94682173}" destId="{325CA64D-42A2-4750-9821-0B87923131C3}" srcOrd="2" destOrd="0" presId="urn:microsoft.com/office/officeart/2018/2/layout/IconVerticalSolidList"/>
    <dgm:cxn modelId="{7EA4320F-4DB1-4091-BE5C-3A03B506D87A}" type="presParOf" srcId="{C0273163-9C88-4E9D-BFBB-001F94682173}" destId="{76E2307C-0EB5-46B0-A540-9E155F1C1E57}" srcOrd="3" destOrd="0" presId="urn:microsoft.com/office/officeart/2018/2/layout/IconVerticalSolidList"/>
    <dgm:cxn modelId="{8B219426-0668-49B7-9C6F-984F902266A5}" type="presParOf" srcId="{ED3CD6A8-03A7-46BC-B59F-4771F54F4147}" destId="{6A7CC314-3591-49FB-AFB0-E59519EA268A}" srcOrd="1" destOrd="0" presId="urn:microsoft.com/office/officeart/2018/2/layout/IconVerticalSolidList"/>
    <dgm:cxn modelId="{70A36D38-F956-4BF9-AB73-641AFE92905F}" type="presParOf" srcId="{ED3CD6A8-03A7-46BC-B59F-4771F54F4147}" destId="{B83BABF0-7A0D-44D4-890B-37E5F8C773A9}" srcOrd="2" destOrd="0" presId="urn:microsoft.com/office/officeart/2018/2/layout/IconVerticalSolidList"/>
    <dgm:cxn modelId="{2D141B0A-264E-4CEC-A0F5-1969CF5BEBBB}" type="presParOf" srcId="{B83BABF0-7A0D-44D4-890B-37E5F8C773A9}" destId="{661968D6-5019-42A8-8090-505EC74B568E}" srcOrd="0" destOrd="0" presId="urn:microsoft.com/office/officeart/2018/2/layout/IconVerticalSolidList"/>
    <dgm:cxn modelId="{6702FEAD-8947-4251-B2E3-5B373EC2DDA5}" type="presParOf" srcId="{B83BABF0-7A0D-44D4-890B-37E5F8C773A9}" destId="{62B96893-56BB-4B11-B1EA-B20CB991BDA9}" srcOrd="1" destOrd="0" presId="urn:microsoft.com/office/officeart/2018/2/layout/IconVerticalSolidList"/>
    <dgm:cxn modelId="{0DD62005-6129-4436-B99D-F8D693D3A5A9}" type="presParOf" srcId="{B83BABF0-7A0D-44D4-890B-37E5F8C773A9}" destId="{FDC054A3-DB80-46CC-96E6-D1F9F23747A3}" srcOrd="2" destOrd="0" presId="urn:microsoft.com/office/officeart/2018/2/layout/IconVerticalSolidList"/>
    <dgm:cxn modelId="{14CB4FB7-3ADC-491C-BE68-51EDEFB473E2}" type="presParOf" srcId="{B83BABF0-7A0D-44D4-890B-37E5F8C773A9}" destId="{D1338FB3-9B16-4EA1-9A07-FBE984D0A5CA}" srcOrd="3" destOrd="0" presId="urn:microsoft.com/office/officeart/2018/2/layout/IconVerticalSolidList"/>
    <dgm:cxn modelId="{EEC5D520-7FDB-4CE7-9D32-F58DB96B97B7}" type="presParOf" srcId="{ED3CD6A8-03A7-46BC-B59F-4771F54F4147}" destId="{A2B436A6-96D0-466D-BAA6-3A857466275C}" srcOrd="3" destOrd="0" presId="urn:microsoft.com/office/officeart/2018/2/layout/IconVerticalSolidList"/>
    <dgm:cxn modelId="{5330F026-4F8C-4D39-9872-12A3AA3A1878}" type="presParOf" srcId="{ED3CD6A8-03A7-46BC-B59F-4771F54F4147}" destId="{6EE334E3-D207-4509-98C8-56C030361AA7}" srcOrd="4" destOrd="0" presId="urn:microsoft.com/office/officeart/2018/2/layout/IconVerticalSolidList"/>
    <dgm:cxn modelId="{944BDAE3-6EE9-4155-BD6A-16FCA3652D9B}" type="presParOf" srcId="{6EE334E3-D207-4509-98C8-56C030361AA7}" destId="{73E25846-6AB5-4FE6-8766-9C75E0DEEFD7}" srcOrd="0" destOrd="0" presId="urn:microsoft.com/office/officeart/2018/2/layout/IconVerticalSolidList"/>
    <dgm:cxn modelId="{9932B0D8-A4EC-4690-BD2C-0B699884D793}" type="presParOf" srcId="{6EE334E3-D207-4509-98C8-56C030361AA7}" destId="{F37352F9-52F8-4801-8977-61FFAC501E24}" srcOrd="1" destOrd="0" presId="urn:microsoft.com/office/officeart/2018/2/layout/IconVerticalSolidList"/>
    <dgm:cxn modelId="{9B8C24EF-56F8-462B-9601-5D19BA452BE7}" type="presParOf" srcId="{6EE334E3-D207-4509-98C8-56C030361AA7}" destId="{4E12F3CB-4448-45A1-B06B-5F640EED0E02}" srcOrd="2" destOrd="0" presId="urn:microsoft.com/office/officeart/2018/2/layout/IconVerticalSolidList"/>
    <dgm:cxn modelId="{51A43F62-D5B3-4A99-A1D3-736481607664}" type="presParOf" srcId="{6EE334E3-D207-4509-98C8-56C030361AA7}" destId="{7046DA79-2840-43D1-AB45-E6E91159BB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4BA7E8C-AC35-4541-8922-062815B06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BCB115B-3A1C-41C6-8F13-F840D4716AD6}">
      <dgm:prSet/>
      <dgm:spPr/>
      <dgm:t>
        <a:bodyPr/>
        <a:lstStyle/>
        <a:p>
          <a:pPr>
            <a:lnSpc>
              <a:spcPct val="100000"/>
            </a:lnSpc>
          </a:pPr>
          <a:r>
            <a:rPr lang="en-US"/>
            <a:t>This algorithm performs the computation by placing the data point on a hyperplane and evaluating the calculating the soft margins.</a:t>
          </a:r>
        </a:p>
      </dgm:t>
    </dgm:pt>
    <dgm:pt modelId="{F58ED166-14E6-438B-896B-D906CB919334}" type="parTrans" cxnId="{9164D30E-54BE-402C-8D5D-D6538B119091}">
      <dgm:prSet/>
      <dgm:spPr/>
      <dgm:t>
        <a:bodyPr/>
        <a:lstStyle/>
        <a:p>
          <a:endParaRPr lang="en-US"/>
        </a:p>
      </dgm:t>
    </dgm:pt>
    <dgm:pt modelId="{C660E682-6D1D-448F-A8B5-9A111D81D7BD}" type="sibTrans" cxnId="{9164D30E-54BE-402C-8D5D-D6538B119091}">
      <dgm:prSet/>
      <dgm:spPr/>
      <dgm:t>
        <a:bodyPr/>
        <a:lstStyle/>
        <a:p>
          <a:endParaRPr lang="en-US"/>
        </a:p>
      </dgm:t>
    </dgm:pt>
    <dgm:pt modelId="{46189279-724E-449B-AA70-9F41ECF32B93}">
      <dgm:prSet/>
      <dgm:spPr/>
      <dgm:t>
        <a:bodyPr/>
        <a:lstStyle/>
        <a:p>
          <a:pPr>
            <a:lnSpc>
              <a:spcPct val="100000"/>
            </a:lnSpc>
          </a:pPr>
          <a:r>
            <a:rPr lang="en-US"/>
            <a:t>It can evaluate the data points of n-dimensions and allows easy understanding of data points.</a:t>
          </a:r>
        </a:p>
      </dgm:t>
    </dgm:pt>
    <dgm:pt modelId="{92D6EAFB-7D82-4BA7-A6C4-43827CA40D82}" type="parTrans" cxnId="{C6F0F43F-DFA6-47B3-9BD3-451F190A563D}">
      <dgm:prSet/>
      <dgm:spPr/>
      <dgm:t>
        <a:bodyPr/>
        <a:lstStyle/>
        <a:p>
          <a:endParaRPr lang="en-US"/>
        </a:p>
      </dgm:t>
    </dgm:pt>
    <dgm:pt modelId="{38A3F1CA-DFF9-4C85-9347-E01F14213561}" type="sibTrans" cxnId="{C6F0F43F-DFA6-47B3-9BD3-451F190A563D}">
      <dgm:prSet/>
      <dgm:spPr/>
      <dgm:t>
        <a:bodyPr/>
        <a:lstStyle/>
        <a:p>
          <a:endParaRPr lang="en-US"/>
        </a:p>
      </dgm:t>
    </dgm:pt>
    <dgm:pt modelId="{39A89E9E-3273-4F9A-A3DC-6E684F8F7F72}">
      <dgm:prSet/>
      <dgm:spPr/>
      <dgm:t>
        <a:bodyPr/>
        <a:lstStyle/>
        <a:p>
          <a:pPr>
            <a:lnSpc>
              <a:spcPct val="100000"/>
            </a:lnSpc>
          </a:pPr>
          <a:r>
            <a:rPr lang="en-US"/>
            <a:t>In this case we calculate the accuracy and sensitivity of model with and without applying Kernel for tuning the parameters.</a:t>
          </a:r>
        </a:p>
      </dgm:t>
    </dgm:pt>
    <dgm:pt modelId="{C7E71087-9C18-471B-B0E1-3212BCB32631}" type="parTrans" cxnId="{9C3C9AF9-6F3F-48CE-9E86-C2A923401B86}">
      <dgm:prSet/>
      <dgm:spPr/>
      <dgm:t>
        <a:bodyPr/>
        <a:lstStyle/>
        <a:p>
          <a:endParaRPr lang="en-US"/>
        </a:p>
      </dgm:t>
    </dgm:pt>
    <dgm:pt modelId="{AEAE25EB-E683-4458-B735-5891CA31C449}" type="sibTrans" cxnId="{9C3C9AF9-6F3F-48CE-9E86-C2A923401B86}">
      <dgm:prSet/>
      <dgm:spPr/>
      <dgm:t>
        <a:bodyPr/>
        <a:lstStyle/>
        <a:p>
          <a:endParaRPr lang="en-US"/>
        </a:p>
      </dgm:t>
    </dgm:pt>
    <dgm:pt modelId="{7920306B-56E9-4ABD-A59A-5B6CFCD68738}">
      <dgm:prSet/>
      <dgm:spPr/>
      <dgm:t>
        <a:bodyPr/>
        <a:lstStyle/>
        <a:p>
          <a:pPr>
            <a:lnSpc>
              <a:spcPct val="100000"/>
            </a:lnSpc>
          </a:pPr>
          <a:r>
            <a:rPr lang="en-US"/>
            <a:t>For general SVM we have accuracy and sensitivity calculated as 98.25% and 98.65% respectively.</a:t>
          </a:r>
        </a:p>
      </dgm:t>
    </dgm:pt>
    <dgm:pt modelId="{9EB4DBA4-042D-4B79-AD00-42D694CFD48A}" type="parTrans" cxnId="{8655F3EC-F559-4E8E-B957-9D85ED92DD09}">
      <dgm:prSet/>
      <dgm:spPr/>
      <dgm:t>
        <a:bodyPr/>
        <a:lstStyle/>
        <a:p>
          <a:endParaRPr lang="en-US"/>
        </a:p>
      </dgm:t>
    </dgm:pt>
    <dgm:pt modelId="{E1ACE099-96F5-409D-B83B-634BB515B11B}" type="sibTrans" cxnId="{8655F3EC-F559-4E8E-B957-9D85ED92DD09}">
      <dgm:prSet/>
      <dgm:spPr/>
      <dgm:t>
        <a:bodyPr/>
        <a:lstStyle/>
        <a:p>
          <a:endParaRPr lang="en-US"/>
        </a:p>
      </dgm:t>
    </dgm:pt>
    <dgm:pt modelId="{4603C881-033F-4B0A-9F59-374BDE6D2E9E}">
      <dgm:prSet/>
      <dgm:spPr/>
      <dgm:t>
        <a:bodyPr/>
        <a:lstStyle/>
        <a:p>
          <a:pPr>
            <a:lnSpc>
              <a:spcPct val="100000"/>
            </a:lnSpc>
          </a:pPr>
          <a:r>
            <a:rPr lang="en-US"/>
            <a:t>And for SVM with RBF kernel accuracy and sensitivity calculated as 99.12% and 100% respectively.</a:t>
          </a:r>
        </a:p>
      </dgm:t>
    </dgm:pt>
    <dgm:pt modelId="{B3829D5F-73C9-437D-85AC-FE2B778548A7}" type="parTrans" cxnId="{C3F5D353-37A0-43D9-8A55-F59FB8107B0C}">
      <dgm:prSet/>
      <dgm:spPr/>
      <dgm:t>
        <a:bodyPr/>
        <a:lstStyle/>
        <a:p>
          <a:endParaRPr lang="en-US"/>
        </a:p>
      </dgm:t>
    </dgm:pt>
    <dgm:pt modelId="{99EE15C3-4EDE-4065-B675-A8FF024C0893}" type="sibTrans" cxnId="{C3F5D353-37A0-43D9-8A55-F59FB8107B0C}">
      <dgm:prSet/>
      <dgm:spPr/>
      <dgm:t>
        <a:bodyPr/>
        <a:lstStyle/>
        <a:p>
          <a:endParaRPr lang="en-US"/>
        </a:p>
      </dgm:t>
    </dgm:pt>
    <dgm:pt modelId="{FEC56D8F-66DC-40E9-A9E0-C6E71F483226}" type="pres">
      <dgm:prSet presAssocID="{44BA7E8C-AC35-4541-8922-062815B06F2E}" presName="root" presStyleCnt="0">
        <dgm:presLayoutVars>
          <dgm:dir/>
          <dgm:resizeHandles val="exact"/>
        </dgm:presLayoutVars>
      </dgm:prSet>
      <dgm:spPr/>
    </dgm:pt>
    <dgm:pt modelId="{0724A3D9-D6AF-4EAD-A680-777C80CCE971}" type="pres">
      <dgm:prSet presAssocID="{1BCB115B-3A1C-41C6-8F13-F840D4716AD6}" presName="compNode" presStyleCnt="0"/>
      <dgm:spPr/>
    </dgm:pt>
    <dgm:pt modelId="{53A3FF62-15A2-4D5B-8E7A-E73212A11DAA}" type="pres">
      <dgm:prSet presAssocID="{1BCB115B-3A1C-41C6-8F13-F840D4716AD6}" presName="bgRect" presStyleLbl="bgShp" presStyleIdx="0" presStyleCnt="5"/>
      <dgm:spPr/>
    </dgm:pt>
    <dgm:pt modelId="{1ED4497B-9439-4E84-AD78-688BE6E205E0}" type="pres">
      <dgm:prSet presAssocID="{1BCB115B-3A1C-41C6-8F13-F840D4716A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75F652EB-9EE9-49EF-BD7A-3D538141DEBB}" type="pres">
      <dgm:prSet presAssocID="{1BCB115B-3A1C-41C6-8F13-F840D4716AD6}" presName="spaceRect" presStyleCnt="0"/>
      <dgm:spPr/>
    </dgm:pt>
    <dgm:pt modelId="{2786F297-D6B4-47A4-9617-EEBC753EC3C2}" type="pres">
      <dgm:prSet presAssocID="{1BCB115B-3A1C-41C6-8F13-F840D4716AD6}" presName="parTx" presStyleLbl="revTx" presStyleIdx="0" presStyleCnt="5">
        <dgm:presLayoutVars>
          <dgm:chMax val="0"/>
          <dgm:chPref val="0"/>
        </dgm:presLayoutVars>
      </dgm:prSet>
      <dgm:spPr/>
    </dgm:pt>
    <dgm:pt modelId="{4E4D5366-7CBB-4A4B-BBB9-F8C9CC40C654}" type="pres">
      <dgm:prSet presAssocID="{C660E682-6D1D-448F-A8B5-9A111D81D7BD}" presName="sibTrans" presStyleCnt="0"/>
      <dgm:spPr/>
    </dgm:pt>
    <dgm:pt modelId="{2E6B8757-339F-40EF-BBBE-4CC67BA845D4}" type="pres">
      <dgm:prSet presAssocID="{46189279-724E-449B-AA70-9F41ECF32B93}" presName="compNode" presStyleCnt="0"/>
      <dgm:spPr/>
    </dgm:pt>
    <dgm:pt modelId="{FBC758FF-A466-49CC-95D2-95168AF2A772}" type="pres">
      <dgm:prSet presAssocID="{46189279-724E-449B-AA70-9F41ECF32B93}" presName="bgRect" presStyleLbl="bgShp" presStyleIdx="1" presStyleCnt="5"/>
      <dgm:spPr/>
    </dgm:pt>
    <dgm:pt modelId="{7D8C76DC-9582-4F03-9EBC-C2A92D7D3686}" type="pres">
      <dgm:prSet presAssocID="{46189279-724E-449B-AA70-9F41ECF32B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40C07CF2-7652-4656-A459-B2B7AE946BDA}" type="pres">
      <dgm:prSet presAssocID="{46189279-724E-449B-AA70-9F41ECF32B93}" presName="spaceRect" presStyleCnt="0"/>
      <dgm:spPr/>
    </dgm:pt>
    <dgm:pt modelId="{9595D9E4-45A4-43DD-873C-2F3F300988FA}" type="pres">
      <dgm:prSet presAssocID="{46189279-724E-449B-AA70-9F41ECF32B93}" presName="parTx" presStyleLbl="revTx" presStyleIdx="1" presStyleCnt="5">
        <dgm:presLayoutVars>
          <dgm:chMax val="0"/>
          <dgm:chPref val="0"/>
        </dgm:presLayoutVars>
      </dgm:prSet>
      <dgm:spPr/>
    </dgm:pt>
    <dgm:pt modelId="{DAC299F1-8F70-4CE4-921B-D07BA9EBBFF5}" type="pres">
      <dgm:prSet presAssocID="{38A3F1CA-DFF9-4C85-9347-E01F14213561}" presName="sibTrans" presStyleCnt="0"/>
      <dgm:spPr/>
    </dgm:pt>
    <dgm:pt modelId="{65085583-3AB4-4D2A-B16A-F6C54A5D2E5F}" type="pres">
      <dgm:prSet presAssocID="{39A89E9E-3273-4F9A-A3DC-6E684F8F7F72}" presName="compNode" presStyleCnt="0"/>
      <dgm:spPr/>
    </dgm:pt>
    <dgm:pt modelId="{4CFBB9AD-9E90-4AC7-9C7C-CFB792D34752}" type="pres">
      <dgm:prSet presAssocID="{39A89E9E-3273-4F9A-A3DC-6E684F8F7F72}" presName="bgRect" presStyleLbl="bgShp" presStyleIdx="2" presStyleCnt="5"/>
      <dgm:spPr/>
    </dgm:pt>
    <dgm:pt modelId="{A77C4EB5-9727-42FA-AE42-53B687B55EE6}" type="pres">
      <dgm:prSet presAssocID="{39A89E9E-3273-4F9A-A3DC-6E684F8F7F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1021DA7D-D0D6-487D-AFB4-577B646FD860}" type="pres">
      <dgm:prSet presAssocID="{39A89E9E-3273-4F9A-A3DC-6E684F8F7F72}" presName="spaceRect" presStyleCnt="0"/>
      <dgm:spPr/>
    </dgm:pt>
    <dgm:pt modelId="{D61DD18D-A352-49B8-927F-B8FBA6BAF854}" type="pres">
      <dgm:prSet presAssocID="{39A89E9E-3273-4F9A-A3DC-6E684F8F7F72}" presName="parTx" presStyleLbl="revTx" presStyleIdx="2" presStyleCnt="5">
        <dgm:presLayoutVars>
          <dgm:chMax val="0"/>
          <dgm:chPref val="0"/>
        </dgm:presLayoutVars>
      </dgm:prSet>
      <dgm:spPr/>
    </dgm:pt>
    <dgm:pt modelId="{C10602BA-094B-470A-B99E-A02CEB90BB92}" type="pres">
      <dgm:prSet presAssocID="{AEAE25EB-E683-4458-B735-5891CA31C449}" presName="sibTrans" presStyleCnt="0"/>
      <dgm:spPr/>
    </dgm:pt>
    <dgm:pt modelId="{45030645-AD4F-4CC9-994E-1B9E2BB25D89}" type="pres">
      <dgm:prSet presAssocID="{7920306B-56E9-4ABD-A59A-5B6CFCD68738}" presName="compNode" presStyleCnt="0"/>
      <dgm:spPr/>
    </dgm:pt>
    <dgm:pt modelId="{CAFB9332-CB61-4BFC-822E-15F150E7FB1D}" type="pres">
      <dgm:prSet presAssocID="{7920306B-56E9-4ABD-A59A-5B6CFCD68738}" presName="bgRect" presStyleLbl="bgShp" presStyleIdx="3" presStyleCnt="5"/>
      <dgm:spPr/>
    </dgm:pt>
    <dgm:pt modelId="{DABA639A-42F2-4596-8B1A-63DF85757932}" type="pres">
      <dgm:prSet presAssocID="{7920306B-56E9-4ABD-A59A-5B6CFCD6873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C0B4E501-11B3-4EF8-A6F6-5EC8D6D8AA36}" type="pres">
      <dgm:prSet presAssocID="{7920306B-56E9-4ABD-A59A-5B6CFCD68738}" presName="spaceRect" presStyleCnt="0"/>
      <dgm:spPr/>
    </dgm:pt>
    <dgm:pt modelId="{67FE2556-0365-46BD-8BC9-AD17263E58E0}" type="pres">
      <dgm:prSet presAssocID="{7920306B-56E9-4ABD-A59A-5B6CFCD68738}" presName="parTx" presStyleLbl="revTx" presStyleIdx="3" presStyleCnt="5">
        <dgm:presLayoutVars>
          <dgm:chMax val="0"/>
          <dgm:chPref val="0"/>
        </dgm:presLayoutVars>
      </dgm:prSet>
      <dgm:spPr/>
    </dgm:pt>
    <dgm:pt modelId="{94ACCCAE-2BCA-4240-8C0C-2E40BE09CD9A}" type="pres">
      <dgm:prSet presAssocID="{E1ACE099-96F5-409D-B83B-634BB515B11B}" presName="sibTrans" presStyleCnt="0"/>
      <dgm:spPr/>
    </dgm:pt>
    <dgm:pt modelId="{53B8D184-9DC7-479D-824F-F3A47D4745B6}" type="pres">
      <dgm:prSet presAssocID="{4603C881-033F-4B0A-9F59-374BDE6D2E9E}" presName="compNode" presStyleCnt="0"/>
      <dgm:spPr/>
    </dgm:pt>
    <dgm:pt modelId="{1339A691-A06E-4776-8CD2-727EFBF7A7C5}" type="pres">
      <dgm:prSet presAssocID="{4603C881-033F-4B0A-9F59-374BDE6D2E9E}" presName="bgRect" presStyleLbl="bgShp" presStyleIdx="4" presStyleCnt="5"/>
      <dgm:spPr/>
    </dgm:pt>
    <dgm:pt modelId="{D7EDDE97-4C61-4478-A2DA-995ECEA357A9}" type="pres">
      <dgm:prSet presAssocID="{4603C881-033F-4B0A-9F59-374BDE6D2E9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at"/>
        </a:ext>
      </dgm:extLst>
    </dgm:pt>
    <dgm:pt modelId="{D1FC1140-E84A-4405-B035-77934C9416CA}" type="pres">
      <dgm:prSet presAssocID="{4603C881-033F-4B0A-9F59-374BDE6D2E9E}" presName="spaceRect" presStyleCnt="0"/>
      <dgm:spPr/>
    </dgm:pt>
    <dgm:pt modelId="{A7327AF0-A36D-4887-9C89-2A1A925AA1FA}" type="pres">
      <dgm:prSet presAssocID="{4603C881-033F-4B0A-9F59-374BDE6D2E9E}" presName="parTx" presStyleLbl="revTx" presStyleIdx="4" presStyleCnt="5">
        <dgm:presLayoutVars>
          <dgm:chMax val="0"/>
          <dgm:chPref val="0"/>
        </dgm:presLayoutVars>
      </dgm:prSet>
      <dgm:spPr/>
    </dgm:pt>
  </dgm:ptLst>
  <dgm:cxnLst>
    <dgm:cxn modelId="{9E544604-ABE3-43EE-92A2-043C1582B1C8}" type="presOf" srcId="{1BCB115B-3A1C-41C6-8F13-F840D4716AD6}" destId="{2786F297-D6B4-47A4-9617-EEBC753EC3C2}" srcOrd="0" destOrd="0" presId="urn:microsoft.com/office/officeart/2018/2/layout/IconVerticalSolidList"/>
    <dgm:cxn modelId="{9164D30E-54BE-402C-8D5D-D6538B119091}" srcId="{44BA7E8C-AC35-4541-8922-062815B06F2E}" destId="{1BCB115B-3A1C-41C6-8F13-F840D4716AD6}" srcOrd="0" destOrd="0" parTransId="{F58ED166-14E6-438B-896B-D906CB919334}" sibTransId="{C660E682-6D1D-448F-A8B5-9A111D81D7BD}"/>
    <dgm:cxn modelId="{757E9526-104F-467C-8F20-F9F3CAD0B69D}" type="presOf" srcId="{46189279-724E-449B-AA70-9F41ECF32B93}" destId="{9595D9E4-45A4-43DD-873C-2F3F300988FA}" srcOrd="0" destOrd="0" presId="urn:microsoft.com/office/officeart/2018/2/layout/IconVerticalSolidList"/>
    <dgm:cxn modelId="{C6F0F43F-DFA6-47B3-9BD3-451F190A563D}" srcId="{44BA7E8C-AC35-4541-8922-062815B06F2E}" destId="{46189279-724E-449B-AA70-9F41ECF32B93}" srcOrd="1" destOrd="0" parTransId="{92D6EAFB-7D82-4BA7-A6C4-43827CA40D82}" sibTransId="{38A3F1CA-DFF9-4C85-9347-E01F14213561}"/>
    <dgm:cxn modelId="{AF99BB60-3E97-4048-A1B1-F7D548529C94}" type="presOf" srcId="{4603C881-033F-4B0A-9F59-374BDE6D2E9E}" destId="{A7327AF0-A36D-4887-9C89-2A1A925AA1FA}" srcOrd="0" destOrd="0" presId="urn:microsoft.com/office/officeart/2018/2/layout/IconVerticalSolidList"/>
    <dgm:cxn modelId="{C27E6D73-0684-4C32-8278-0BC9CDE1BF72}" type="presOf" srcId="{7920306B-56E9-4ABD-A59A-5B6CFCD68738}" destId="{67FE2556-0365-46BD-8BC9-AD17263E58E0}" srcOrd="0" destOrd="0" presId="urn:microsoft.com/office/officeart/2018/2/layout/IconVerticalSolidList"/>
    <dgm:cxn modelId="{C3F5D353-37A0-43D9-8A55-F59FB8107B0C}" srcId="{44BA7E8C-AC35-4541-8922-062815B06F2E}" destId="{4603C881-033F-4B0A-9F59-374BDE6D2E9E}" srcOrd="4" destOrd="0" parTransId="{B3829D5F-73C9-437D-85AC-FE2B778548A7}" sibTransId="{99EE15C3-4EDE-4065-B675-A8FF024C0893}"/>
    <dgm:cxn modelId="{77AD16A8-3BED-4A58-AF61-FB692A69E485}" type="presOf" srcId="{39A89E9E-3273-4F9A-A3DC-6E684F8F7F72}" destId="{D61DD18D-A352-49B8-927F-B8FBA6BAF854}" srcOrd="0" destOrd="0" presId="urn:microsoft.com/office/officeart/2018/2/layout/IconVerticalSolidList"/>
    <dgm:cxn modelId="{8655F3EC-F559-4E8E-B957-9D85ED92DD09}" srcId="{44BA7E8C-AC35-4541-8922-062815B06F2E}" destId="{7920306B-56E9-4ABD-A59A-5B6CFCD68738}" srcOrd="3" destOrd="0" parTransId="{9EB4DBA4-042D-4B79-AD00-42D694CFD48A}" sibTransId="{E1ACE099-96F5-409D-B83B-634BB515B11B}"/>
    <dgm:cxn modelId="{9C3C9AF9-6F3F-48CE-9E86-C2A923401B86}" srcId="{44BA7E8C-AC35-4541-8922-062815B06F2E}" destId="{39A89E9E-3273-4F9A-A3DC-6E684F8F7F72}" srcOrd="2" destOrd="0" parTransId="{C7E71087-9C18-471B-B0E1-3212BCB32631}" sibTransId="{AEAE25EB-E683-4458-B735-5891CA31C449}"/>
    <dgm:cxn modelId="{89D299FD-F683-4BE3-A407-8FC0348CFEEA}" type="presOf" srcId="{44BA7E8C-AC35-4541-8922-062815B06F2E}" destId="{FEC56D8F-66DC-40E9-A9E0-C6E71F483226}" srcOrd="0" destOrd="0" presId="urn:microsoft.com/office/officeart/2018/2/layout/IconVerticalSolidList"/>
    <dgm:cxn modelId="{82E1EEBE-7555-4FC2-B153-F31B0A8A3171}" type="presParOf" srcId="{FEC56D8F-66DC-40E9-A9E0-C6E71F483226}" destId="{0724A3D9-D6AF-4EAD-A680-777C80CCE971}" srcOrd="0" destOrd="0" presId="urn:microsoft.com/office/officeart/2018/2/layout/IconVerticalSolidList"/>
    <dgm:cxn modelId="{D9983C28-2642-4906-8315-E7AEDE69243F}" type="presParOf" srcId="{0724A3D9-D6AF-4EAD-A680-777C80CCE971}" destId="{53A3FF62-15A2-4D5B-8E7A-E73212A11DAA}" srcOrd="0" destOrd="0" presId="urn:microsoft.com/office/officeart/2018/2/layout/IconVerticalSolidList"/>
    <dgm:cxn modelId="{9EBFE9D3-CB42-483F-9D21-3FF14C802E1A}" type="presParOf" srcId="{0724A3D9-D6AF-4EAD-A680-777C80CCE971}" destId="{1ED4497B-9439-4E84-AD78-688BE6E205E0}" srcOrd="1" destOrd="0" presId="urn:microsoft.com/office/officeart/2018/2/layout/IconVerticalSolidList"/>
    <dgm:cxn modelId="{BF3C94C0-237E-4EBA-A71D-906AB45B2F27}" type="presParOf" srcId="{0724A3D9-D6AF-4EAD-A680-777C80CCE971}" destId="{75F652EB-9EE9-49EF-BD7A-3D538141DEBB}" srcOrd="2" destOrd="0" presId="urn:microsoft.com/office/officeart/2018/2/layout/IconVerticalSolidList"/>
    <dgm:cxn modelId="{DDACC5A0-33A3-44A9-BC01-A1263105D8ED}" type="presParOf" srcId="{0724A3D9-D6AF-4EAD-A680-777C80CCE971}" destId="{2786F297-D6B4-47A4-9617-EEBC753EC3C2}" srcOrd="3" destOrd="0" presId="urn:microsoft.com/office/officeart/2018/2/layout/IconVerticalSolidList"/>
    <dgm:cxn modelId="{03DFECD3-6E62-4D82-AE18-9228A3EC241B}" type="presParOf" srcId="{FEC56D8F-66DC-40E9-A9E0-C6E71F483226}" destId="{4E4D5366-7CBB-4A4B-BBB9-F8C9CC40C654}" srcOrd="1" destOrd="0" presId="urn:microsoft.com/office/officeart/2018/2/layout/IconVerticalSolidList"/>
    <dgm:cxn modelId="{811E4459-5F70-4C93-B44C-777A4D54825F}" type="presParOf" srcId="{FEC56D8F-66DC-40E9-A9E0-C6E71F483226}" destId="{2E6B8757-339F-40EF-BBBE-4CC67BA845D4}" srcOrd="2" destOrd="0" presId="urn:microsoft.com/office/officeart/2018/2/layout/IconVerticalSolidList"/>
    <dgm:cxn modelId="{6C562314-331B-4FCB-9AD3-F57061FB99C4}" type="presParOf" srcId="{2E6B8757-339F-40EF-BBBE-4CC67BA845D4}" destId="{FBC758FF-A466-49CC-95D2-95168AF2A772}" srcOrd="0" destOrd="0" presId="urn:microsoft.com/office/officeart/2018/2/layout/IconVerticalSolidList"/>
    <dgm:cxn modelId="{F5BCC45E-0652-4166-A999-6727BD355272}" type="presParOf" srcId="{2E6B8757-339F-40EF-BBBE-4CC67BA845D4}" destId="{7D8C76DC-9582-4F03-9EBC-C2A92D7D3686}" srcOrd="1" destOrd="0" presId="urn:microsoft.com/office/officeart/2018/2/layout/IconVerticalSolidList"/>
    <dgm:cxn modelId="{4F48CF8B-D892-4580-9867-E63695524F67}" type="presParOf" srcId="{2E6B8757-339F-40EF-BBBE-4CC67BA845D4}" destId="{40C07CF2-7652-4656-A459-B2B7AE946BDA}" srcOrd="2" destOrd="0" presId="urn:microsoft.com/office/officeart/2018/2/layout/IconVerticalSolidList"/>
    <dgm:cxn modelId="{821BCECF-F6D2-4020-8C46-7C8C2F76E808}" type="presParOf" srcId="{2E6B8757-339F-40EF-BBBE-4CC67BA845D4}" destId="{9595D9E4-45A4-43DD-873C-2F3F300988FA}" srcOrd="3" destOrd="0" presId="urn:microsoft.com/office/officeart/2018/2/layout/IconVerticalSolidList"/>
    <dgm:cxn modelId="{35F051FB-3B43-455E-8C84-EF5D155A3F5A}" type="presParOf" srcId="{FEC56D8F-66DC-40E9-A9E0-C6E71F483226}" destId="{DAC299F1-8F70-4CE4-921B-D07BA9EBBFF5}" srcOrd="3" destOrd="0" presId="urn:microsoft.com/office/officeart/2018/2/layout/IconVerticalSolidList"/>
    <dgm:cxn modelId="{6262FDF5-0E40-43A2-A315-2F8690F23052}" type="presParOf" srcId="{FEC56D8F-66DC-40E9-A9E0-C6E71F483226}" destId="{65085583-3AB4-4D2A-B16A-F6C54A5D2E5F}" srcOrd="4" destOrd="0" presId="urn:microsoft.com/office/officeart/2018/2/layout/IconVerticalSolidList"/>
    <dgm:cxn modelId="{126D62AC-E577-4393-97AE-1CE9838C56E0}" type="presParOf" srcId="{65085583-3AB4-4D2A-B16A-F6C54A5D2E5F}" destId="{4CFBB9AD-9E90-4AC7-9C7C-CFB792D34752}" srcOrd="0" destOrd="0" presId="urn:microsoft.com/office/officeart/2018/2/layout/IconVerticalSolidList"/>
    <dgm:cxn modelId="{665625B7-ED32-43BC-BB43-3691814115F9}" type="presParOf" srcId="{65085583-3AB4-4D2A-B16A-F6C54A5D2E5F}" destId="{A77C4EB5-9727-42FA-AE42-53B687B55EE6}" srcOrd="1" destOrd="0" presId="urn:microsoft.com/office/officeart/2018/2/layout/IconVerticalSolidList"/>
    <dgm:cxn modelId="{D066C04B-D71C-48FF-859A-52BC5EB3182F}" type="presParOf" srcId="{65085583-3AB4-4D2A-B16A-F6C54A5D2E5F}" destId="{1021DA7D-D0D6-487D-AFB4-577B646FD860}" srcOrd="2" destOrd="0" presId="urn:microsoft.com/office/officeart/2018/2/layout/IconVerticalSolidList"/>
    <dgm:cxn modelId="{F64CA131-A81A-4ECF-903E-D77280F70F9F}" type="presParOf" srcId="{65085583-3AB4-4D2A-B16A-F6C54A5D2E5F}" destId="{D61DD18D-A352-49B8-927F-B8FBA6BAF854}" srcOrd="3" destOrd="0" presId="urn:microsoft.com/office/officeart/2018/2/layout/IconVerticalSolidList"/>
    <dgm:cxn modelId="{5171F3A1-E1BF-45B7-A259-4963A83149ED}" type="presParOf" srcId="{FEC56D8F-66DC-40E9-A9E0-C6E71F483226}" destId="{C10602BA-094B-470A-B99E-A02CEB90BB92}" srcOrd="5" destOrd="0" presId="urn:microsoft.com/office/officeart/2018/2/layout/IconVerticalSolidList"/>
    <dgm:cxn modelId="{4E220B7B-A262-4D04-BD66-4DBB51893635}" type="presParOf" srcId="{FEC56D8F-66DC-40E9-A9E0-C6E71F483226}" destId="{45030645-AD4F-4CC9-994E-1B9E2BB25D89}" srcOrd="6" destOrd="0" presId="urn:microsoft.com/office/officeart/2018/2/layout/IconVerticalSolidList"/>
    <dgm:cxn modelId="{9880265E-5949-4FCA-82CE-47AA8FA47553}" type="presParOf" srcId="{45030645-AD4F-4CC9-994E-1B9E2BB25D89}" destId="{CAFB9332-CB61-4BFC-822E-15F150E7FB1D}" srcOrd="0" destOrd="0" presId="urn:microsoft.com/office/officeart/2018/2/layout/IconVerticalSolidList"/>
    <dgm:cxn modelId="{649AC62A-1A7C-4DF9-8FB8-DF689ADE0879}" type="presParOf" srcId="{45030645-AD4F-4CC9-994E-1B9E2BB25D89}" destId="{DABA639A-42F2-4596-8B1A-63DF85757932}" srcOrd="1" destOrd="0" presId="urn:microsoft.com/office/officeart/2018/2/layout/IconVerticalSolidList"/>
    <dgm:cxn modelId="{2001E14C-F6D4-4624-B71F-69F002FBBFFE}" type="presParOf" srcId="{45030645-AD4F-4CC9-994E-1B9E2BB25D89}" destId="{C0B4E501-11B3-4EF8-A6F6-5EC8D6D8AA36}" srcOrd="2" destOrd="0" presId="urn:microsoft.com/office/officeart/2018/2/layout/IconVerticalSolidList"/>
    <dgm:cxn modelId="{9AF521E6-30B5-44CB-8BAB-18494A05BB39}" type="presParOf" srcId="{45030645-AD4F-4CC9-994E-1B9E2BB25D89}" destId="{67FE2556-0365-46BD-8BC9-AD17263E58E0}" srcOrd="3" destOrd="0" presId="urn:microsoft.com/office/officeart/2018/2/layout/IconVerticalSolidList"/>
    <dgm:cxn modelId="{68CA9B85-FDBB-457E-A8D7-DEFBD6E4344F}" type="presParOf" srcId="{FEC56D8F-66DC-40E9-A9E0-C6E71F483226}" destId="{94ACCCAE-2BCA-4240-8C0C-2E40BE09CD9A}" srcOrd="7" destOrd="0" presId="urn:microsoft.com/office/officeart/2018/2/layout/IconVerticalSolidList"/>
    <dgm:cxn modelId="{B72B8FC9-B180-49F4-8D88-B70F6401582A}" type="presParOf" srcId="{FEC56D8F-66DC-40E9-A9E0-C6E71F483226}" destId="{53B8D184-9DC7-479D-824F-F3A47D4745B6}" srcOrd="8" destOrd="0" presId="urn:microsoft.com/office/officeart/2018/2/layout/IconVerticalSolidList"/>
    <dgm:cxn modelId="{AF99357E-564C-4AF9-9C12-67B1C47B46BC}" type="presParOf" srcId="{53B8D184-9DC7-479D-824F-F3A47D4745B6}" destId="{1339A691-A06E-4776-8CD2-727EFBF7A7C5}" srcOrd="0" destOrd="0" presId="urn:microsoft.com/office/officeart/2018/2/layout/IconVerticalSolidList"/>
    <dgm:cxn modelId="{50D6119F-6FBC-405D-B9EA-859DC1B04E00}" type="presParOf" srcId="{53B8D184-9DC7-479D-824F-F3A47D4745B6}" destId="{D7EDDE97-4C61-4478-A2DA-995ECEA357A9}" srcOrd="1" destOrd="0" presId="urn:microsoft.com/office/officeart/2018/2/layout/IconVerticalSolidList"/>
    <dgm:cxn modelId="{6098E863-8C7A-4E80-93E5-F3034F14577A}" type="presParOf" srcId="{53B8D184-9DC7-479D-824F-F3A47D4745B6}" destId="{D1FC1140-E84A-4405-B035-77934C9416CA}" srcOrd="2" destOrd="0" presId="urn:microsoft.com/office/officeart/2018/2/layout/IconVerticalSolidList"/>
    <dgm:cxn modelId="{C9C2D01B-D4D8-4DA3-AE22-6ADCDE444679}" type="presParOf" srcId="{53B8D184-9DC7-479D-824F-F3A47D4745B6}" destId="{A7327AF0-A36D-4887-9C89-2A1A925AA1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2CBED9-2B68-4BAE-B65D-10A1293B5E1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E243A5B-5ADC-40CB-82FA-65DBC99F0B52}">
      <dgm:prSet/>
      <dgm:spPr/>
      <dgm:t>
        <a:bodyPr/>
        <a:lstStyle/>
        <a:p>
          <a:r>
            <a:rPr lang="en-US"/>
            <a:t>Based on the results obtained it can be concluded that SVM performs the best with an accuracy of 99.12% and sensitivity of 100%. </a:t>
          </a:r>
        </a:p>
      </dgm:t>
    </dgm:pt>
    <dgm:pt modelId="{E4DEC041-D80D-4702-8DC2-B5E6E23A4134}" type="parTrans" cxnId="{C1203488-78ED-4B96-8F16-85BECE991C86}">
      <dgm:prSet/>
      <dgm:spPr/>
      <dgm:t>
        <a:bodyPr/>
        <a:lstStyle/>
        <a:p>
          <a:endParaRPr lang="en-US"/>
        </a:p>
      </dgm:t>
    </dgm:pt>
    <dgm:pt modelId="{A01F156B-54BD-476B-8D27-5BC42CE70273}" type="sibTrans" cxnId="{C1203488-78ED-4B96-8F16-85BECE991C86}">
      <dgm:prSet/>
      <dgm:spPr/>
      <dgm:t>
        <a:bodyPr/>
        <a:lstStyle/>
        <a:p>
          <a:endParaRPr lang="en-US"/>
        </a:p>
      </dgm:t>
    </dgm:pt>
    <dgm:pt modelId="{8CD3F3C5-FFD2-4BE0-8A93-E78CFEA50CFD}">
      <dgm:prSet/>
      <dgm:spPr/>
      <dgm:t>
        <a:bodyPr/>
        <a:lstStyle/>
        <a:p>
          <a:r>
            <a:rPr lang="en-US"/>
            <a:t>Apart from SVM, Adaboost and Random Forest algorithms performed significantly well with accuracy of 98.25% each as compared to KNN and Logistic Regression.</a:t>
          </a:r>
        </a:p>
      </dgm:t>
    </dgm:pt>
    <dgm:pt modelId="{E3C07B3C-CDF0-4F54-8D7E-992C60DF4F24}" type="parTrans" cxnId="{F8122144-4BC1-4C78-A333-73961D793585}">
      <dgm:prSet/>
      <dgm:spPr/>
      <dgm:t>
        <a:bodyPr/>
        <a:lstStyle/>
        <a:p>
          <a:endParaRPr lang="en-US"/>
        </a:p>
      </dgm:t>
    </dgm:pt>
    <dgm:pt modelId="{05779732-31B8-4309-A65D-0228603C1162}" type="sibTrans" cxnId="{F8122144-4BC1-4C78-A333-73961D793585}">
      <dgm:prSet/>
      <dgm:spPr/>
      <dgm:t>
        <a:bodyPr/>
        <a:lstStyle/>
        <a:p>
          <a:endParaRPr lang="en-US"/>
        </a:p>
      </dgm:t>
    </dgm:pt>
    <dgm:pt modelId="{78DBA37A-0DC3-4676-9DB2-B22AD903308A}" type="pres">
      <dgm:prSet presAssocID="{C72CBED9-2B68-4BAE-B65D-10A1293B5E13}" presName="hierChild1" presStyleCnt="0">
        <dgm:presLayoutVars>
          <dgm:chPref val="1"/>
          <dgm:dir/>
          <dgm:animOne val="branch"/>
          <dgm:animLvl val="lvl"/>
          <dgm:resizeHandles/>
        </dgm:presLayoutVars>
      </dgm:prSet>
      <dgm:spPr/>
    </dgm:pt>
    <dgm:pt modelId="{AEC3141E-D13B-4B8E-9547-5D3AB3AFD93D}" type="pres">
      <dgm:prSet presAssocID="{8E243A5B-5ADC-40CB-82FA-65DBC99F0B52}" presName="hierRoot1" presStyleCnt="0"/>
      <dgm:spPr/>
    </dgm:pt>
    <dgm:pt modelId="{4892D818-545C-48F7-897B-1F921777B239}" type="pres">
      <dgm:prSet presAssocID="{8E243A5B-5ADC-40CB-82FA-65DBC99F0B52}" presName="composite" presStyleCnt="0"/>
      <dgm:spPr/>
    </dgm:pt>
    <dgm:pt modelId="{467F789B-2F86-44F6-980D-19C9AE0D80E3}" type="pres">
      <dgm:prSet presAssocID="{8E243A5B-5ADC-40CB-82FA-65DBC99F0B52}" presName="background" presStyleLbl="node0" presStyleIdx="0" presStyleCnt="2"/>
      <dgm:spPr/>
    </dgm:pt>
    <dgm:pt modelId="{ABA3475A-A474-4042-AF16-59A766B59D35}" type="pres">
      <dgm:prSet presAssocID="{8E243A5B-5ADC-40CB-82FA-65DBC99F0B52}" presName="text" presStyleLbl="fgAcc0" presStyleIdx="0" presStyleCnt="2">
        <dgm:presLayoutVars>
          <dgm:chPref val="3"/>
        </dgm:presLayoutVars>
      </dgm:prSet>
      <dgm:spPr/>
    </dgm:pt>
    <dgm:pt modelId="{A2DB33A4-6C5D-4CFA-B185-47195FA0B72C}" type="pres">
      <dgm:prSet presAssocID="{8E243A5B-5ADC-40CB-82FA-65DBC99F0B52}" presName="hierChild2" presStyleCnt="0"/>
      <dgm:spPr/>
    </dgm:pt>
    <dgm:pt modelId="{E208588C-817F-4E32-BD1C-B271982C4A92}" type="pres">
      <dgm:prSet presAssocID="{8CD3F3C5-FFD2-4BE0-8A93-E78CFEA50CFD}" presName="hierRoot1" presStyleCnt="0"/>
      <dgm:spPr/>
    </dgm:pt>
    <dgm:pt modelId="{575122A3-A631-41AD-96AF-75655F746BE5}" type="pres">
      <dgm:prSet presAssocID="{8CD3F3C5-FFD2-4BE0-8A93-E78CFEA50CFD}" presName="composite" presStyleCnt="0"/>
      <dgm:spPr/>
    </dgm:pt>
    <dgm:pt modelId="{D4C4C172-BFDE-4753-BE23-C76E27D92891}" type="pres">
      <dgm:prSet presAssocID="{8CD3F3C5-FFD2-4BE0-8A93-E78CFEA50CFD}" presName="background" presStyleLbl="node0" presStyleIdx="1" presStyleCnt="2"/>
      <dgm:spPr/>
    </dgm:pt>
    <dgm:pt modelId="{D9DFFADB-0327-4E13-B11B-199ED4374853}" type="pres">
      <dgm:prSet presAssocID="{8CD3F3C5-FFD2-4BE0-8A93-E78CFEA50CFD}" presName="text" presStyleLbl="fgAcc0" presStyleIdx="1" presStyleCnt="2">
        <dgm:presLayoutVars>
          <dgm:chPref val="3"/>
        </dgm:presLayoutVars>
      </dgm:prSet>
      <dgm:spPr/>
    </dgm:pt>
    <dgm:pt modelId="{CEBC8C81-8D4E-4204-B124-EE1EB799BD9C}" type="pres">
      <dgm:prSet presAssocID="{8CD3F3C5-FFD2-4BE0-8A93-E78CFEA50CFD}" presName="hierChild2" presStyleCnt="0"/>
      <dgm:spPr/>
    </dgm:pt>
  </dgm:ptLst>
  <dgm:cxnLst>
    <dgm:cxn modelId="{F8122144-4BC1-4C78-A333-73961D793585}" srcId="{C72CBED9-2B68-4BAE-B65D-10A1293B5E13}" destId="{8CD3F3C5-FFD2-4BE0-8A93-E78CFEA50CFD}" srcOrd="1" destOrd="0" parTransId="{E3C07B3C-CDF0-4F54-8D7E-992C60DF4F24}" sibTransId="{05779732-31B8-4309-A65D-0228603C1162}"/>
    <dgm:cxn modelId="{A604BF76-F44F-44C4-9A0A-121043B4A193}" type="presOf" srcId="{8CD3F3C5-FFD2-4BE0-8A93-E78CFEA50CFD}" destId="{D9DFFADB-0327-4E13-B11B-199ED4374853}" srcOrd="0" destOrd="0" presId="urn:microsoft.com/office/officeart/2005/8/layout/hierarchy1"/>
    <dgm:cxn modelId="{C1203488-78ED-4B96-8F16-85BECE991C86}" srcId="{C72CBED9-2B68-4BAE-B65D-10A1293B5E13}" destId="{8E243A5B-5ADC-40CB-82FA-65DBC99F0B52}" srcOrd="0" destOrd="0" parTransId="{E4DEC041-D80D-4702-8DC2-B5E6E23A4134}" sibTransId="{A01F156B-54BD-476B-8D27-5BC42CE70273}"/>
    <dgm:cxn modelId="{27B85793-BD3D-4C57-A608-6612F996E90C}" type="presOf" srcId="{C72CBED9-2B68-4BAE-B65D-10A1293B5E13}" destId="{78DBA37A-0DC3-4676-9DB2-B22AD903308A}" srcOrd="0" destOrd="0" presId="urn:microsoft.com/office/officeart/2005/8/layout/hierarchy1"/>
    <dgm:cxn modelId="{7E7CF8CF-AD00-479B-A57B-5C97CDEF4EB6}" type="presOf" srcId="{8E243A5B-5ADC-40CB-82FA-65DBC99F0B52}" destId="{ABA3475A-A474-4042-AF16-59A766B59D35}" srcOrd="0" destOrd="0" presId="urn:microsoft.com/office/officeart/2005/8/layout/hierarchy1"/>
    <dgm:cxn modelId="{AFB838EB-65E4-4745-990B-3D311449A984}" type="presParOf" srcId="{78DBA37A-0DC3-4676-9DB2-B22AD903308A}" destId="{AEC3141E-D13B-4B8E-9547-5D3AB3AFD93D}" srcOrd="0" destOrd="0" presId="urn:microsoft.com/office/officeart/2005/8/layout/hierarchy1"/>
    <dgm:cxn modelId="{052021B0-9030-490A-8E56-47D2C2FCF51A}" type="presParOf" srcId="{AEC3141E-D13B-4B8E-9547-5D3AB3AFD93D}" destId="{4892D818-545C-48F7-897B-1F921777B239}" srcOrd="0" destOrd="0" presId="urn:microsoft.com/office/officeart/2005/8/layout/hierarchy1"/>
    <dgm:cxn modelId="{029D0DED-E3AC-4BBB-9032-438347E4F27A}" type="presParOf" srcId="{4892D818-545C-48F7-897B-1F921777B239}" destId="{467F789B-2F86-44F6-980D-19C9AE0D80E3}" srcOrd="0" destOrd="0" presId="urn:microsoft.com/office/officeart/2005/8/layout/hierarchy1"/>
    <dgm:cxn modelId="{3193ECCA-DF40-4B35-97C7-B05BFD5FA183}" type="presParOf" srcId="{4892D818-545C-48F7-897B-1F921777B239}" destId="{ABA3475A-A474-4042-AF16-59A766B59D35}" srcOrd="1" destOrd="0" presId="urn:microsoft.com/office/officeart/2005/8/layout/hierarchy1"/>
    <dgm:cxn modelId="{48B8821C-ADAD-4792-A877-5BF42A334D37}" type="presParOf" srcId="{AEC3141E-D13B-4B8E-9547-5D3AB3AFD93D}" destId="{A2DB33A4-6C5D-4CFA-B185-47195FA0B72C}" srcOrd="1" destOrd="0" presId="urn:microsoft.com/office/officeart/2005/8/layout/hierarchy1"/>
    <dgm:cxn modelId="{BD5AC943-764B-4C75-9BBB-9F17A4FF3728}" type="presParOf" srcId="{78DBA37A-0DC3-4676-9DB2-B22AD903308A}" destId="{E208588C-817F-4E32-BD1C-B271982C4A92}" srcOrd="1" destOrd="0" presId="urn:microsoft.com/office/officeart/2005/8/layout/hierarchy1"/>
    <dgm:cxn modelId="{16C0A84B-2020-454F-A57E-5B87586130E4}" type="presParOf" srcId="{E208588C-817F-4E32-BD1C-B271982C4A92}" destId="{575122A3-A631-41AD-96AF-75655F746BE5}" srcOrd="0" destOrd="0" presId="urn:microsoft.com/office/officeart/2005/8/layout/hierarchy1"/>
    <dgm:cxn modelId="{AD89717F-17FE-4A7B-A40A-C1397DE44522}" type="presParOf" srcId="{575122A3-A631-41AD-96AF-75655F746BE5}" destId="{D4C4C172-BFDE-4753-BE23-C76E27D92891}" srcOrd="0" destOrd="0" presId="urn:microsoft.com/office/officeart/2005/8/layout/hierarchy1"/>
    <dgm:cxn modelId="{ED039033-035F-4D00-BBE9-941AC4EF1EF9}" type="presParOf" srcId="{575122A3-A631-41AD-96AF-75655F746BE5}" destId="{D9DFFADB-0327-4E13-B11B-199ED4374853}" srcOrd="1" destOrd="0" presId="urn:microsoft.com/office/officeart/2005/8/layout/hierarchy1"/>
    <dgm:cxn modelId="{D0D5DDF6-A837-481D-8384-063E9F56A3DF}" type="presParOf" srcId="{E208588C-817F-4E32-BD1C-B271982C4A92}" destId="{CEBC8C81-8D4E-4204-B124-EE1EB799BD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29F919-6455-466F-B4E6-4ECF4A29436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A08AEF6-33F5-43C5-95C4-EE715FB48209}">
      <dgm:prSet/>
      <dgm:spPr/>
      <dgm:t>
        <a:bodyPr/>
        <a:lstStyle/>
        <a:p>
          <a:r>
            <a:rPr lang="en-US"/>
            <a:t>As we have seen Support Vector Machine model delivers optimal results which are imperative for early detection of cancer. As for the future prospect of this model goes, the aim is to find solution for that one error that was generated. Since the data used for this analysis isn’t a global data, it will be interesting to use this model to evaluate a more recent and big data which can help in realizing the real efficiency of this model. </a:t>
          </a:r>
        </a:p>
      </dgm:t>
    </dgm:pt>
    <dgm:pt modelId="{7B5E2CA2-0494-403E-A016-65E8C4A0206E}" type="parTrans" cxnId="{39E0323C-F4CB-4D1A-97E5-59CA26CAF207}">
      <dgm:prSet/>
      <dgm:spPr/>
      <dgm:t>
        <a:bodyPr/>
        <a:lstStyle/>
        <a:p>
          <a:endParaRPr lang="en-US"/>
        </a:p>
      </dgm:t>
    </dgm:pt>
    <dgm:pt modelId="{73A2F96B-E098-4BAD-80E3-DDC6C9C6EBDE}" type="sibTrans" cxnId="{39E0323C-F4CB-4D1A-97E5-59CA26CAF207}">
      <dgm:prSet/>
      <dgm:spPr/>
      <dgm:t>
        <a:bodyPr/>
        <a:lstStyle/>
        <a:p>
          <a:endParaRPr lang="en-US"/>
        </a:p>
      </dgm:t>
    </dgm:pt>
    <dgm:pt modelId="{1CFF05EF-A672-4B9D-8705-97645C0ECFED}">
      <dgm:prSet/>
      <dgm:spPr/>
      <dgm:t>
        <a:bodyPr/>
        <a:lstStyle/>
        <a:p>
          <a:r>
            <a:rPr lang="en-US"/>
            <a:t>The goal is to devise a model which will be able to analyze and produce 100% accurate results for diagnostics and prognosis of breast cancer. As it is the need of the hour, given the rise in the no of patients being detected with breast cancer it is critical to create such model which can improve the method and decrease the time spent in diagnosing the symptoms. This could be achieved if we are able to diagnose the symptoms based on other common factors like blood count etc.</a:t>
          </a:r>
        </a:p>
      </dgm:t>
    </dgm:pt>
    <dgm:pt modelId="{D6EA3FC7-8C96-45DB-91F2-B472184A11EC}" type="parTrans" cxnId="{C98D46D1-A329-446E-839A-684103611B28}">
      <dgm:prSet/>
      <dgm:spPr/>
      <dgm:t>
        <a:bodyPr/>
        <a:lstStyle/>
        <a:p>
          <a:endParaRPr lang="en-US"/>
        </a:p>
      </dgm:t>
    </dgm:pt>
    <dgm:pt modelId="{725C99C0-0E96-4152-BF77-313BA88C98AB}" type="sibTrans" cxnId="{C98D46D1-A329-446E-839A-684103611B28}">
      <dgm:prSet/>
      <dgm:spPr/>
      <dgm:t>
        <a:bodyPr/>
        <a:lstStyle/>
        <a:p>
          <a:endParaRPr lang="en-US"/>
        </a:p>
      </dgm:t>
    </dgm:pt>
    <dgm:pt modelId="{13B5E43D-D281-4110-A167-5CD43D2AD344}" type="pres">
      <dgm:prSet presAssocID="{E129F919-6455-466F-B4E6-4ECF4A294368}" presName="hierChild1" presStyleCnt="0">
        <dgm:presLayoutVars>
          <dgm:chPref val="1"/>
          <dgm:dir/>
          <dgm:animOne val="branch"/>
          <dgm:animLvl val="lvl"/>
          <dgm:resizeHandles/>
        </dgm:presLayoutVars>
      </dgm:prSet>
      <dgm:spPr/>
    </dgm:pt>
    <dgm:pt modelId="{96876A3C-AA2E-486A-BCA8-9D150CAFFFC3}" type="pres">
      <dgm:prSet presAssocID="{CA08AEF6-33F5-43C5-95C4-EE715FB48209}" presName="hierRoot1" presStyleCnt="0"/>
      <dgm:spPr/>
    </dgm:pt>
    <dgm:pt modelId="{1E6B5A0B-AE5E-4C07-BEFA-B4D4EA8DBE3E}" type="pres">
      <dgm:prSet presAssocID="{CA08AEF6-33F5-43C5-95C4-EE715FB48209}" presName="composite" presStyleCnt="0"/>
      <dgm:spPr/>
    </dgm:pt>
    <dgm:pt modelId="{CF4CA4C2-EE71-4DE1-A31E-082AB6600683}" type="pres">
      <dgm:prSet presAssocID="{CA08AEF6-33F5-43C5-95C4-EE715FB48209}" presName="background" presStyleLbl="node0" presStyleIdx="0" presStyleCnt="2"/>
      <dgm:spPr/>
    </dgm:pt>
    <dgm:pt modelId="{95C43CAF-E1A9-43CF-89AC-9CB10BDDDD45}" type="pres">
      <dgm:prSet presAssocID="{CA08AEF6-33F5-43C5-95C4-EE715FB48209}" presName="text" presStyleLbl="fgAcc0" presStyleIdx="0" presStyleCnt="2">
        <dgm:presLayoutVars>
          <dgm:chPref val="3"/>
        </dgm:presLayoutVars>
      </dgm:prSet>
      <dgm:spPr/>
    </dgm:pt>
    <dgm:pt modelId="{FA39BB16-C593-4355-BDBE-73FABA2A9451}" type="pres">
      <dgm:prSet presAssocID="{CA08AEF6-33F5-43C5-95C4-EE715FB48209}" presName="hierChild2" presStyleCnt="0"/>
      <dgm:spPr/>
    </dgm:pt>
    <dgm:pt modelId="{A44E57F3-320F-4152-B979-C872635AAC81}" type="pres">
      <dgm:prSet presAssocID="{1CFF05EF-A672-4B9D-8705-97645C0ECFED}" presName="hierRoot1" presStyleCnt="0"/>
      <dgm:spPr/>
    </dgm:pt>
    <dgm:pt modelId="{34512721-6EEB-4C0B-99E6-03BE00AFF112}" type="pres">
      <dgm:prSet presAssocID="{1CFF05EF-A672-4B9D-8705-97645C0ECFED}" presName="composite" presStyleCnt="0"/>
      <dgm:spPr/>
    </dgm:pt>
    <dgm:pt modelId="{DE4A47B6-D280-4DBD-8C0C-31A1069AFDBC}" type="pres">
      <dgm:prSet presAssocID="{1CFF05EF-A672-4B9D-8705-97645C0ECFED}" presName="background" presStyleLbl="node0" presStyleIdx="1" presStyleCnt="2"/>
      <dgm:spPr/>
    </dgm:pt>
    <dgm:pt modelId="{3E5028DB-07DA-42B7-B6E6-ECCD9D9AF727}" type="pres">
      <dgm:prSet presAssocID="{1CFF05EF-A672-4B9D-8705-97645C0ECFED}" presName="text" presStyleLbl="fgAcc0" presStyleIdx="1" presStyleCnt="2">
        <dgm:presLayoutVars>
          <dgm:chPref val="3"/>
        </dgm:presLayoutVars>
      </dgm:prSet>
      <dgm:spPr/>
    </dgm:pt>
    <dgm:pt modelId="{AC993A49-17A0-4335-9453-63CECC3F9A32}" type="pres">
      <dgm:prSet presAssocID="{1CFF05EF-A672-4B9D-8705-97645C0ECFED}" presName="hierChild2" presStyleCnt="0"/>
      <dgm:spPr/>
    </dgm:pt>
  </dgm:ptLst>
  <dgm:cxnLst>
    <dgm:cxn modelId="{48A6010E-AA75-478E-9D51-87FCE3956D7A}" type="presOf" srcId="{CA08AEF6-33F5-43C5-95C4-EE715FB48209}" destId="{95C43CAF-E1A9-43CF-89AC-9CB10BDDDD45}" srcOrd="0" destOrd="0" presId="urn:microsoft.com/office/officeart/2005/8/layout/hierarchy1"/>
    <dgm:cxn modelId="{42D56E2E-D284-4CA7-8DD0-6716FCE11108}" type="presOf" srcId="{1CFF05EF-A672-4B9D-8705-97645C0ECFED}" destId="{3E5028DB-07DA-42B7-B6E6-ECCD9D9AF727}" srcOrd="0" destOrd="0" presId="urn:microsoft.com/office/officeart/2005/8/layout/hierarchy1"/>
    <dgm:cxn modelId="{39E0323C-F4CB-4D1A-97E5-59CA26CAF207}" srcId="{E129F919-6455-466F-B4E6-4ECF4A294368}" destId="{CA08AEF6-33F5-43C5-95C4-EE715FB48209}" srcOrd="0" destOrd="0" parTransId="{7B5E2CA2-0494-403E-A016-65E8C4A0206E}" sibTransId="{73A2F96B-E098-4BAD-80E3-DDC6C9C6EBDE}"/>
    <dgm:cxn modelId="{C1D8B646-E2BF-49AC-9907-25FFF90BBD80}" type="presOf" srcId="{E129F919-6455-466F-B4E6-4ECF4A294368}" destId="{13B5E43D-D281-4110-A167-5CD43D2AD344}" srcOrd="0" destOrd="0" presId="urn:microsoft.com/office/officeart/2005/8/layout/hierarchy1"/>
    <dgm:cxn modelId="{C98D46D1-A329-446E-839A-684103611B28}" srcId="{E129F919-6455-466F-B4E6-4ECF4A294368}" destId="{1CFF05EF-A672-4B9D-8705-97645C0ECFED}" srcOrd="1" destOrd="0" parTransId="{D6EA3FC7-8C96-45DB-91F2-B472184A11EC}" sibTransId="{725C99C0-0E96-4152-BF77-313BA88C98AB}"/>
    <dgm:cxn modelId="{0FAF7649-E87F-42FF-9505-096229F99501}" type="presParOf" srcId="{13B5E43D-D281-4110-A167-5CD43D2AD344}" destId="{96876A3C-AA2E-486A-BCA8-9D150CAFFFC3}" srcOrd="0" destOrd="0" presId="urn:microsoft.com/office/officeart/2005/8/layout/hierarchy1"/>
    <dgm:cxn modelId="{7F2889A3-AE4F-4181-A928-ECCDA43FDB30}" type="presParOf" srcId="{96876A3C-AA2E-486A-BCA8-9D150CAFFFC3}" destId="{1E6B5A0B-AE5E-4C07-BEFA-B4D4EA8DBE3E}" srcOrd="0" destOrd="0" presId="urn:microsoft.com/office/officeart/2005/8/layout/hierarchy1"/>
    <dgm:cxn modelId="{88F486A4-F150-430F-8267-DA0B0F66D73F}" type="presParOf" srcId="{1E6B5A0B-AE5E-4C07-BEFA-B4D4EA8DBE3E}" destId="{CF4CA4C2-EE71-4DE1-A31E-082AB6600683}" srcOrd="0" destOrd="0" presId="urn:microsoft.com/office/officeart/2005/8/layout/hierarchy1"/>
    <dgm:cxn modelId="{5625AE8D-C7DC-4665-B36D-E35AE1479430}" type="presParOf" srcId="{1E6B5A0B-AE5E-4C07-BEFA-B4D4EA8DBE3E}" destId="{95C43CAF-E1A9-43CF-89AC-9CB10BDDDD45}" srcOrd="1" destOrd="0" presId="urn:microsoft.com/office/officeart/2005/8/layout/hierarchy1"/>
    <dgm:cxn modelId="{C607E001-AADB-448E-8D12-6CC59B8B067A}" type="presParOf" srcId="{96876A3C-AA2E-486A-BCA8-9D150CAFFFC3}" destId="{FA39BB16-C593-4355-BDBE-73FABA2A9451}" srcOrd="1" destOrd="0" presId="urn:microsoft.com/office/officeart/2005/8/layout/hierarchy1"/>
    <dgm:cxn modelId="{E500F12A-BD10-4BBA-9B13-1E41AD9C738D}" type="presParOf" srcId="{13B5E43D-D281-4110-A167-5CD43D2AD344}" destId="{A44E57F3-320F-4152-B979-C872635AAC81}" srcOrd="1" destOrd="0" presId="urn:microsoft.com/office/officeart/2005/8/layout/hierarchy1"/>
    <dgm:cxn modelId="{E3F359D6-34A7-4034-8B0D-752E2AC72562}" type="presParOf" srcId="{A44E57F3-320F-4152-B979-C872635AAC81}" destId="{34512721-6EEB-4C0B-99E6-03BE00AFF112}" srcOrd="0" destOrd="0" presId="urn:microsoft.com/office/officeart/2005/8/layout/hierarchy1"/>
    <dgm:cxn modelId="{DD475B23-3355-4BC6-88E9-40C55C47F30C}" type="presParOf" srcId="{34512721-6EEB-4C0B-99E6-03BE00AFF112}" destId="{DE4A47B6-D280-4DBD-8C0C-31A1069AFDBC}" srcOrd="0" destOrd="0" presId="urn:microsoft.com/office/officeart/2005/8/layout/hierarchy1"/>
    <dgm:cxn modelId="{9423B540-4B62-4661-9034-6C63ACE7B8BD}" type="presParOf" srcId="{34512721-6EEB-4C0B-99E6-03BE00AFF112}" destId="{3E5028DB-07DA-42B7-B6E6-ECCD9D9AF727}" srcOrd="1" destOrd="0" presId="urn:microsoft.com/office/officeart/2005/8/layout/hierarchy1"/>
    <dgm:cxn modelId="{0A8B743B-D266-454C-9841-AF2189311B98}" type="presParOf" srcId="{A44E57F3-320F-4152-B979-C872635AAC81}" destId="{AC993A49-17A0-4335-9453-63CECC3F9A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5DE0A8-C86D-4D11-BF36-D07787BC26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9C85CF-D873-4959-B99B-FB7E8530F05E}">
      <dgm:prSet/>
      <dgm:spPr/>
      <dgm:t>
        <a:bodyPr/>
        <a:lstStyle/>
        <a:p>
          <a:r>
            <a:rPr lang="en-US" b="0" i="0" dirty="0"/>
            <a:t>Breast cancer is one of the many types of cancers that have been diagnosed in humans. It is majorly detected in the females as compared to the males </a:t>
          </a:r>
          <a:endParaRPr lang="en-US" dirty="0"/>
        </a:p>
      </dgm:t>
    </dgm:pt>
    <dgm:pt modelId="{5623443D-E169-44F3-9941-12090BB5708F}" type="parTrans" cxnId="{86E4EDA8-A225-48DE-B9D7-6F0C5C232FBF}">
      <dgm:prSet/>
      <dgm:spPr/>
      <dgm:t>
        <a:bodyPr/>
        <a:lstStyle/>
        <a:p>
          <a:endParaRPr lang="en-US"/>
        </a:p>
      </dgm:t>
    </dgm:pt>
    <dgm:pt modelId="{4C3FB0D6-5234-412E-BFAA-C11B25E06AE2}" type="sibTrans" cxnId="{86E4EDA8-A225-48DE-B9D7-6F0C5C232FBF}">
      <dgm:prSet/>
      <dgm:spPr/>
      <dgm:t>
        <a:bodyPr/>
        <a:lstStyle/>
        <a:p>
          <a:endParaRPr lang="en-US"/>
        </a:p>
      </dgm:t>
    </dgm:pt>
    <dgm:pt modelId="{888E1D81-EBA0-4C9F-AF9F-5A64C989DD9E}">
      <dgm:prSet/>
      <dgm:spPr/>
      <dgm:t>
        <a:bodyPr/>
        <a:lstStyle/>
        <a:p>
          <a:r>
            <a:rPr lang="en-US" b="0" i="0"/>
            <a:t>This occurs when malignant tumors develop in the breast. These cells can spread by breaking away from the original tumor and entering blood vessels or lymph vessels, which branch into tissues throughout the body. When cancer cells travel to other parts of the body and begin damaging other tissues and organs, the process is called metastasis.</a:t>
          </a:r>
          <a:endParaRPr lang="en-US"/>
        </a:p>
      </dgm:t>
    </dgm:pt>
    <dgm:pt modelId="{A81ADEF0-4429-4268-A527-92535145703F}" type="parTrans" cxnId="{C8B8411D-6815-4107-BD57-51BE8A16880E}">
      <dgm:prSet/>
      <dgm:spPr/>
      <dgm:t>
        <a:bodyPr/>
        <a:lstStyle/>
        <a:p>
          <a:endParaRPr lang="en-US"/>
        </a:p>
      </dgm:t>
    </dgm:pt>
    <dgm:pt modelId="{5FC4FD76-534B-4D64-9C0B-C69A9DD22CE2}" type="sibTrans" cxnId="{C8B8411D-6815-4107-BD57-51BE8A16880E}">
      <dgm:prSet/>
      <dgm:spPr/>
      <dgm:t>
        <a:bodyPr/>
        <a:lstStyle/>
        <a:p>
          <a:endParaRPr lang="en-US"/>
        </a:p>
      </dgm:t>
    </dgm:pt>
    <dgm:pt modelId="{020F7288-B5F6-40CE-B6CC-3FC47D2F8F7C}" type="pres">
      <dgm:prSet presAssocID="{FF5DE0A8-C86D-4D11-BF36-D07787BC26E3}" presName="linear" presStyleCnt="0">
        <dgm:presLayoutVars>
          <dgm:animLvl val="lvl"/>
          <dgm:resizeHandles val="exact"/>
        </dgm:presLayoutVars>
      </dgm:prSet>
      <dgm:spPr/>
    </dgm:pt>
    <dgm:pt modelId="{918E4146-0B78-475D-A15A-B32DC0B7E978}" type="pres">
      <dgm:prSet presAssocID="{929C85CF-D873-4959-B99B-FB7E8530F05E}" presName="parentText" presStyleLbl="node1" presStyleIdx="0" presStyleCnt="2" custScaleY="66276">
        <dgm:presLayoutVars>
          <dgm:chMax val="0"/>
          <dgm:bulletEnabled val="1"/>
        </dgm:presLayoutVars>
      </dgm:prSet>
      <dgm:spPr/>
    </dgm:pt>
    <dgm:pt modelId="{942F9AF3-43E7-4EC2-9C42-C257CDB2163D}" type="pres">
      <dgm:prSet presAssocID="{4C3FB0D6-5234-412E-BFAA-C11B25E06AE2}" presName="spacer" presStyleCnt="0"/>
      <dgm:spPr/>
    </dgm:pt>
    <dgm:pt modelId="{C3DBA113-1A34-4E81-AB52-241263CB9F1B}" type="pres">
      <dgm:prSet presAssocID="{888E1D81-EBA0-4C9F-AF9F-5A64C989DD9E}" presName="parentText" presStyleLbl="node1" presStyleIdx="1" presStyleCnt="2">
        <dgm:presLayoutVars>
          <dgm:chMax val="0"/>
          <dgm:bulletEnabled val="1"/>
        </dgm:presLayoutVars>
      </dgm:prSet>
      <dgm:spPr/>
    </dgm:pt>
  </dgm:ptLst>
  <dgm:cxnLst>
    <dgm:cxn modelId="{9D6CFF11-C6F6-40E8-8462-2A888468D225}" type="presOf" srcId="{FF5DE0A8-C86D-4D11-BF36-D07787BC26E3}" destId="{020F7288-B5F6-40CE-B6CC-3FC47D2F8F7C}" srcOrd="0" destOrd="0" presId="urn:microsoft.com/office/officeart/2005/8/layout/vList2"/>
    <dgm:cxn modelId="{C8B8411D-6815-4107-BD57-51BE8A16880E}" srcId="{FF5DE0A8-C86D-4D11-BF36-D07787BC26E3}" destId="{888E1D81-EBA0-4C9F-AF9F-5A64C989DD9E}" srcOrd="1" destOrd="0" parTransId="{A81ADEF0-4429-4268-A527-92535145703F}" sibTransId="{5FC4FD76-534B-4D64-9C0B-C69A9DD22CE2}"/>
    <dgm:cxn modelId="{02282A2C-24A7-4962-A0DB-58E677F0A070}" type="presOf" srcId="{888E1D81-EBA0-4C9F-AF9F-5A64C989DD9E}" destId="{C3DBA113-1A34-4E81-AB52-241263CB9F1B}" srcOrd="0" destOrd="0" presId="urn:microsoft.com/office/officeart/2005/8/layout/vList2"/>
    <dgm:cxn modelId="{86E4EDA8-A225-48DE-B9D7-6F0C5C232FBF}" srcId="{FF5DE0A8-C86D-4D11-BF36-D07787BC26E3}" destId="{929C85CF-D873-4959-B99B-FB7E8530F05E}" srcOrd="0" destOrd="0" parTransId="{5623443D-E169-44F3-9941-12090BB5708F}" sibTransId="{4C3FB0D6-5234-412E-BFAA-C11B25E06AE2}"/>
    <dgm:cxn modelId="{4541A7AB-0B09-45EC-A493-504C8040496F}" type="presOf" srcId="{929C85CF-D873-4959-B99B-FB7E8530F05E}" destId="{918E4146-0B78-475D-A15A-B32DC0B7E978}" srcOrd="0" destOrd="0" presId="urn:microsoft.com/office/officeart/2005/8/layout/vList2"/>
    <dgm:cxn modelId="{AD0B49F8-BED9-47EE-BD48-CC7E2F19495E}" type="presParOf" srcId="{020F7288-B5F6-40CE-B6CC-3FC47D2F8F7C}" destId="{918E4146-0B78-475D-A15A-B32DC0B7E978}" srcOrd="0" destOrd="0" presId="urn:microsoft.com/office/officeart/2005/8/layout/vList2"/>
    <dgm:cxn modelId="{205835D5-C12E-4959-9C41-B3DDD16D9C83}" type="presParOf" srcId="{020F7288-B5F6-40CE-B6CC-3FC47D2F8F7C}" destId="{942F9AF3-43E7-4EC2-9C42-C257CDB2163D}" srcOrd="1" destOrd="0" presId="urn:microsoft.com/office/officeart/2005/8/layout/vList2"/>
    <dgm:cxn modelId="{2B32DEDE-C1B1-4847-8945-5CCCF9ABDB1D}" type="presParOf" srcId="{020F7288-B5F6-40CE-B6CC-3FC47D2F8F7C}" destId="{C3DBA113-1A34-4E81-AB52-241263CB9F1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80187-5CE9-4407-88A8-A1E8A285643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DCE395B-34D3-4703-9AE3-39F1C590FD13}">
      <dgm:prSet/>
      <dgm:spPr/>
      <dgm:t>
        <a:bodyPr/>
        <a:lstStyle/>
        <a:p>
          <a:r>
            <a:rPr lang="en-US"/>
            <a:t>Biopsy </a:t>
          </a:r>
        </a:p>
      </dgm:t>
    </dgm:pt>
    <dgm:pt modelId="{AB99D811-32C2-40F0-8FDC-A58F62A24F7B}" type="parTrans" cxnId="{01CE6CD8-202F-451E-BF30-2A2E6EBBD25C}">
      <dgm:prSet/>
      <dgm:spPr/>
      <dgm:t>
        <a:bodyPr/>
        <a:lstStyle/>
        <a:p>
          <a:endParaRPr lang="en-US"/>
        </a:p>
      </dgm:t>
    </dgm:pt>
    <dgm:pt modelId="{70F8E20D-DB04-4183-816B-FD77868A29FC}" type="sibTrans" cxnId="{01CE6CD8-202F-451E-BF30-2A2E6EBBD25C}">
      <dgm:prSet/>
      <dgm:spPr/>
      <dgm:t>
        <a:bodyPr/>
        <a:lstStyle/>
        <a:p>
          <a:endParaRPr lang="en-US"/>
        </a:p>
      </dgm:t>
    </dgm:pt>
    <dgm:pt modelId="{C5516B2E-6CA6-4FDD-82FD-BC65A5023299}">
      <dgm:prSet/>
      <dgm:spPr/>
      <dgm:t>
        <a:bodyPr/>
        <a:lstStyle/>
        <a:p>
          <a:r>
            <a:rPr lang="en-US"/>
            <a:t>Genetic</a:t>
          </a:r>
          <a:r>
            <a:rPr lang="en-US" b="0" i="0"/>
            <a:t> Testing </a:t>
          </a:r>
          <a:endParaRPr lang="en-US"/>
        </a:p>
      </dgm:t>
    </dgm:pt>
    <dgm:pt modelId="{F20FC067-0343-44C4-A746-CE5DC9AEF891}" type="parTrans" cxnId="{35F31EA9-1DEC-454A-8E8C-92440DB2F258}">
      <dgm:prSet/>
      <dgm:spPr/>
      <dgm:t>
        <a:bodyPr/>
        <a:lstStyle/>
        <a:p>
          <a:endParaRPr lang="en-US"/>
        </a:p>
      </dgm:t>
    </dgm:pt>
    <dgm:pt modelId="{03DAFD49-465C-4508-81F4-358CB9879D6A}" type="sibTrans" cxnId="{35F31EA9-1DEC-454A-8E8C-92440DB2F258}">
      <dgm:prSet/>
      <dgm:spPr/>
      <dgm:t>
        <a:bodyPr/>
        <a:lstStyle/>
        <a:p>
          <a:endParaRPr lang="en-US"/>
        </a:p>
      </dgm:t>
    </dgm:pt>
    <dgm:pt modelId="{571720E0-56A6-4B3B-A0E3-1F404F3AB53E}">
      <dgm:prSet/>
      <dgm:spPr/>
      <dgm:t>
        <a:bodyPr/>
        <a:lstStyle/>
        <a:p>
          <a:r>
            <a:rPr lang="en-US" b="0" i="0"/>
            <a:t>Ultrasound </a:t>
          </a:r>
          <a:endParaRPr lang="en-US"/>
        </a:p>
      </dgm:t>
    </dgm:pt>
    <dgm:pt modelId="{B6CB976D-4DDD-480A-B0DC-BF17BD6249B9}" type="parTrans" cxnId="{14BDB4EE-4B5C-4F75-97BA-593C15AFEAC0}">
      <dgm:prSet/>
      <dgm:spPr/>
      <dgm:t>
        <a:bodyPr/>
        <a:lstStyle/>
        <a:p>
          <a:endParaRPr lang="en-US"/>
        </a:p>
      </dgm:t>
    </dgm:pt>
    <dgm:pt modelId="{F175CD87-D48E-4BBC-ABBE-852CA81210CD}" type="sibTrans" cxnId="{14BDB4EE-4B5C-4F75-97BA-593C15AFEAC0}">
      <dgm:prSet/>
      <dgm:spPr/>
      <dgm:t>
        <a:bodyPr/>
        <a:lstStyle/>
        <a:p>
          <a:endParaRPr lang="en-US"/>
        </a:p>
      </dgm:t>
    </dgm:pt>
    <dgm:pt modelId="{E2A4B8D8-3812-4146-B274-F4991A9A3314}">
      <dgm:prSet/>
      <dgm:spPr/>
      <dgm:t>
        <a:bodyPr/>
        <a:lstStyle/>
        <a:p>
          <a:r>
            <a:rPr lang="en-US" b="0" i="0"/>
            <a:t>Fine Needle Aspiration </a:t>
          </a:r>
          <a:endParaRPr lang="en-US"/>
        </a:p>
      </dgm:t>
    </dgm:pt>
    <dgm:pt modelId="{6CFBB662-EE71-43FD-93B0-B4C9CD243AE7}" type="parTrans" cxnId="{B4F50218-B4A2-4326-BE4C-1E56AF4B988D}">
      <dgm:prSet/>
      <dgm:spPr/>
      <dgm:t>
        <a:bodyPr/>
        <a:lstStyle/>
        <a:p>
          <a:endParaRPr lang="en-US"/>
        </a:p>
      </dgm:t>
    </dgm:pt>
    <dgm:pt modelId="{5AEB900C-BF17-46AC-927B-75E132EDEA6C}" type="sibTrans" cxnId="{B4F50218-B4A2-4326-BE4C-1E56AF4B988D}">
      <dgm:prSet/>
      <dgm:spPr/>
      <dgm:t>
        <a:bodyPr/>
        <a:lstStyle/>
        <a:p>
          <a:endParaRPr lang="en-US"/>
        </a:p>
      </dgm:t>
    </dgm:pt>
    <dgm:pt modelId="{676B2EAE-7D29-42C3-98F1-FA0C2B1ED019}">
      <dgm:prSet/>
      <dgm:spPr/>
      <dgm:t>
        <a:bodyPr/>
        <a:lstStyle/>
        <a:p>
          <a:r>
            <a:rPr lang="en-US" b="0" i="0"/>
            <a:t>Magnetic Resonance Imaging</a:t>
          </a:r>
          <a:endParaRPr lang="en-US"/>
        </a:p>
      </dgm:t>
    </dgm:pt>
    <dgm:pt modelId="{5C5D3A88-2F36-4DE8-ACAF-DC42C459233F}" type="parTrans" cxnId="{28B44CA5-1D94-409E-B109-0E0268A000EA}">
      <dgm:prSet/>
      <dgm:spPr/>
      <dgm:t>
        <a:bodyPr/>
        <a:lstStyle/>
        <a:p>
          <a:endParaRPr lang="en-US"/>
        </a:p>
      </dgm:t>
    </dgm:pt>
    <dgm:pt modelId="{BA6F2426-F028-4045-8C4C-82DBC231D2F3}" type="sibTrans" cxnId="{28B44CA5-1D94-409E-B109-0E0268A000EA}">
      <dgm:prSet/>
      <dgm:spPr/>
      <dgm:t>
        <a:bodyPr/>
        <a:lstStyle/>
        <a:p>
          <a:endParaRPr lang="en-US"/>
        </a:p>
      </dgm:t>
    </dgm:pt>
    <dgm:pt modelId="{230F7443-62CB-4C0A-BCDA-C06C8AC2F87D}" type="pres">
      <dgm:prSet presAssocID="{C6B80187-5CE9-4407-88A8-A1E8A2856432}" presName="linear" presStyleCnt="0">
        <dgm:presLayoutVars>
          <dgm:dir/>
          <dgm:animLvl val="lvl"/>
          <dgm:resizeHandles val="exact"/>
        </dgm:presLayoutVars>
      </dgm:prSet>
      <dgm:spPr/>
    </dgm:pt>
    <dgm:pt modelId="{752FC1A5-9716-4794-BA59-6338E9677BCA}" type="pres">
      <dgm:prSet presAssocID="{8DCE395B-34D3-4703-9AE3-39F1C590FD13}" presName="parentLin" presStyleCnt="0"/>
      <dgm:spPr/>
    </dgm:pt>
    <dgm:pt modelId="{E1A68C09-CB7E-4F9C-8944-CC3B5FDF7170}" type="pres">
      <dgm:prSet presAssocID="{8DCE395B-34D3-4703-9AE3-39F1C590FD13}" presName="parentLeftMargin" presStyleLbl="node1" presStyleIdx="0" presStyleCnt="5"/>
      <dgm:spPr/>
    </dgm:pt>
    <dgm:pt modelId="{527635F5-E4D6-4DEF-83D3-64D97947A449}" type="pres">
      <dgm:prSet presAssocID="{8DCE395B-34D3-4703-9AE3-39F1C590FD13}" presName="parentText" presStyleLbl="node1" presStyleIdx="0" presStyleCnt="5">
        <dgm:presLayoutVars>
          <dgm:chMax val="0"/>
          <dgm:bulletEnabled val="1"/>
        </dgm:presLayoutVars>
      </dgm:prSet>
      <dgm:spPr/>
    </dgm:pt>
    <dgm:pt modelId="{0C1166FF-AE7C-4945-9EC5-21B96CA8B544}" type="pres">
      <dgm:prSet presAssocID="{8DCE395B-34D3-4703-9AE3-39F1C590FD13}" presName="negativeSpace" presStyleCnt="0"/>
      <dgm:spPr/>
    </dgm:pt>
    <dgm:pt modelId="{917E0895-ADCD-46DE-97E1-F77D29BC72E5}" type="pres">
      <dgm:prSet presAssocID="{8DCE395B-34D3-4703-9AE3-39F1C590FD13}" presName="childText" presStyleLbl="conFgAcc1" presStyleIdx="0" presStyleCnt="5">
        <dgm:presLayoutVars>
          <dgm:bulletEnabled val="1"/>
        </dgm:presLayoutVars>
      </dgm:prSet>
      <dgm:spPr/>
    </dgm:pt>
    <dgm:pt modelId="{9C890B03-BA4E-4129-BAE5-6683CECD4CA9}" type="pres">
      <dgm:prSet presAssocID="{70F8E20D-DB04-4183-816B-FD77868A29FC}" presName="spaceBetweenRectangles" presStyleCnt="0"/>
      <dgm:spPr/>
    </dgm:pt>
    <dgm:pt modelId="{BEF09EF4-0F6F-4108-A967-7BF5DED4F282}" type="pres">
      <dgm:prSet presAssocID="{C5516B2E-6CA6-4FDD-82FD-BC65A5023299}" presName="parentLin" presStyleCnt="0"/>
      <dgm:spPr/>
    </dgm:pt>
    <dgm:pt modelId="{E04F613B-2735-4FC5-BAC6-BEC7FB6CB94D}" type="pres">
      <dgm:prSet presAssocID="{C5516B2E-6CA6-4FDD-82FD-BC65A5023299}" presName="parentLeftMargin" presStyleLbl="node1" presStyleIdx="0" presStyleCnt="5"/>
      <dgm:spPr/>
    </dgm:pt>
    <dgm:pt modelId="{BAD3D6A8-5FD9-4EC2-A714-B83553876D8E}" type="pres">
      <dgm:prSet presAssocID="{C5516B2E-6CA6-4FDD-82FD-BC65A5023299}" presName="parentText" presStyleLbl="node1" presStyleIdx="1" presStyleCnt="5">
        <dgm:presLayoutVars>
          <dgm:chMax val="0"/>
          <dgm:bulletEnabled val="1"/>
        </dgm:presLayoutVars>
      </dgm:prSet>
      <dgm:spPr/>
    </dgm:pt>
    <dgm:pt modelId="{88B10CD8-C7BB-41EC-B17F-E701F56CA8B8}" type="pres">
      <dgm:prSet presAssocID="{C5516B2E-6CA6-4FDD-82FD-BC65A5023299}" presName="negativeSpace" presStyleCnt="0"/>
      <dgm:spPr/>
    </dgm:pt>
    <dgm:pt modelId="{B16BDBA1-0715-4CBB-91CE-194261EC3C00}" type="pres">
      <dgm:prSet presAssocID="{C5516B2E-6CA6-4FDD-82FD-BC65A5023299}" presName="childText" presStyleLbl="conFgAcc1" presStyleIdx="1" presStyleCnt="5">
        <dgm:presLayoutVars>
          <dgm:bulletEnabled val="1"/>
        </dgm:presLayoutVars>
      </dgm:prSet>
      <dgm:spPr/>
    </dgm:pt>
    <dgm:pt modelId="{02FE364B-46FA-420E-9E47-BAD24261FDC0}" type="pres">
      <dgm:prSet presAssocID="{03DAFD49-465C-4508-81F4-358CB9879D6A}" presName="spaceBetweenRectangles" presStyleCnt="0"/>
      <dgm:spPr/>
    </dgm:pt>
    <dgm:pt modelId="{992B6981-5577-42C5-8205-AFAAB504FEFA}" type="pres">
      <dgm:prSet presAssocID="{571720E0-56A6-4B3B-A0E3-1F404F3AB53E}" presName="parentLin" presStyleCnt="0"/>
      <dgm:spPr/>
    </dgm:pt>
    <dgm:pt modelId="{FBA9D632-FC0B-4ED4-B693-CFCAF80DCEBC}" type="pres">
      <dgm:prSet presAssocID="{571720E0-56A6-4B3B-A0E3-1F404F3AB53E}" presName="parentLeftMargin" presStyleLbl="node1" presStyleIdx="1" presStyleCnt="5"/>
      <dgm:spPr/>
    </dgm:pt>
    <dgm:pt modelId="{84B251E4-77AD-49E5-9D0F-8DAF6DF60BD9}" type="pres">
      <dgm:prSet presAssocID="{571720E0-56A6-4B3B-A0E3-1F404F3AB53E}" presName="parentText" presStyleLbl="node1" presStyleIdx="2" presStyleCnt="5">
        <dgm:presLayoutVars>
          <dgm:chMax val="0"/>
          <dgm:bulletEnabled val="1"/>
        </dgm:presLayoutVars>
      </dgm:prSet>
      <dgm:spPr/>
    </dgm:pt>
    <dgm:pt modelId="{C707960D-A5B4-4A58-A979-350852377278}" type="pres">
      <dgm:prSet presAssocID="{571720E0-56A6-4B3B-A0E3-1F404F3AB53E}" presName="negativeSpace" presStyleCnt="0"/>
      <dgm:spPr/>
    </dgm:pt>
    <dgm:pt modelId="{7887D34A-677B-49FB-834C-7ECADB252408}" type="pres">
      <dgm:prSet presAssocID="{571720E0-56A6-4B3B-A0E3-1F404F3AB53E}" presName="childText" presStyleLbl="conFgAcc1" presStyleIdx="2" presStyleCnt="5">
        <dgm:presLayoutVars>
          <dgm:bulletEnabled val="1"/>
        </dgm:presLayoutVars>
      </dgm:prSet>
      <dgm:spPr/>
    </dgm:pt>
    <dgm:pt modelId="{0082D6C3-D853-499D-9D90-B7DF0058CA45}" type="pres">
      <dgm:prSet presAssocID="{F175CD87-D48E-4BBC-ABBE-852CA81210CD}" presName="spaceBetweenRectangles" presStyleCnt="0"/>
      <dgm:spPr/>
    </dgm:pt>
    <dgm:pt modelId="{424BBD49-C496-484E-9C91-64C42C75163D}" type="pres">
      <dgm:prSet presAssocID="{E2A4B8D8-3812-4146-B274-F4991A9A3314}" presName="parentLin" presStyleCnt="0"/>
      <dgm:spPr/>
    </dgm:pt>
    <dgm:pt modelId="{D80A6E17-32C7-47F5-80AC-CA84AF476457}" type="pres">
      <dgm:prSet presAssocID="{E2A4B8D8-3812-4146-B274-F4991A9A3314}" presName="parentLeftMargin" presStyleLbl="node1" presStyleIdx="2" presStyleCnt="5"/>
      <dgm:spPr/>
    </dgm:pt>
    <dgm:pt modelId="{6BF8A394-124D-4300-A083-732415400593}" type="pres">
      <dgm:prSet presAssocID="{E2A4B8D8-3812-4146-B274-F4991A9A3314}" presName="parentText" presStyleLbl="node1" presStyleIdx="3" presStyleCnt="5">
        <dgm:presLayoutVars>
          <dgm:chMax val="0"/>
          <dgm:bulletEnabled val="1"/>
        </dgm:presLayoutVars>
      </dgm:prSet>
      <dgm:spPr/>
    </dgm:pt>
    <dgm:pt modelId="{F60A321F-F265-428F-90F5-A64A84B6121C}" type="pres">
      <dgm:prSet presAssocID="{E2A4B8D8-3812-4146-B274-F4991A9A3314}" presName="negativeSpace" presStyleCnt="0"/>
      <dgm:spPr/>
    </dgm:pt>
    <dgm:pt modelId="{763D01B5-71A5-4A51-8326-1BBC32C6D257}" type="pres">
      <dgm:prSet presAssocID="{E2A4B8D8-3812-4146-B274-F4991A9A3314}" presName="childText" presStyleLbl="conFgAcc1" presStyleIdx="3" presStyleCnt="5">
        <dgm:presLayoutVars>
          <dgm:bulletEnabled val="1"/>
        </dgm:presLayoutVars>
      </dgm:prSet>
      <dgm:spPr/>
    </dgm:pt>
    <dgm:pt modelId="{516419D2-9972-4D1D-B45A-4C55A117494D}" type="pres">
      <dgm:prSet presAssocID="{5AEB900C-BF17-46AC-927B-75E132EDEA6C}" presName="spaceBetweenRectangles" presStyleCnt="0"/>
      <dgm:spPr/>
    </dgm:pt>
    <dgm:pt modelId="{970684B1-026C-483F-9370-2402D7F2F9CA}" type="pres">
      <dgm:prSet presAssocID="{676B2EAE-7D29-42C3-98F1-FA0C2B1ED019}" presName="parentLin" presStyleCnt="0"/>
      <dgm:spPr/>
    </dgm:pt>
    <dgm:pt modelId="{E9E4D225-EB3C-4DDD-9082-21652C885E11}" type="pres">
      <dgm:prSet presAssocID="{676B2EAE-7D29-42C3-98F1-FA0C2B1ED019}" presName="parentLeftMargin" presStyleLbl="node1" presStyleIdx="3" presStyleCnt="5"/>
      <dgm:spPr/>
    </dgm:pt>
    <dgm:pt modelId="{2241AAA3-A4BC-4A0B-8D9C-B9FC668B00BE}" type="pres">
      <dgm:prSet presAssocID="{676B2EAE-7D29-42C3-98F1-FA0C2B1ED019}" presName="parentText" presStyleLbl="node1" presStyleIdx="4" presStyleCnt="5">
        <dgm:presLayoutVars>
          <dgm:chMax val="0"/>
          <dgm:bulletEnabled val="1"/>
        </dgm:presLayoutVars>
      </dgm:prSet>
      <dgm:spPr/>
    </dgm:pt>
    <dgm:pt modelId="{0C436FCC-7F3C-4680-8711-01AEB3F0BBFC}" type="pres">
      <dgm:prSet presAssocID="{676B2EAE-7D29-42C3-98F1-FA0C2B1ED019}" presName="negativeSpace" presStyleCnt="0"/>
      <dgm:spPr/>
    </dgm:pt>
    <dgm:pt modelId="{347E30B5-4BED-42A0-96B2-AB27FCAD1DC4}" type="pres">
      <dgm:prSet presAssocID="{676B2EAE-7D29-42C3-98F1-FA0C2B1ED019}" presName="childText" presStyleLbl="conFgAcc1" presStyleIdx="4" presStyleCnt="5">
        <dgm:presLayoutVars>
          <dgm:bulletEnabled val="1"/>
        </dgm:presLayoutVars>
      </dgm:prSet>
      <dgm:spPr/>
    </dgm:pt>
  </dgm:ptLst>
  <dgm:cxnLst>
    <dgm:cxn modelId="{B4F50218-B4A2-4326-BE4C-1E56AF4B988D}" srcId="{C6B80187-5CE9-4407-88A8-A1E8A2856432}" destId="{E2A4B8D8-3812-4146-B274-F4991A9A3314}" srcOrd="3" destOrd="0" parTransId="{6CFBB662-EE71-43FD-93B0-B4C9CD243AE7}" sibTransId="{5AEB900C-BF17-46AC-927B-75E132EDEA6C}"/>
    <dgm:cxn modelId="{54A42A1B-0D83-4483-BA2A-2A05D66193AB}" type="presOf" srcId="{676B2EAE-7D29-42C3-98F1-FA0C2B1ED019}" destId="{E9E4D225-EB3C-4DDD-9082-21652C885E11}" srcOrd="0" destOrd="0" presId="urn:microsoft.com/office/officeart/2005/8/layout/list1"/>
    <dgm:cxn modelId="{7948E347-DAA3-47B8-8703-81B7B68416C7}" type="presOf" srcId="{8DCE395B-34D3-4703-9AE3-39F1C590FD13}" destId="{527635F5-E4D6-4DEF-83D3-64D97947A449}" srcOrd="1" destOrd="0" presId="urn:microsoft.com/office/officeart/2005/8/layout/list1"/>
    <dgm:cxn modelId="{49069F90-0C80-4D6C-8F04-3DCEBE9F38D3}" type="presOf" srcId="{E2A4B8D8-3812-4146-B274-F4991A9A3314}" destId="{6BF8A394-124D-4300-A083-732415400593}" srcOrd="1" destOrd="0" presId="urn:microsoft.com/office/officeart/2005/8/layout/list1"/>
    <dgm:cxn modelId="{28B44CA5-1D94-409E-B109-0E0268A000EA}" srcId="{C6B80187-5CE9-4407-88A8-A1E8A2856432}" destId="{676B2EAE-7D29-42C3-98F1-FA0C2B1ED019}" srcOrd="4" destOrd="0" parTransId="{5C5D3A88-2F36-4DE8-ACAF-DC42C459233F}" sibTransId="{BA6F2426-F028-4045-8C4C-82DBC231D2F3}"/>
    <dgm:cxn modelId="{35F31EA9-1DEC-454A-8E8C-92440DB2F258}" srcId="{C6B80187-5CE9-4407-88A8-A1E8A2856432}" destId="{C5516B2E-6CA6-4FDD-82FD-BC65A5023299}" srcOrd="1" destOrd="0" parTransId="{F20FC067-0343-44C4-A746-CE5DC9AEF891}" sibTransId="{03DAFD49-465C-4508-81F4-358CB9879D6A}"/>
    <dgm:cxn modelId="{E930F2BF-3F65-47D3-ACB0-E727EB056D79}" type="presOf" srcId="{571720E0-56A6-4B3B-A0E3-1F404F3AB53E}" destId="{FBA9D632-FC0B-4ED4-B693-CFCAF80DCEBC}" srcOrd="0" destOrd="0" presId="urn:microsoft.com/office/officeart/2005/8/layout/list1"/>
    <dgm:cxn modelId="{3D9C7DC9-1E47-4922-9454-AEB37E93DA21}" type="presOf" srcId="{676B2EAE-7D29-42C3-98F1-FA0C2B1ED019}" destId="{2241AAA3-A4BC-4A0B-8D9C-B9FC668B00BE}" srcOrd="1" destOrd="0" presId="urn:microsoft.com/office/officeart/2005/8/layout/list1"/>
    <dgm:cxn modelId="{448DCFD3-841D-4424-9439-E2669D7026F0}" type="presOf" srcId="{C6B80187-5CE9-4407-88A8-A1E8A2856432}" destId="{230F7443-62CB-4C0A-BCDA-C06C8AC2F87D}" srcOrd="0" destOrd="0" presId="urn:microsoft.com/office/officeart/2005/8/layout/list1"/>
    <dgm:cxn modelId="{01CE6CD8-202F-451E-BF30-2A2E6EBBD25C}" srcId="{C6B80187-5CE9-4407-88A8-A1E8A2856432}" destId="{8DCE395B-34D3-4703-9AE3-39F1C590FD13}" srcOrd="0" destOrd="0" parTransId="{AB99D811-32C2-40F0-8FDC-A58F62A24F7B}" sibTransId="{70F8E20D-DB04-4183-816B-FD77868A29FC}"/>
    <dgm:cxn modelId="{0BBC12DE-504D-490C-B7E6-A894D7687810}" type="presOf" srcId="{8DCE395B-34D3-4703-9AE3-39F1C590FD13}" destId="{E1A68C09-CB7E-4F9C-8944-CC3B5FDF7170}" srcOrd="0" destOrd="0" presId="urn:microsoft.com/office/officeart/2005/8/layout/list1"/>
    <dgm:cxn modelId="{9CF4C6DF-058A-4D3F-B2BA-E61FBDC182B2}" type="presOf" srcId="{C5516B2E-6CA6-4FDD-82FD-BC65A5023299}" destId="{BAD3D6A8-5FD9-4EC2-A714-B83553876D8E}" srcOrd="1" destOrd="0" presId="urn:microsoft.com/office/officeart/2005/8/layout/list1"/>
    <dgm:cxn modelId="{14BDB4EE-4B5C-4F75-97BA-593C15AFEAC0}" srcId="{C6B80187-5CE9-4407-88A8-A1E8A2856432}" destId="{571720E0-56A6-4B3B-A0E3-1F404F3AB53E}" srcOrd="2" destOrd="0" parTransId="{B6CB976D-4DDD-480A-B0DC-BF17BD6249B9}" sibTransId="{F175CD87-D48E-4BBC-ABBE-852CA81210CD}"/>
    <dgm:cxn modelId="{06826DF6-AFD2-418E-A1D8-76AFAFCEDBEF}" type="presOf" srcId="{E2A4B8D8-3812-4146-B274-F4991A9A3314}" destId="{D80A6E17-32C7-47F5-80AC-CA84AF476457}" srcOrd="0" destOrd="0" presId="urn:microsoft.com/office/officeart/2005/8/layout/list1"/>
    <dgm:cxn modelId="{7AD0AEFC-EEF8-4996-B572-C29D50F72F9F}" type="presOf" srcId="{C5516B2E-6CA6-4FDD-82FD-BC65A5023299}" destId="{E04F613B-2735-4FC5-BAC6-BEC7FB6CB94D}" srcOrd="0" destOrd="0" presId="urn:microsoft.com/office/officeart/2005/8/layout/list1"/>
    <dgm:cxn modelId="{6F115BFD-65DF-4EC0-95B3-1B0E6367FB50}" type="presOf" srcId="{571720E0-56A6-4B3B-A0E3-1F404F3AB53E}" destId="{84B251E4-77AD-49E5-9D0F-8DAF6DF60BD9}" srcOrd="1" destOrd="0" presId="urn:microsoft.com/office/officeart/2005/8/layout/list1"/>
    <dgm:cxn modelId="{E6B77126-E2FC-4C6A-90CF-F46911D6774A}" type="presParOf" srcId="{230F7443-62CB-4C0A-BCDA-C06C8AC2F87D}" destId="{752FC1A5-9716-4794-BA59-6338E9677BCA}" srcOrd="0" destOrd="0" presId="urn:microsoft.com/office/officeart/2005/8/layout/list1"/>
    <dgm:cxn modelId="{A2400F4B-6EEE-42F6-925C-A9654C18C7C4}" type="presParOf" srcId="{752FC1A5-9716-4794-BA59-6338E9677BCA}" destId="{E1A68C09-CB7E-4F9C-8944-CC3B5FDF7170}" srcOrd="0" destOrd="0" presId="urn:microsoft.com/office/officeart/2005/8/layout/list1"/>
    <dgm:cxn modelId="{7FD200D5-DFDD-4A98-A293-E68B61552FC1}" type="presParOf" srcId="{752FC1A5-9716-4794-BA59-6338E9677BCA}" destId="{527635F5-E4D6-4DEF-83D3-64D97947A449}" srcOrd="1" destOrd="0" presId="urn:microsoft.com/office/officeart/2005/8/layout/list1"/>
    <dgm:cxn modelId="{A7FD4423-F247-43B3-B1D0-1594A29220E0}" type="presParOf" srcId="{230F7443-62CB-4C0A-BCDA-C06C8AC2F87D}" destId="{0C1166FF-AE7C-4945-9EC5-21B96CA8B544}" srcOrd="1" destOrd="0" presId="urn:microsoft.com/office/officeart/2005/8/layout/list1"/>
    <dgm:cxn modelId="{37011752-6910-4F11-B343-B784795B8B2D}" type="presParOf" srcId="{230F7443-62CB-4C0A-BCDA-C06C8AC2F87D}" destId="{917E0895-ADCD-46DE-97E1-F77D29BC72E5}" srcOrd="2" destOrd="0" presId="urn:microsoft.com/office/officeart/2005/8/layout/list1"/>
    <dgm:cxn modelId="{832BC995-C9C0-4720-AB21-7BFC752D3769}" type="presParOf" srcId="{230F7443-62CB-4C0A-BCDA-C06C8AC2F87D}" destId="{9C890B03-BA4E-4129-BAE5-6683CECD4CA9}" srcOrd="3" destOrd="0" presId="urn:microsoft.com/office/officeart/2005/8/layout/list1"/>
    <dgm:cxn modelId="{468C303C-B096-4B0A-95A3-FEAF0D9B8EF4}" type="presParOf" srcId="{230F7443-62CB-4C0A-BCDA-C06C8AC2F87D}" destId="{BEF09EF4-0F6F-4108-A967-7BF5DED4F282}" srcOrd="4" destOrd="0" presId="urn:microsoft.com/office/officeart/2005/8/layout/list1"/>
    <dgm:cxn modelId="{1EDABDAD-C502-4622-A9CB-1C2A0DCBEE64}" type="presParOf" srcId="{BEF09EF4-0F6F-4108-A967-7BF5DED4F282}" destId="{E04F613B-2735-4FC5-BAC6-BEC7FB6CB94D}" srcOrd="0" destOrd="0" presId="urn:microsoft.com/office/officeart/2005/8/layout/list1"/>
    <dgm:cxn modelId="{622551B9-4D0C-4063-A919-06A06826E863}" type="presParOf" srcId="{BEF09EF4-0F6F-4108-A967-7BF5DED4F282}" destId="{BAD3D6A8-5FD9-4EC2-A714-B83553876D8E}" srcOrd="1" destOrd="0" presId="urn:microsoft.com/office/officeart/2005/8/layout/list1"/>
    <dgm:cxn modelId="{B5E347AF-CC95-4515-B2E1-9C92158DE0F8}" type="presParOf" srcId="{230F7443-62CB-4C0A-BCDA-C06C8AC2F87D}" destId="{88B10CD8-C7BB-41EC-B17F-E701F56CA8B8}" srcOrd="5" destOrd="0" presId="urn:microsoft.com/office/officeart/2005/8/layout/list1"/>
    <dgm:cxn modelId="{D5BD3945-95D9-4B63-BFC2-116E0CC48BF6}" type="presParOf" srcId="{230F7443-62CB-4C0A-BCDA-C06C8AC2F87D}" destId="{B16BDBA1-0715-4CBB-91CE-194261EC3C00}" srcOrd="6" destOrd="0" presId="urn:microsoft.com/office/officeart/2005/8/layout/list1"/>
    <dgm:cxn modelId="{515AC447-0EB9-48F1-A839-074A39E56F27}" type="presParOf" srcId="{230F7443-62CB-4C0A-BCDA-C06C8AC2F87D}" destId="{02FE364B-46FA-420E-9E47-BAD24261FDC0}" srcOrd="7" destOrd="0" presId="urn:microsoft.com/office/officeart/2005/8/layout/list1"/>
    <dgm:cxn modelId="{F4A8E3A8-FA5F-4502-9001-67FB64C9393B}" type="presParOf" srcId="{230F7443-62CB-4C0A-BCDA-C06C8AC2F87D}" destId="{992B6981-5577-42C5-8205-AFAAB504FEFA}" srcOrd="8" destOrd="0" presId="urn:microsoft.com/office/officeart/2005/8/layout/list1"/>
    <dgm:cxn modelId="{2E4111CA-D5C4-4DB9-9D73-304320977A68}" type="presParOf" srcId="{992B6981-5577-42C5-8205-AFAAB504FEFA}" destId="{FBA9D632-FC0B-4ED4-B693-CFCAF80DCEBC}" srcOrd="0" destOrd="0" presId="urn:microsoft.com/office/officeart/2005/8/layout/list1"/>
    <dgm:cxn modelId="{D00A453D-0148-4EAF-902F-65ED8D603124}" type="presParOf" srcId="{992B6981-5577-42C5-8205-AFAAB504FEFA}" destId="{84B251E4-77AD-49E5-9D0F-8DAF6DF60BD9}" srcOrd="1" destOrd="0" presId="urn:microsoft.com/office/officeart/2005/8/layout/list1"/>
    <dgm:cxn modelId="{377DEABD-A758-4B0E-A55F-DFE6BB1F139E}" type="presParOf" srcId="{230F7443-62CB-4C0A-BCDA-C06C8AC2F87D}" destId="{C707960D-A5B4-4A58-A979-350852377278}" srcOrd="9" destOrd="0" presId="urn:microsoft.com/office/officeart/2005/8/layout/list1"/>
    <dgm:cxn modelId="{D82834A8-6259-4C0D-A749-2B7A12CDF2A6}" type="presParOf" srcId="{230F7443-62CB-4C0A-BCDA-C06C8AC2F87D}" destId="{7887D34A-677B-49FB-834C-7ECADB252408}" srcOrd="10" destOrd="0" presId="urn:microsoft.com/office/officeart/2005/8/layout/list1"/>
    <dgm:cxn modelId="{EBB43E68-7236-4DF9-94B1-D0562E927B1F}" type="presParOf" srcId="{230F7443-62CB-4C0A-BCDA-C06C8AC2F87D}" destId="{0082D6C3-D853-499D-9D90-B7DF0058CA45}" srcOrd="11" destOrd="0" presId="urn:microsoft.com/office/officeart/2005/8/layout/list1"/>
    <dgm:cxn modelId="{7A6BEF6A-3C0E-469F-B204-2931F6DBD2D7}" type="presParOf" srcId="{230F7443-62CB-4C0A-BCDA-C06C8AC2F87D}" destId="{424BBD49-C496-484E-9C91-64C42C75163D}" srcOrd="12" destOrd="0" presId="urn:microsoft.com/office/officeart/2005/8/layout/list1"/>
    <dgm:cxn modelId="{2CF0DB52-075E-406C-BF04-F59E3B198156}" type="presParOf" srcId="{424BBD49-C496-484E-9C91-64C42C75163D}" destId="{D80A6E17-32C7-47F5-80AC-CA84AF476457}" srcOrd="0" destOrd="0" presId="urn:microsoft.com/office/officeart/2005/8/layout/list1"/>
    <dgm:cxn modelId="{EDBA4599-E31C-4883-A7AD-E265114FA424}" type="presParOf" srcId="{424BBD49-C496-484E-9C91-64C42C75163D}" destId="{6BF8A394-124D-4300-A083-732415400593}" srcOrd="1" destOrd="0" presId="urn:microsoft.com/office/officeart/2005/8/layout/list1"/>
    <dgm:cxn modelId="{348EC30F-26A6-4FE9-8EBF-8CE3E6D699FF}" type="presParOf" srcId="{230F7443-62CB-4C0A-BCDA-C06C8AC2F87D}" destId="{F60A321F-F265-428F-90F5-A64A84B6121C}" srcOrd="13" destOrd="0" presId="urn:microsoft.com/office/officeart/2005/8/layout/list1"/>
    <dgm:cxn modelId="{8E245533-3830-4D61-88CB-4FA4D2EEE5BD}" type="presParOf" srcId="{230F7443-62CB-4C0A-BCDA-C06C8AC2F87D}" destId="{763D01B5-71A5-4A51-8326-1BBC32C6D257}" srcOrd="14" destOrd="0" presId="urn:microsoft.com/office/officeart/2005/8/layout/list1"/>
    <dgm:cxn modelId="{251C83A4-B016-49F4-99C5-43A17B1AE506}" type="presParOf" srcId="{230F7443-62CB-4C0A-BCDA-C06C8AC2F87D}" destId="{516419D2-9972-4D1D-B45A-4C55A117494D}" srcOrd="15" destOrd="0" presId="urn:microsoft.com/office/officeart/2005/8/layout/list1"/>
    <dgm:cxn modelId="{9F451D19-324F-4557-B7F0-15C30909B674}" type="presParOf" srcId="{230F7443-62CB-4C0A-BCDA-C06C8AC2F87D}" destId="{970684B1-026C-483F-9370-2402D7F2F9CA}" srcOrd="16" destOrd="0" presId="urn:microsoft.com/office/officeart/2005/8/layout/list1"/>
    <dgm:cxn modelId="{6524BE93-C307-4C5F-937E-15E60A7CFD98}" type="presParOf" srcId="{970684B1-026C-483F-9370-2402D7F2F9CA}" destId="{E9E4D225-EB3C-4DDD-9082-21652C885E11}" srcOrd="0" destOrd="0" presId="urn:microsoft.com/office/officeart/2005/8/layout/list1"/>
    <dgm:cxn modelId="{2D90ECE6-0CDA-4684-99CB-073F6FAFDC30}" type="presParOf" srcId="{970684B1-026C-483F-9370-2402D7F2F9CA}" destId="{2241AAA3-A4BC-4A0B-8D9C-B9FC668B00BE}" srcOrd="1" destOrd="0" presId="urn:microsoft.com/office/officeart/2005/8/layout/list1"/>
    <dgm:cxn modelId="{852E59E1-12A8-4AE1-A283-5960CA980FF8}" type="presParOf" srcId="{230F7443-62CB-4C0A-BCDA-C06C8AC2F87D}" destId="{0C436FCC-7F3C-4680-8711-01AEB3F0BBFC}" srcOrd="17" destOrd="0" presId="urn:microsoft.com/office/officeart/2005/8/layout/list1"/>
    <dgm:cxn modelId="{4FD4125B-812C-44C7-A6BF-C0A26BA3E3E2}" type="presParOf" srcId="{230F7443-62CB-4C0A-BCDA-C06C8AC2F87D}" destId="{347E30B5-4BED-42A0-96B2-AB27FCAD1DC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2AD8B4-E188-4F3B-B075-A1082F3E19D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A14C2A7-07F5-4672-804B-70E92FCA3A1E}">
      <dgm:prSet/>
      <dgm:spPr/>
      <dgm:t>
        <a:bodyPr/>
        <a:lstStyle/>
        <a:p>
          <a:r>
            <a:rPr lang="en-IN"/>
            <a:t>Facts of Breast</a:t>
          </a:r>
          <a:endParaRPr lang="en-US"/>
        </a:p>
      </dgm:t>
    </dgm:pt>
    <dgm:pt modelId="{C320A33C-05F9-4196-94AA-CF11941F7227}" type="parTrans" cxnId="{91E5F74B-9AD8-42FA-9BC5-390D5EA14A02}">
      <dgm:prSet/>
      <dgm:spPr/>
      <dgm:t>
        <a:bodyPr/>
        <a:lstStyle/>
        <a:p>
          <a:endParaRPr lang="en-US"/>
        </a:p>
      </dgm:t>
    </dgm:pt>
    <dgm:pt modelId="{78ED8E9B-9E99-4DB4-8859-A9020C8E58E6}" type="sibTrans" cxnId="{91E5F74B-9AD8-42FA-9BC5-390D5EA14A02}">
      <dgm:prSet/>
      <dgm:spPr/>
      <dgm:t>
        <a:bodyPr/>
        <a:lstStyle/>
        <a:p>
          <a:endParaRPr lang="en-US"/>
        </a:p>
      </dgm:t>
    </dgm:pt>
    <dgm:pt modelId="{BC9F597E-65E2-4B5F-B982-1C0EE6DDC182}">
      <dgm:prSet/>
      <dgm:spPr/>
      <dgm:t>
        <a:bodyPr/>
        <a:lstStyle/>
        <a:p>
          <a:r>
            <a:rPr lang="en-US" b="0" i="0"/>
            <a:t>Cancer On average, every 2 minutes a woman is diagnosed with breast cancer and 1 woman will die of breast cancer every 13 minutes. </a:t>
          </a:r>
          <a:endParaRPr lang="en-US"/>
        </a:p>
      </dgm:t>
    </dgm:pt>
    <dgm:pt modelId="{7F1BA585-D042-4C3D-A7CB-D7C64E214DB9}" type="parTrans" cxnId="{C3B03FA9-C772-43D7-B6A8-FB2B53F22900}">
      <dgm:prSet/>
      <dgm:spPr/>
      <dgm:t>
        <a:bodyPr/>
        <a:lstStyle/>
        <a:p>
          <a:endParaRPr lang="en-US"/>
        </a:p>
      </dgm:t>
    </dgm:pt>
    <dgm:pt modelId="{6F55C97E-1FFB-4D0B-B3F8-9BC07E2F388C}" type="sibTrans" cxnId="{C3B03FA9-C772-43D7-B6A8-FB2B53F22900}">
      <dgm:prSet/>
      <dgm:spPr/>
      <dgm:t>
        <a:bodyPr/>
        <a:lstStyle/>
        <a:p>
          <a:endParaRPr lang="en-US"/>
        </a:p>
      </dgm:t>
    </dgm:pt>
    <dgm:pt modelId="{DB229AA5-801C-4C20-B794-AE165A03FA5B}">
      <dgm:prSet/>
      <dgm:spPr/>
      <dgm:t>
        <a:bodyPr/>
        <a:lstStyle/>
        <a:p>
          <a:r>
            <a:rPr lang="en-US" b="0" i="0"/>
            <a:t>Every year around 11,500 women and 80 men die from breast cancer in the UK – that’s nearly 1,000 deaths each month, 31 each day or one every 45 minutes.</a:t>
          </a:r>
          <a:endParaRPr lang="en-US"/>
        </a:p>
      </dgm:t>
    </dgm:pt>
    <dgm:pt modelId="{5FCF5AD0-3002-4E63-B055-9EF31B848CB9}" type="parTrans" cxnId="{F26E8C64-3C64-478E-A532-F7EEBD7E2535}">
      <dgm:prSet/>
      <dgm:spPr/>
      <dgm:t>
        <a:bodyPr/>
        <a:lstStyle/>
        <a:p>
          <a:endParaRPr lang="en-US"/>
        </a:p>
      </dgm:t>
    </dgm:pt>
    <dgm:pt modelId="{34F9FF94-C2CA-47A5-9880-FA5130D2C44A}" type="sibTrans" cxnId="{F26E8C64-3C64-478E-A532-F7EEBD7E2535}">
      <dgm:prSet/>
      <dgm:spPr/>
      <dgm:t>
        <a:bodyPr/>
        <a:lstStyle/>
        <a:p>
          <a:endParaRPr lang="en-US"/>
        </a:p>
      </dgm:t>
    </dgm:pt>
    <dgm:pt modelId="{9482AFB6-97E1-446F-9ED3-385AB60FB2D6}" type="pres">
      <dgm:prSet presAssocID="{612AD8B4-E188-4F3B-B075-A1082F3E19D5}" presName="Name0" presStyleCnt="0">
        <dgm:presLayoutVars>
          <dgm:dir/>
          <dgm:animLvl val="lvl"/>
          <dgm:resizeHandles val="exact"/>
        </dgm:presLayoutVars>
      </dgm:prSet>
      <dgm:spPr/>
    </dgm:pt>
    <dgm:pt modelId="{B743F162-A080-4BFB-9156-494AA8AC76B2}" type="pres">
      <dgm:prSet presAssocID="{2A14C2A7-07F5-4672-804B-70E92FCA3A1E}" presName="linNode" presStyleCnt="0"/>
      <dgm:spPr/>
    </dgm:pt>
    <dgm:pt modelId="{227E51F9-9927-4C0F-8A49-17E79B9EB51F}" type="pres">
      <dgm:prSet presAssocID="{2A14C2A7-07F5-4672-804B-70E92FCA3A1E}" presName="parentText" presStyleLbl="node1" presStyleIdx="0" presStyleCnt="1">
        <dgm:presLayoutVars>
          <dgm:chMax val="1"/>
          <dgm:bulletEnabled val="1"/>
        </dgm:presLayoutVars>
      </dgm:prSet>
      <dgm:spPr/>
    </dgm:pt>
    <dgm:pt modelId="{B2995F1F-4257-413B-82CD-4219F39B8A13}" type="pres">
      <dgm:prSet presAssocID="{2A14C2A7-07F5-4672-804B-70E92FCA3A1E}" presName="descendantText" presStyleLbl="alignAccFollowNode1" presStyleIdx="0" presStyleCnt="1">
        <dgm:presLayoutVars>
          <dgm:bulletEnabled val="1"/>
        </dgm:presLayoutVars>
      </dgm:prSet>
      <dgm:spPr/>
    </dgm:pt>
  </dgm:ptLst>
  <dgm:cxnLst>
    <dgm:cxn modelId="{CAB86F22-4924-4549-A5E1-55529F7B80C2}" type="presOf" srcId="{612AD8B4-E188-4F3B-B075-A1082F3E19D5}" destId="{9482AFB6-97E1-446F-9ED3-385AB60FB2D6}" srcOrd="0" destOrd="0" presId="urn:microsoft.com/office/officeart/2005/8/layout/vList5"/>
    <dgm:cxn modelId="{F26E8C64-3C64-478E-A532-F7EEBD7E2535}" srcId="{2A14C2A7-07F5-4672-804B-70E92FCA3A1E}" destId="{DB229AA5-801C-4C20-B794-AE165A03FA5B}" srcOrd="1" destOrd="0" parTransId="{5FCF5AD0-3002-4E63-B055-9EF31B848CB9}" sibTransId="{34F9FF94-C2CA-47A5-9880-FA5130D2C44A}"/>
    <dgm:cxn modelId="{B8447567-0E43-406B-9D25-9F08B86ECA78}" type="presOf" srcId="{2A14C2A7-07F5-4672-804B-70E92FCA3A1E}" destId="{227E51F9-9927-4C0F-8A49-17E79B9EB51F}" srcOrd="0" destOrd="0" presId="urn:microsoft.com/office/officeart/2005/8/layout/vList5"/>
    <dgm:cxn modelId="{91E5F74B-9AD8-42FA-9BC5-390D5EA14A02}" srcId="{612AD8B4-E188-4F3B-B075-A1082F3E19D5}" destId="{2A14C2A7-07F5-4672-804B-70E92FCA3A1E}" srcOrd="0" destOrd="0" parTransId="{C320A33C-05F9-4196-94AA-CF11941F7227}" sibTransId="{78ED8E9B-9E99-4DB4-8859-A9020C8E58E6}"/>
    <dgm:cxn modelId="{F16D6DA7-2332-49A9-A036-C54863615835}" type="presOf" srcId="{DB229AA5-801C-4C20-B794-AE165A03FA5B}" destId="{B2995F1F-4257-413B-82CD-4219F39B8A13}" srcOrd="0" destOrd="1" presId="urn:microsoft.com/office/officeart/2005/8/layout/vList5"/>
    <dgm:cxn modelId="{C3B03FA9-C772-43D7-B6A8-FB2B53F22900}" srcId="{2A14C2A7-07F5-4672-804B-70E92FCA3A1E}" destId="{BC9F597E-65E2-4B5F-B982-1C0EE6DDC182}" srcOrd="0" destOrd="0" parTransId="{7F1BA585-D042-4C3D-A7CB-D7C64E214DB9}" sibTransId="{6F55C97E-1FFB-4D0B-B3F8-9BC07E2F388C}"/>
    <dgm:cxn modelId="{42F844D0-8F47-4431-9D8B-0A4CAE8714CB}" type="presOf" srcId="{BC9F597E-65E2-4B5F-B982-1C0EE6DDC182}" destId="{B2995F1F-4257-413B-82CD-4219F39B8A13}" srcOrd="0" destOrd="0" presId="urn:microsoft.com/office/officeart/2005/8/layout/vList5"/>
    <dgm:cxn modelId="{A6D97C90-A553-4381-BCEB-E5AD57ED0973}" type="presParOf" srcId="{9482AFB6-97E1-446F-9ED3-385AB60FB2D6}" destId="{B743F162-A080-4BFB-9156-494AA8AC76B2}" srcOrd="0" destOrd="0" presId="urn:microsoft.com/office/officeart/2005/8/layout/vList5"/>
    <dgm:cxn modelId="{0C7931E4-8D9E-489F-88E4-7A1B86E8CF88}" type="presParOf" srcId="{B743F162-A080-4BFB-9156-494AA8AC76B2}" destId="{227E51F9-9927-4C0F-8A49-17E79B9EB51F}" srcOrd="0" destOrd="0" presId="urn:microsoft.com/office/officeart/2005/8/layout/vList5"/>
    <dgm:cxn modelId="{FA7C005F-9643-4340-A170-418F46658105}" type="presParOf" srcId="{B743F162-A080-4BFB-9156-494AA8AC76B2}" destId="{B2995F1F-4257-413B-82CD-4219F39B8A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410857-D48D-4EA5-88A3-0C57410EA5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54F2B0-7181-4B8B-AE2E-9F3C1E912924}">
      <dgm:prSet/>
      <dgm:spPr/>
      <dgm:t>
        <a:bodyPr/>
        <a:lstStyle/>
        <a:p>
          <a:pPr>
            <a:lnSpc>
              <a:spcPct val="100000"/>
            </a:lnSpc>
          </a:pPr>
          <a:r>
            <a:rPr lang="en-US"/>
            <a:t>To design a model that can increase diagnostics accuracy rate</a:t>
          </a:r>
        </a:p>
      </dgm:t>
    </dgm:pt>
    <dgm:pt modelId="{F238D57E-E3AD-407D-829E-A23B804DFFA7}" type="parTrans" cxnId="{F7010744-75B8-4E26-8B79-F6A45A000E75}">
      <dgm:prSet/>
      <dgm:spPr/>
      <dgm:t>
        <a:bodyPr/>
        <a:lstStyle/>
        <a:p>
          <a:endParaRPr lang="en-US"/>
        </a:p>
      </dgm:t>
    </dgm:pt>
    <dgm:pt modelId="{09156EDE-CF26-4C9C-A7BF-C717969C8802}" type="sibTrans" cxnId="{F7010744-75B8-4E26-8B79-F6A45A000E75}">
      <dgm:prSet/>
      <dgm:spPr/>
      <dgm:t>
        <a:bodyPr/>
        <a:lstStyle/>
        <a:p>
          <a:endParaRPr lang="en-US"/>
        </a:p>
      </dgm:t>
    </dgm:pt>
    <dgm:pt modelId="{4951F9E2-C885-4B8C-823F-297326313394}">
      <dgm:prSet/>
      <dgm:spPr/>
      <dgm:t>
        <a:bodyPr/>
        <a:lstStyle/>
        <a:p>
          <a:pPr>
            <a:lnSpc>
              <a:spcPct val="100000"/>
            </a:lnSpc>
          </a:pPr>
          <a:r>
            <a:rPr lang="en-US"/>
            <a:t>Increase survival rate by early diagnostics </a:t>
          </a:r>
        </a:p>
      </dgm:t>
    </dgm:pt>
    <dgm:pt modelId="{9ED66B71-5124-4D5C-B147-DBD0C651118D}" type="parTrans" cxnId="{36F28DEE-319D-4023-A8DD-048DEBB10F44}">
      <dgm:prSet/>
      <dgm:spPr/>
      <dgm:t>
        <a:bodyPr/>
        <a:lstStyle/>
        <a:p>
          <a:endParaRPr lang="en-US"/>
        </a:p>
      </dgm:t>
    </dgm:pt>
    <dgm:pt modelId="{C2327ABF-B274-423B-B357-08F2EB107DF5}" type="sibTrans" cxnId="{36F28DEE-319D-4023-A8DD-048DEBB10F44}">
      <dgm:prSet/>
      <dgm:spPr/>
      <dgm:t>
        <a:bodyPr/>
        <a:lstStyle/>
        <a:p>
          <a:endParaRPr lang="en-US"/>
        </a:p>
      </dgm:t>
    </dgm:pt>
    <dgm:pt modelId="{A63DEC20-8BA9-4AC6-872F-CDE6EA88BDF0}">
      <dgm:prSet/>
      <dgm:spPr/>
      <dgm:t>
        <a:bodyPr/>
        <a:lstStyle/>
        <a:p>
          <a:pPr>
            <a:lnSpc>
              <a:spcPct val="100000"/>
            </a:lnSpc>
          </a:pPr>
          <a:r>
            <a:rPr lang="en-US"/>
            <a:t>Reduce misdiagnosis </a:t>
          </a:r>
        </a:p>
      </dgm:t>
    </dgm:pt>
    <dgm:pt modelId="{6625E985-2F74-4A80-825F-14993F63C7F4}" type="parTrans" cxnId="{F0FF451F-B1F6-4026-95EF-B5623611AB7F}">
      <dgm:prSet/>
      <dgm:spPr/>
      <dgm:t>
        <a:bodyPr/>
        <a:lstStyle/>
        <a:p>
          <a:endParaRPr lang="en-US"/>
        </a:p>
      </dgm:t>
    </dgm:pt>
    <dgm:pt modelId="{7448E0A1-56DF-4343-AB3F-650C364EED64}" type="sibTrans" cxnId="{F0FF451F-B1F6-4026-95EF-B5623611AB7F}">
      <dgm:prSet/>
      <dgm:spPr/>
      <dgm:t>
        <a:bodyPr/>
        <a:lstStyle/>
        <a:p>
          <a:endParaRPr lang="en-US"/>
        </a:p>
      </dgm:t>
    </dgm:pt>
    <dgm:pt modelId="{47841E6C-EC49-424F-8C92-EF6261869236}">
      <dgm:prSet/>
      <dgm:spPr/>
      <dgm:t>
        <a:bodyPr/>
        <a:lstStyle/>
        <a:p>
          <a:pPr>
            <a:lnSpc>
              <a:spcPct val="100000"/>
            </a:lnSpc>
          </a:pPr>
          <a:r>
            <a:rPr lang="en-US"/>
            <a:t>Help fast evaluation of test results</a:t>
          </a:r>
        </a:p>
      </dgm:t>
    </dgm:pt>
    <dgm:pt modelId="{98A59DA5-B6B0-492C-B42B-352FF3A2F31E}" type="parTrans" cxnId="{30043B33-157E-42FA-A60C-EA2D82F13097}">
      <dgm:prSet/>
      <dgm:spPr/>
      <dgm:t>
        <a:bodyPr/>
        <a:lstStyle/>
        <a:p>
          <a:endParaRPr lang="en-US"/>
        </a:p>
      </dgm:t>
    </dgm:pt>
    <dgm:pt modelId="{2323C3A7-A055-4653-9765-2EC0410D93EF}" type="sibTrans" cxnId="{30043B33-157E-42FA-A60C-EA2D82F13097}">
      <dgm:prSet/>
      <dgm:spPr/>
      <dgm:t>
        <a:bodyPr/>
        <a:lstStyle/>
        <a:p>
          <a:endParaRPr lang="en-US"/>
        </a:p>
      </dgm:t>
    </dgm:pt>
    <dgm:pt modelId="{FB8533CA-683B-44DE-8578-E62FC436A493}" type="pres">
      <dgm:prSet presAssocID="{8D410857-D48D-4EA5-88A3-0C57410EA501}" presName="root" presStyleCnt="0">
        <dgm:presLayoutVars>
          <dgm:dir/>
          <dgm:resizeHandles val="exact"/>
        </dgm:presLayoutVars>
      </dgm:prSet>
      <dgm:spPr/>
    </dgm:pt>
    <dgm:pt modelId="{FD64B855-308C-4E96-BC08-DF4E4798648E}" type="pres">
      <dgm:prSet presAssocID="{EF54F2B0-7181-4B8B-AE2E-9F3C1E912924}" presName="compNode" presStyleCnt="0"/>
      <dgm:spPr/>
    </dgm:pt>
    <dgm:pt modelId="{381659C0-3EA1-451D-883F-B928EF788C24}" type="pres">
      <dgm:prSet presAssocID="{EF54F2B0-7181-4B8B-AE2E-9F3C1E912924}" presName="bgRect" presStyleLbl="bgShp" presStyleIdx="0" presStyleCnt="4"/>
      <dgm:spPr/>
    </dgm:pt>
    <dgm:pt modelId="{4452C9F7-0D81-4C5D-A0BC-8A2202DF3E95}" type="pres">
      <dgm:prSet presAssocID="{EF54F2B0-7181-4B8B-AE2E-9F3C1E9129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5990AB7D-9906-4DB2-B606-D5D6165FE3E3}" type="pres">
      <dgm:prSet presAssocID="{EF54F2B0-7181-4B8B-AE2E-9F3C1E912924}" presName="spaceRect" presStyleCnt="0"/>
      <dgm:spPr/>
    </dgm:pt>
    <dgm:pt modelId="{F04F946E-CE9E-4B60-929A-5BC9B1D342FE}" type="pres">
      <dgm:prSet presAssocID="{EF54F2B0-7181-4B8B-AE2E-9F3C1E912924}" presName="parTx" presStyleLbl="revTx" presStyleIdx="0" presStyleCnt="4">
        <dgm:presLayoutVars>
          <dgm:chMax val="0"/>
          <dgm:chPref val="0"/>
        </dgm:presLayoutVars>
      </dgm:prSet>
      <dgm:spPr/>
    </dgm:pt>
    <dgm:pt modelId="{30A67850-A3A0-4D5A-9F9B-CEA4A6CF76AC}" type="pres">
      <dgm:prSet presAssocID="{09156EDE-CF26-4C9C-A7BF-C717969C8802}" presName="sibTrans" presStyleCnt="0"/>
      <dgm:spPr/>
    </dgm:pt>
    <dgm:pt modelId="{71704BCB-F025-4C02-A172-951C8B3AEB9A}" type="pres">
      <dgm:prSet presAssocID="{4951F9E2-C885-4B8C-823F-297326313394}" presName="compNode" presStyleCnt="0"/>
      <dgm:spPr/>
    </dgm:pt>
    <dgm:pt modelId="{789782A8-2F1A-4759-8CFA-D04054EC6DEB}" type="pres">
      <dgm:prSet presAssocID="{4951F9E2-C885-4B8C-823F-297326313394}" presName="bgRect" presStyleLbl="bgShp" presStyleIdx="1" presStyleCnt="4"/>
      <dgm:spPr/>
    </dgm:pt>
    <dgm:pt modelId="{41B6A3C6-02F2-4873-B0E3-0454FFFD6AA8}" type="pres">
      <dgm:prSet presAssocID="{4951F9E2-C885-4B8C-823F-2973263133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F90F428F-2D84-400D-93B9-C2E5AEDAF8AD}" type="pres">
      <dgm:prSet presAssocID="{4951F9E2-C885-4B8C-823F-297326313394}" presName="spaceRect" presStyleCnt="0"/>
      <dgm:spPr/>
    </dgm:pt>
    <dgm:pt modelId="{915394FA-F47E-4933-B4C4-51428DC538BD}" type="pres">
      <dgm:prSet presAssocID="{4951F9E2-C885-4B8C-823F-297326313394}" presName="parTx" presStyleLbl="revTx" presStyleIdx="1" presStyleCnt="4">
        <dgm:presLayoutVars>
          <dgm:chMax val="0"/>
          <dgm:chPref val="0"/>
        </dgm:presLayoutVars>
      </dgm:prSet>
      <dgm:spPr/>
    </dgm:pt>
    <dgm:pt modelId="{8B66459F-85A4-4784-A29A-BAEDD4C011ED}" type="pres">
      <dgm:prSet presAssocID="{C2327ABF-B274-423B-B357-08F2EB107DF5}" presName="sibTrans" presStyleCnt="0"/>
      <dgm:spPr/>
    </dgm:pt>
    <dgm:pt modelId="{976CA26A-B008-4338-9212-9D034F81563C}" type="pres">
      <dgm:prSet presAssocID="{A63DEC20-8BA9-4AC6-872F-CDE6EA88BDF0}" presName="compNode" presStyleCnt="0"/>
      <dgm:spPr/>
    </dgm:pt>
    <dgm:pt modelId="{B92F557E-395B-4568-9B0C-E03129C77A83}" type="pres">
      <dgm:prSet presAssocID="{A63DEC20-8BA9-4AC6-872F-CDE6EA88BDF0}" presName="bgRect" presStyleLbl="bgShp" presStyleIdx="2" presStyleCnt="4"/>
      <dgm:spPr/>
    </dgm:pt>
    <dgm:pt modelId="{D2843D86-585E-4015-8211-FF1DC7CC065D}" type="pres">
      <dgm:prSet presAssocID="{A63DEC20-8BA9-4AC6-872F-CDE6EA88BD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ine"/>
        </a:ext>
      </dgm:extLst>
    </dgm:pt>
    <dgm:pt modelId="{6CB6B2AD-9CC9-46BE-802F-9138125EC6BF}" type="pres">
      <dgm:prSet presAssocID="{A63DEC20-8BA9-4AC6-872F-CDE6EA88BDF0}" presName="spaceRect" presStyleCnt="0"/>
      <dgm:spPr/>
    </dgm:pt>
    <dgm:pt modelId="{B53C602C-4F0B-4D78-8A17-5F5994514A38}" type="pres">
      <dgm:prSet presAssocID="{A63DEC20-8BA9-4AC6-872F-CDE6EA88BDF0}" presName="parTx" presStyleLbl="revTx" presStyleIdx="2" presStyleCnt="4">
        <dgm:presLayoutVars>
          <dgm:chMax val="0"/>
          <dgm:chPref val="0"/>
        </dgm:presLayoutVars>
      </dgm:prSet>
      <dgm:spPr/>
    </dgm:pt>
    <dgm:pt modelId="{C86ACD3A-9988-4893-A7D6-4C1D1E2FB416}" type="pres">
      <dgm:prSet presAssocID="{7448E0A1-56DF-4343-AB3F-650C364EED64}" presName="sibTrans" presStyleCnt="0"/>
      <dgm:spPr/>
    </dgm:pt>
    <dgm:pt modelId="{F5755B3D-0C38-425A-BCA1-642264D3983E}" type="pres">
      <dgm:prSet presAssocID="{47841E6C-EC49-424F-8C92-EF6261869236}" presName="compNode" presStyleCnt="0"/>
      <dgm:spPr/>
    </dgm:pt>
    <dgm:pt modelId="{0118D4C0-89C2-4192-99DA-E3437F733EE4}" type="pres">
      <dgm:prSet presAssocID="{47841E6C-EC49-424F-8C92-EF6261869236}" presName="bgRect" presStyleLbl="bgShp" presStyleIdx="3" presStyleCnt="4"/>
      <dgm:spPr/>
    </dgm:pt>
    <dgm:pt modelId="{BF98AEB0-69D1-4FE2-993F-102EBE04FECC}" type="pres">
      <dgm:prSet presAssocID="{47841E6C-EC49-424F-8C92-EF626186923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42B32100-E201-4560-840E-49933DFD4625}" type="pres">
      <dgm:prSet presAssocID="{47841E6C-EC49-424F-8C92-EF6261869236}" presName="spaceRect" presStyleCnt="0"/>
      <dgm:spPr/>
    </dgm:pt>
    <dgm:pt modelId="{C8BCB36B-A490-4975-8074-A1907DC99B8A}" type="pres">
      <dgm:prSet presAssocID="{47841E6C-EC49-424F-8C92-EF6261869236}" presName="parTx" presStyleLbl="revTx" presStyleIdx="3" presStyleCnt="4">
        <dgm:presLayoutVars>
          <dgm:chMax val="0"/>
          <dgm:chPref val="0"/>
        </dgm:presLayoutVars>
      </dgm:prSet>
      <dgm:spPr/>
    </dgm:pt>
  </dgm:ptLst>
  <dgm:cxnLst>
    <dgm:cxn modelId="{7F49E700-B96B-4183-9DA0-7DEE60FBFD64}" type="presOf" srcId="{4951F9E2-C885-4B8C-823F-297326313394}" destId="{915394FA-F47E-4933-B4C4-51428DC538BD}" srcOrd="0" destOrd="0" presId="urn:microsoft.com/office/officeart/2018/2/layout/IconVerticalSolidList"/>
    <dgm:cxn modelId="{F0FF451F-B1F6-4026-95EF-B5623611AB7F}" srcId="{8D410857-D48D-4EA5-88A3-0C57410EA501}" destId="{A63DEC20-8BA9-4AC6-872F-CDE6EA88BDF0}" srcOrd="2" destOrd="0" parTransId="{6625E985-2F74-4A80-825F-14993F63C7F4}" sibTransId="{7448E0A1-56DF-4343-AB3F-650C364EED64}"/>
    <dgm:cxn modelId="{30043B33-157E-42FA-A60C-EA2D82F13097}" srcId="{8D410857-D48D-4EA5-88A3-0C57410EA501}" destId="{47841E6C-EC49-424F-8C92-EF6261869236}" srcOrd="3" destOrd="0" parTransId="{98A59DA5-B6B0-492C-B42B-352FF3A2F31E}" sibTransId="{2323C3A7-A055-4653-9765-2EC0410D93EF}"/>
    <dgm:cxn modelId="{F7010744-75B8-4E26-8B79-F6A45A000E75}" srcId="{8D410857-D48D-4EA5-88A3-0C57410EA501}" destId="{EF54F2B0-7181-4B8B-AE2E-9F3C1E912924}" srcOrd="0" destOrd="0" parTransId="{F238D57E-E3AD-407D-829E-A23B804DFFA7}" sibTransId="{09156EDE-CF26-4C9C-A7BF-C717969C8802}"/>
    <dgm:cxn modelId="{E66D9167-6DDB-44B3-959F-1C90557D0011}" type="presOf" srcId="{8D410857-D48D-4EA5-88A3-0C57410EA501}" destId="{FB8533CA-683B-44DE-8578-E62FC436A493}" srcOrd="0" destOrd="0" presId="urn:microsoft.com/office/officeart/2018/2/layout/IconVerticalSolidList"/>
    <dgm:cxn modelId="{4C793371-FDC6-44D1-861B-EA819F4AFA2C}" type="presOf" srcId="{EF54F2B0-7181-4B8B-AE2E-9F3C1E912924}" destId="{F04F946E-CE9E-4B60-929A-5BC9B1D342FE}" srcOrd="0" destOrd="0" presId="urn:microsoft.com/office/officeart/2018/2/layout/IconVerticalSolidList"/>
    <dgm:cxn modelId="{E1253F7D-90CE-49AA-A64D-66A9926463A0}" type="presOf" srcId="{47841E6C-EC49-424F-8C92-EF6261869236}" destId="{C8BCB36B-A490-4975-8074-A1907DC99B8A}" srcOrd="0" destOrd="0" presId="urn:microsoft.com/office/officeart/2018/2/layout/IconVerticalSolidList"/>
    <dgm:cxn modelId="{EC6F5EE8-DC61-485A-90E6-9BF238258721}" type="presOf" srcId="{A63DEC20-8BA9-4AC6-872F-CDE6EA88BDF0}" destId="{B53C602C-4F0B-4D78-8A17-5F5994514A38}" srcOrd="0" destOrd="0" presId="urn:microsoft.com/office/officeart/2018/2/layout/IconVerticalSolidList"/>
    <dgm:cxn modelId="{36F28DEE-319D-4023-A8DD-048DEBB10F44}" srcId="{8D410857-D48D-4EA5-88A3-0C57410EA501}" destId="{4951F9E2-C885-4B8C-823F-297326313394}" srcOrd="1" destOrd="0" parTransId="{9ED66B71-5124-4D5C-B147-DBD0C651118D}" sibTransId="{C2327ABF-B274-423B-B357-08F2EB107DF5}"/>
    <dgm:cxn modelId="{4073C0B1-B877-4D02-85AF-42B2136EBA47}" type="presParOf" srcId="{FB8533CA-683B-44DE-8578-E62FC436A493}" destId="{FD64B855-308C-4E96-BC08-DF4E4798648E}" srcOrd="0" destOrd="0" presId="urn:microsoft.com/office/officeart/2018/2/layout/IconVerticalSolidList"/>
    <dgm:cxn modelId="{23CC2B6B-AFB1-4E10-AA32-A966CF154166}" type="presParOf" srcId="{FD64B855-308C-4E96-BC08-DF4E4798648E}" destId="{381659C0-3EA1-451D-883F-B928EF788C24}" srcOrd="0" destOrd="0" presId="urn:microsoft.com/office/officeart/2018/2/layout/IconVerticalSolidList"/>
    <dgm:cxn modelId="{8AE17695-CEBB-40AC-BBE4-59B453BFBAA6}" type="presParOf" srcId="{FD64B855-308C-4E96-BC08-DF4E4798648E}" destId="{4452C9F7-0D81-4C5D-A0BC-8A2202DF3E95}" srcOrd="1" destOrd="0" presId="urn:microsoft.com/office/officeart/2018/2/layout/IconVerticalSolidList"/>
    <dgm:cxn modelId="{6A81D459-E414-4E69-A31E-08A14C02AFE5}" type="presParOf" srcId="{FD64B855-308C-4E96-BC08-DF4E4798648E}" destId="{5990AB7D-9906-4DB2-B606-D5D6165FE3E3}" srcOrd="2" destOrd="0" presId="urn:microsoft.com/office/officeart/2018/2/layout/IconVerticalSolidList"/>
    <dgm:cxn modelId="{2D9CFB3A-D2F4-43FF-BD8E-4D0D4E1832F6}" type="presParOf" srcId="{FD64B855-308C-4E96-BC08-DF4E4798648E}" destId="{F04F946E-CE9E-4B60-929A-5BC9B1D342FE}" srcOrd="3" destOrd="0" presId="urn:microsoft.com/office/officeart/2018/2/layout/IconVerticalSolidList"/>
    <dgm:cxn modelId="{9FDB0ADC-5E7F-4CED-9DEA-8A0A652E7DB7}" type="presParOf" srcId="{FB8533CA-683B-44DE-8578-E62FC436A493}" destId="{30A67850-A3A0-4D5A-9F9B-CEA4A6CF76AC}" srcOrd="1" destOrd="0" presId="urn:microsoft.com/office/officeart/2018/2/layout/IconVerticalSolidList"/>
    <dgm:cxn modelId="{ABE19262-3362-4C54-A2C2-62C643BC9B0C}" type="presParOf" srcId="{FB8533CA-683B-44DE-8578-E62FC436A493}" destId="{71704BCB-F025-4C02-A172-951C8B3AEB9A}" srcOrd="2" destOrd="0" presId="urn:microsoft.com/office/officeart/2018/2/layout/IconVerticalSolidList"/>
    <dgm:cxn modelId="{B86069C2-95A3-45AD-9DFE-B2E249D6BBB5}" type="presParOf" srcId="{71704BCB-F025-4C02-A172-951C8B3AEB9A}" destId="{789782A8-2F1A-4759-8CFA-D04054EC6DEB}" srcOrd="0" destOrd="0" presId="urn:microsoft.com/office/officeart/2018/2/layout/IconVerticalSolidList"/>
    <dgm:cxn modelId="{69F1FD18-76E2-4A8C-A667-D13F352E6498}" type="presParOf" srcId="{71704BCB-F025-4C02-A172-951C8B3AEB9A}" destId="{41B6A3C6-02F2-4873-B0E3-0454FFFD6AA8}" srcOrd="1" destOrd="0" presId="urn:microsoft.com/office/officeart/2018/2/layout/IconVerticalSolidList"/>
    <dgm:cxn modelId="{9884BEDD-AE54-412C-8473-FDD65B48D308}" type="presParOf" srcId="{71704BCB-F025-4C02-A172-951C8B3AEB9A}" destId="{F90F428F-2D84-400D-93B9-C2E5AEDAF8AD}" srcOrd="2" destOrd="0" presId="urn:microsoft.com/office/officeart/2018/2/layout/IconVerticalSolidList"/>
    <dgm:cxn modelId="{F4FE5F0E-20BF-4898-9A43-E6AEC370B233}" type="presParOf" srcId="{71704BCB-F025-4C02-A172-951C8B3AEB9A}" destId="{915394FA-F47E-4933-B4C4-51428DC538BD}" srcOrd="3" destOrd="0" presId="urn:microsoft.com/office/officeart/2018/2/layout/IconVerticalSolidList"/>
    <dgm:cxn modelId="{9EF5569B-C274-4F97-AD42-274C70C8D663}" type="presParOf" srcId="{FB8533CA-683B-44DE-8578-E62FC436A493}" destId="{8B66459F-85A4-4784-A29A-BAEDD4C011ED}" srcOrd="3" destOrd="0" presId="urn:microsoft.com/office/officeart/2018/2/layout/IconVerticalSolidList"/>
    <dgm:cxn modelId="{FC53E1ED-4142-4E7C-A22D-E8B1F0936E7A}" type="presParOf" srcId="{FB8533CA-683B-44DE-8578-E62FC436A493}" destId="{976CA26A-B008-4338-9212-9D034F81563C}" srcOrd="4" destOrd="0" presId="urn:microsoft.com/office/officeart/2018/2/layout/IconVerticalSolidList"/>
    <dgm:cxn modelId="{569A5678-5946-4481-B1CB-E07071A8ACB7}" type="presParOf" srcId="{976CA26A-B008-4338-9212-9D034F81563C}" destId="{B92F557E-395B-4568-9B0C-E03129C77A83}" srcOrd="0" destOrd="0" presId="urn:microsoft.com/office/officeart/2018/2/layout/IconVerticalSolidList"/>
    <dgm:cxn modelId="{3168E08C-D19B-4E47-B80C-9001E875C676}" type="presParOf" srcId="{976CA26A-B008-4338-9212-9D034F81563C}" destId="{D2843D86-585E-4015-8211-FF1DC7CC065D}" srcOrd="1" destOrd="0" presId="urn:microsoft.com/office/officeart/2018/2/layout/IconVerticalSolidList"/>
    <dgm:cxn modelId="{273F05C1-200E-45AD-8F87-E26A0631C84A}" type="presParOf" srcId="{976CA26A-B008-4338-9212-9D034F81563C}" destId="{6CB6B2AD-9CC9-46BE-802F-9138125EC6BF}" srcOrd="2" destOrd="0" presId="urn:microsoft.com/office/officeart/2018/2/layout/IconVerticalSolidList"/>
    <dgm:cxn modelId="{9F40E038-262E-40EA-9426-D25607381921}" type="presParOf" srcId="{976CA26A-B008-4338-9212-9D034F81563C}" destId="{B53C602C-4F0B-4D78-8A17-5F5994514A38}" srcOrd="3" destOrd="0" presId="urn:microsoft.com/office/officeart/2018/2/layout/IconVerticalSolidList"/>
    <dgm:cxn modelId="{F9E89333-AEF9-4B6D-8632-B25444BBA534}" type="presParOf" srcId="{FB8533CA-683B-44DE-8578-E62FC436A493}" destId="{C86ACD3A-9988-4893-A7D6-4C1D1E2FB416}" srcOrd="5" destOrd="0" presId="urn:microsoft.com/office/officeart/2018/2/layout/IconVerticalSolidList"/>
    <dgm:cxn modelId="{BB262FC1-B570-4CEB-B2B5-318A6BB42FB6}" type="presParOf" srcId="{FB8533CA-683B-44DE-8578-E62FC436A493}" destId="{F5755B3D-0C38-425A-BCA1-642264D3983E}" srcOrd="6" destOrd="0" presId="urn:microsoft.com/office/officeart/2018/2/layout/IconVerticalSolidList"/>
    <dgm:cxn modelId="{54C2F963-ADBA-4CE0-AFC1-4DB4C7001C90}" type="presParOf" srcId="{F5755B3D-0C38-425A-BCA1-642264D3983E}" destId="{0118D4C0-89C2-4192-99DA-E3437F733EE4}" srcOrd="0" destOrd="0" presId="urn:microsoft.com/office/officeart/2018/2/layout/IconVerticalSolidList"/>
    <dgm:cxn modelId="{07937C14-943C-483F-ACD6-9EAB657DC061}" type="presParOf" srcId="{F5755B3D-0C38-425A-BCA1-642264D3983E}" destId="{BF98AEB0-69D1-4FE2-993F-102EBE04FECC}" srcOrd="1" destOrd="0" presId="urn:microsoft.com/office/officeart/2018/2/layout/IconVerticalSolidList"/>
    <dgm:cxn modelId="{23A2EAB1-4A6E-4F6B-BBFE-245F6AB6B0C0}" type="presParOf" srcId="{F5755B3D-0C38-425A-BCA1-642264D3983E}" destId="{42B32100-E201-4560-840E-49933DFD4625}" srcOrd="2" destOrd="0" presId="urn:microsoft.com/office/officeart/2018/2/layout/IconVerticalSolidList"/>
    <dgm:cxn modelId="{BE4FF03C-4D24-47E1-84CE-BCF78D22A662}" type="presParOf" srcId="{F5755B3D-0C38-425A-BCA1-642264D3983E}" destId="{C8BCB36B-A490-4975-8074-A1907DC99B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2FAF69-4CAD-4115-8329-93D2B384DDD9}"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767EF77F-300A-4EBB-A64C-204F0DB58DB8}">
      <dgm:prSet/>
      <dgm:spPr/>
      <dgm:t>
        <a:bodyPr/>
        <a:lstStyle/>
        <a:p>
          <a:r>
            <a:rPr lang="en-US"/>
            <a:t>Obtain</a:t>
          </a:r>
        </a:p>
      </dgm:t>
    </dgm:pt>
    <dgm:pt modelId="{4DF20E04-93BF-4882-9A45-256204701AD2}" type="parTrans" cxnId="{56C614AA-53A9-47DC-95EC-D7C3367B9BE9}">
      <dgm:prSet/>
      <dgm:spPr/>
      <dgm:t>
        <a:bodyPr/>
        <a:lstStyle/>
        <a:p>
          <a:endParaRPr lang="en-US"/>
        </a:p>
      </dgm:t>
    </dgm:pt>
    <dgm:pt modelId="{4A9F4198-B0EE-4AD3-B909-10614FC8D0A5}" type="sibTrans" cxnId="{56C614AA-53A9-47DC-95EC-D7C3367B9BE9}">
      <dgm:prSet/>
      <dgm:spPr/>
      <dgm:t>
        <a:bodyPr/>
        <a:lstStyle/>
        <a:p>
          <a:endParaRPr lang="en-US"/>
        </a:p>
      </dgm:t>
    </dgm:pt>
    <dgm:pt modelId="{4859C619-2E0E-440B-89D7-271555564077}">
      <dgm:prSet/>
      <dgm:spPr/>
      <dgm:t>
        <a:bodyPr/>
        <a:lstStyle/>
        <a:p>
          <a:r>
            <a:rPr lang="en-US"/>
            <a:t>Obtain data for evaluation</a:t>
          </a:r>
        </a:p>
      </dgm:t>
    </dgm:pt>
    <dgm:pt modelId="{B0B24F9C-4D67-4714-A060-DDCDBB5C679C}" type="parTrans" cxnId="{81E9B0E1-720A-45DB-9734-CA4AEB0332F8}">
      <dgm:prSet/>
      <dgm:spPr/>
      <dgm:t>
        <a:bodyPr/>
        <a:lstStyle/>
        <a:p>
          <a:endParaRPr lang="en-US"/>
        </a:p>
      </dgm:t>
    </dgm:pt>
    <dgm:pt modelId="{C4A1A4BE-E886-4F5F-9C65-74E343493F7A}" type="sibTrans" cxnId="{81E9B0E1-720A-45DB-9734-CA4AEB0332F8}">
      <dgm:prSet/>
      <dgm:spPr/>
      <dgm:t>
        <a:bodyPr/>
        <a:lstStyle/>
        <a:p>
          <a:endParaRPr lang="en-US"/>
        </a:p>
      </dgm:t>
    </dgm:pt>
    <dgm:pt modelId="{ADECA338-35B9-4F76-8C4E-80CEC6B080CB}">
      <dgm:prSet/>
      <dgm:spPr/>
      <dgm:t>
        <a:bodyPr/>
        <a:lstStyle/>
        <a:p>
          <a:r>
            <a:rPr lang="en-US"/>
            <a:t>Apply</a:t>
          </a:r>
        </a:p>
      </dgm:t>
    </dgm:pt>
    <dgm:pt modelId="{0C5B7C9E-C5C7-43D1-9870-08BE1CED5FC5}" type="parTrans" cxnId="{EB6F0F85-791C-46F6-A186-7542DF4F691E}">
      <dgm:prSet/>
      <dgm:spPr/>
      <dgm:t>
        <a:bodyPr/>
        <a:lstStyle/>
        <a:p>
          <a:endParaRPr lang="en-US"/>
        </a:p>
      </dgm:t>
    </dgm:pt>
    <dgm:pt modelId="{297BACAA-A9C8-4C25-B959-43602A65307A}" type="sibTrans" cxnId="{EB6F0F85-791C-46F6-A186-7542DF4F691E}">
      <dgm:prSet/>
      <dgm:spPr/>
      <dgm:t>
        <a:bodyPr/>
        <a:lstStyle/>
        <a:p>
          <a:endParaRPr lang="en-US"/>
        </a:p>
      </dgm:t>
    </dgm:pt>
    <dgm:pt modelId="{207926CE-1065-46B3-AD17-DC03DA463487}">
      <dgm:prSet/>
      <dgm:spPr/>
      <dgm:t>
        <a:bodyPr/>
        <a:lstStyle/>
        <a:p>
          <a:r>
            <a:rPr lang="en-US"/>
            <a:t>Apply feature selection</a:t>
          </a:r>
        </a:p>
      </dgm:t>
    </dgm:pt>
    <dgm:pt modelId="{C93C0EBF-EEF0-43F4-B6A6-68FA301EFEBE}" type="parTrans" cxnId="{CD0DEF2F-67DD-4A2C-BBD0-8911D4E7DFDD}">
      <dgm:prSet/>
      <dgm:spPr/>
      <dgm:t>
        <a:bodyPr/>
        <a:lstStyle/>
        <a:p>
          <a:endParaRPr lang="en-US"/>
        </a:p>
      </dgm:t>
    </dgm:pt>
    <dgm:pt modelId="{F0E505E1-5F75-490A-A087-95AE9BFEF9F3}" type="sibTrans" cxnId="{CD0DEF2F-67DD-4A2C-BBD0-8911D4E7DFDD}">
      <dgm:prSet/>
      <dgm:spPr/>
      <dgm:t>
        <a:bodyPr/>
        <a:lstStyle/>
        <a:p>
          <a:endParaRPr lang="en-US"/>
        </a:p>
      </dgm:t>
    </dgm:pt>
    <dgm:pt modelId="{3C399F71-937E-4665-82FD-F8ADAD652DA0}">
      <dgm:prSet/>
      <dgm:spPr/>
      <dgm:t>
        <a:bodyPr/>
        <a:lstStyle/>
        <a:p>
          <a:r>
            <a:rPr lang="en-US"/>
            <a:t>Design</a:t>
          </a:r>
        </a:p>
      </dgm:t>
    </dgm:pt>
    <dgm:pt modelId="{963677BB-7899-45AA-80A4-B90D491BB4BA}" type="parTrans" cxnId="{64C11471-7ED4-4B20-8C55-2FD8671B63FB}">
      <dgm:prSet/>
      <dgm:spPr/>
      <dgm:t>
        <a:bodyPr/>
        <a:lstStyle/>
        <a:p>
          <a:endParaRPr lang="en-US"/>
        </a:p>
      </dgm:t>
    </dgm:pt>
    <dgm:pt modelId="{A1DFD20F-4ABB-4F88-A3C3-334AE563E323}" type="sibTrans" cxnId="{64C11471-7ED4-4B20-8C55-2FD8671B63FB}">
      <dgm:prSet/>
      <dgm:spPr/>
      <dgm:t>
        <a:bodyPr/>
        <a:lstStyle/>
        <a:p>
          <a:endParaRPr lang="en-US"/>
        </a:p>
      </dgm:t>
    </dgm:pt>
    <dgm:pt modelId="{3E12F4E8-4CCA-4E6D-AE50-3C1EE7D72DBD}">
      <dgm:prSet/>
      <dgm:spPr/>
      <dgm:t>
        <a:bodyPr/>
        <a:lstStyle/>
        <a:p>
          <a:r>
            <a:rPr lang="en-US"/>
            <a:t>Design classification models</a:t>
          </a:r>
        </a:p>
      </dgm:t>
    </dgm:pt>
    <dgm:pt modelId="{81347289-37A7-42EF-8C0B-C2D9F25C823F}" type="parTrans" cxnId="{7C3A12D0-0E38-4CE5-8B15-BDC4C430F7FF}">
      <dgm:prSet/>
      <dgm:spPr/>
      <dgm:t>
        <a:bodyPr/>
        <a:lstStyle/>
        <a:p>
          <a:endParaRPr lang="en-US"/>
        </a:p>
      </dgm:t>
    </dgm:pt>
    <dgm:pt modelId="{5A9F551F-4715-4E17-B743-9B68CF41DF72}" type="sibTrans" cxnId="{7C3A12D0-0E38-4CE5-8B15-BDC4C430F7FF}">
      <dgm:prSet/>
      <dgm:spPr/>
      <dgm:t>
        <a:bodyPr/>
        <a:lstStyle/>
        <a:p>
          <a:endParaRPr lang="en-US"/>
        </a:p>
      </dgm:t>
    </dgm:pt>
    <dgm:pt modelId="{4161B7B7-A9AC-4829-A291-FF67E11F7739}">
      <dgm:prSet/>
      <dgm:spPr/>
      <dgm:t>
        <a:bodyPr/>
        <a:lstStyle/>
        <a:p>
          <a:r>
            <a:rPr lang="en-US"/>
            <a:t>Evaluate</a:t>
          </a:r>
        </a:p>
      </dgm:t>
    </dgm:pt>
    <dgm:pt modelId="{3EBFC6C6-2800-47FC-A39A-B59AB1066DBB}" type="parTrans" cxnId="{E467A31C-039D-463A-91E6-87E0688E83CF}">
      <dgm:prSet/>
      <dgm:spPr/>
      <dgm:t>
        <a:bodyPr/>
        <a:lstStyle/>
        <a:p>
          <a:endParaRPr lang="en-US"/>
        </a:p>
      </dgm:t>
    </dgm:pt>
    <dgm:pt modelId="{30272F6B-E399-4DBA-A41C-B51A1435335B}" type="sibTrans" cxnId="{E467A31C-039D-463A-91E6-87E0688E83CF}">
      <dgm:prSet/>
      <dgm:spPr/>
      <dgm:t>
        <a:bodyPr/>
        <a:lstStyle/>
        <a:p>
          <a:endParaRPr lang="en-US"/>
        </a:p>
      </dgm:t>
    </dgm:pt>
    <dgm:pt modelId="{713B1649-B6CF-423D-A938-29C1C34747C9}">
      <dgm:prSet/>
      <dgm:spPr/>
      <dgm:t>
        <a:bodyPr/>
        <a:lstStyle/>
        <a:p>
          <a:r>
            <a:rPr lang="en-US"/>
            <a:t>Evaluate the data based on these models</a:t>
          </a:r>
        </a:p>
      </dgm:t>
    </dgm:pt>
    <dgm:pt modelId="{7A3399F4-D9E6-48A7-90C5-EEF02AA1E3DC}" type="parTrans" cxnId="{1D5DEA26-4BB9-4A46-890E-FE987F9F6571}">
      <dgm:prSet/>
      <dgm:spPr/>
      <dgm:t>
        <a:bodyPr/>
        <a:lstStyle/>
        <a:p>
          <a:endParaRPr lang="en-US"/>
        </a:p>
      </dgm:t>
    </dgm:pt>
    <dgm:pt modelId="{123303AE-1B97-459E-B1E0-3EBA7837080B}" type="sibTrans" cxnId="{1D5DEA26-4BB9-4A46-890E-FE987F9F6571}">
      <dgm:prSet/>
      <dgm:spPr/>
      <dgm:t>
        <a:bodyPr/>
        <a:lstStyle/>
        <a:p>
          <a:endParaRPr lang="en-US"/>
        </a:p>
      </dgm:t>
    </dgm:pt>
    <dgm:pt modelId="{3737C4CD-47F9-4865-BD3C-4CBD32C3AB17}">
      <dgm:prSet/>
      <dgm:spPr/>
      <dgm:t>
        <a:bodyPr/>
        <a:lstStyle/>
        <a:p>
          <a:r>
            <a:rPr lang="en-US"/>
            <a:t>Compare</a:t>
          </a:r>
        </a:p>
      </dgm:t>
    </dgm:pt>
    <dgm:pt modelId="{7FCDB4A2-FFA0-4A09-BE2C-F9A386157B35}" type="parTrans" cxnId="{7163ECD0-F6F2-4899-BE57-696FB315ED94}">
      <dgm:prSet/>
      <dgm:spPr/>
      <dgm:t>
        <a:bodyPr/>
        <a:lstStyle/>
        <a:p>
          <a:endParaRPr lang="en-US"/>
        </a:p>
      </dgm:t>
    </dgm:pt>
    <dgm:pt modelId="{5FD96E42-3C54-4A29-B725-6ABA82A948FA}" type="sibTrans" cxnId="{7163ECD0-F6F2-4899-BE57-696FB315ED94}">
      <dgm:prSet/>
      <dgm:spPr/>
      <dgm:t>
        <a:bodyPr/>
        <a:lstStyle/>
        <a:p>
          <a:endParaRPr lang="en-US"/>
        </a:p>
      </dgm:t>
    </dgm:pt>
    <dgm:pt modelId="{25F81DDA-4644-4FCB-B615-AEF290207255}">
      <dgm:prSet/>
      <dgm:spPr/>
      <dgm:t>
        <a:bodyPr/>
        <a:lstStyle/>
        <a:p>
          <a:r>
            <a:rPr lang="en-US"/>
            <a:t>Compare results to find the best mode</a:t>
          </a:r>
        </a:p>
      </dgm:t>
    </dgm:pt>
    <dgm:pt modelId="{4230504B-B3A8-40A7-88B5-9F67036380D4}" type="parTrans" cxnId="{432075A4-004D-4ED2-9259-4F543A78CB1A}">
      <dgm:prSet/>
      <dgm:spPr/>
      <dgm:t>
        <a:bodyPr/>
        <a:lstStyle/>
        <a:p>
          <a:endParaRPr lang="en-US"/>
        </a:p>
      </dgm:t>
    </dgm:pt>
    <dgm:pt modelId="{D662D8AD-6BC0-4A3A-9703-6AA4C3A181E2}" type="sibTrans" cxnId="{432075A4-004D-4ED2-9259-4F543A78CB1A}">
      <dgm:prSet/>
      <dgm:spPr/>
      <dgm:t>
        <a:bodyPr/>
        <a:lstStyle/>
        <a:p>
          <a:endParaRPr lang="en-US"/>
        </a:p>
      </dgm:t>
    </dgm:pt>
    <dgm:pt modelId="{F06647FE-CE51-4119-99A8-914FB24422EF}" type="pres">
      <dgm:prSet presAssocID="{3C2FAF69-4CAD-4115-8329-93D2B384DDD9}" presName="Name0" presStyleCnt="0">
        <dgm:presLayoutVars>
          <dgm:dir/>
          <dgm:animLvl val="lvl"/>
          <dgm:resizeHandles val="exact"/>
        </dgm:presLayoutVars>
      </dgm:prSet>
      <dgm:spPr/>
    </dgm:pt>
    <dgm:pt modelId="{F97D0A0E-0DA3-4376-BCD4-94ED03E7AE9C}" type="pres">
      <dgm:prSet presAssocID="{3737C4CD-47F9-4865-BD3C-4CBD32C3AB17}" presName="boxAndChildren" presStyleCnt="0"/>
      <dgm:spPr/>
    </dgm:pt>
    <dgm:pt modelId="{DA682B24-5DC3-4F7D-8494-FE21ED387C96}" type="pres">
      <dgm:prSet presAssocID="{3737C4CD-47F9-4865-BD3C-4CBD32C3AB17}" presName="parentTextBox" presStyleLbl="alignNode1" presStyleIdx="0" presStyleCnt="5"/>
      <dgm:spPr/>
    </dgm:pt>
    <dgm:pt modelId="{60470234-7621-42BA-B470-43816684A120}" type="pres">
      <dgm:prSet presAssocID="{3737C4CD-47F9-4865-BD3C-4CBD32C3AB17}" presName="descendantBox" presStyleLbl="bgAccFollowNode1" presStyleIdx="0" presStyleCnt="5"/>
      <dgm:spPr/>
    </dgm:pt>
    <dgm:pt modelId="{AD0A0E64-6F9C-4132-BD86-6A23D2A56B81}" type="pres">
      <dgm:prSet presAssocID="{30272F6B-E399-4DBA-A41C-B51A1435335B}" presName="sp" presStyleCnt="0"/>
      <dgm:spPr/>
    </dgm:pt>
    <dgm:pt modelId="{E893D534-7132-4407-B1E8-211F540B2463}" type="pres">
      <dgm:prSet presAssocID="{4161B7B7-A9AC-4829-A291-FF67E11F7739}" presName="arrowAndChildren" presStyleCnt="0"/>
      <dgm:spPr/>
    </dgm:pt>
    <dgm:pt modelId="{C3D43E7E-33CB-4BC0-A12F-D2BE427C0957}" type="pres">
      <dgm:prSet presAssocID="{4161B7B7-A9AC-4829-A291-FF67E11F7739}" presName="parentTextArrow" presStyleLbl="node1" presStyleIdx="0" presStyleCnt="0"/>
      <dgm:spPr/>
    </dgm:pt>
    <dgm:pt modelId="{F7E9694F-C4A5-476C-BCC0-4DD6EF17E2F1}" type="pres">
      <dgm:prSet presAssocID="{4161B7B7-A9AC-4829-A291-FF67E11F7739}" presName="arrow" presStyleLbl="alignNode1" presStyleIdx="1" presStyleCnt="5"/>
      <dgm:spPr/>
    </dgm:pt>
    <dgm:pt modelId="{5B8435B2-852E-4BF5-AFF2-31D12DCB6D06}" type="pres">
      <dgm:prSet presAssocID="{4161B7B7-A9AC-4829-A291-FF67E11F7739}" presName="descendantArrow" presStyleLbl="bgAccFollowNode1" presStyleIdx="1" presStyleCnt="5"/>
      <dgm:spPr/>
    </dgm:pt>
    <dgm:pt modelId="{52B1AE3D-E571-4F39-BA1B-95044815629F}" type="pres">
      <dgm:prSet presAssocID="{A1DFD20F-4ABB-4F88-A3C3-334AE563E323}" presName="sp" presStyleCnt="0"/>
      <dgm:spPr/>
    </dgm:pt>
    <dgm:pt modelId="{D7CEF4D9-C276-4613-A8AB-DD18C09E5353}" type="pres">
      <dgm:prSet presAssocID="{3C399F71-937E-4665-82FD-F8ADAD652DA0}" presName="arrowAndChildren" presStyleCnt="0"/>
      <dgm:spPr/>
    </dgm:pt>
    <dgm:pt modelId="{8D4A7A57-CFD0-453A-9BB3-13E7FEECA4C2}" type="pres">
      <dgm:prSet presAssocID="{3C399F71-937E-4665-82FD-F8ADAD652DA0}" presName="parentTextArrow" presStyleLbl="node1" presStyleIdx="0" presStyleCnt="0"/>
      <dgm:spPr/>
    </dgm:pt>
    <dgm:pt modelId="{F08F1623-1741-4661-A311-1AA560AA4003}" type="pres">
      <dgm:prSet presAssocID="{3C399F71-937E-4665-82FD-F8ADAD652DA0}" presName="arrow" presStyleLbl="alignNode1" presStyleIdx="2" presStyleCnt="5"/>
      <dgm:spPr/>
    </dgm:pt>
    <dgm:pt modelId="{2E1DAA30-79AC-4DCD-A2D8-4EE162D52E31}" type="pres">
      <dgm:prSet presAssocID="{3C399F71-937E-4665-82FD-F8ADAD652DA0}" presName="descendantArrow" presStyleLbl="bgAccFollowNode1" presStyleIdx="2" presStyleCnt="5"/>
      <dgm:spPr/>
    </dgm:pt>
    <dgm:pt modelId="{1F2DE7B0-58DE-4501-81B5-453B283420FC}" type="pres">
      <dgm:prSet presAssocID="{297BACAA-A9C8-4C25-B959-43602A65307A}" presName="sp" presStyleCnt="0"/>
      <dgm:spPr/>
    </dgm:pt>
    <dgm:pt modelId="{F0A50D73-F8FA-44CC-BC09-4A0AD9138379}" type="pres">
      <dgm:prSet presAssocID="{ADECA338-35B9-4F76-8C4E-80CEC6B080CB}" presName="arrowAndChildren" presStyleCnt="0"/>
      <dgm:spPr/>
    </dgm:pt>
    <dgm:pt modelId="{9BB75BA4-DE8C-4C3A-BB60-A25476649D87}" type="pres">
      <dgm:prSet presAssocID="{ADECA338-35B9-4F76-8C4E-80CEC6B080CB}" presName="parentTextArrow" presStyleLbl="node1" presStyleIdx="0" presStyleCnt="0"/>
      <dgm:spPr/>
    </dgm:pt>
    <dgm:pt modelId="{6E97DF71-9F29-4C96-96D9-EA7D38645B50}" type="pres">
      <dgm:prSet presAssocID="{ADECA338-35B9-4F76-8C4E-80CEC6B080CB}" presName="arrow" presStyleLbl="alignNode1" presStyleIdx="3" presStyleCnt="5"/>
      <dgm:spPr/>
    </dgm:pt>
    <dgm:pt modelId="{19ED4EC3-3D31-4248-8D9C-89526A3D7516}" type="pres">
      <dgm:prSet presAssocID="{ADECA338-35B9-4F76-8C4E-80CEC6B080CB}" presName="descendantArrow" presStyleLbl="bgAccFollowNode1" presStyleIdx="3" presStyleCnt="5"/>
      <dgm:spPr/>
    </dgm:pt>
    <dgm:pt modelId="{396C8360-1091-4BF9-862E-06B7FD32AB30}" type="pres">
      <dgm:prSet presAssocID="{4A9F4198-B0EE-4AD3-B909-10614FC8D0A5}" presName="sp" presStyleCnt="0"/>
      <dgm:spPr/>
    </dgm:pt>
    <dgm:pt modelId="{1701622C-B609-4C78-BDD6-118AC26610B2}" type="pres">
      <dgm:prSet presAssocID="{767EF77F-300A-4EBB-A64C-204F0DB58DB8}" presName="arrowAndChildren" presStyleCnt="0"/>
      <dgm:spPr/>
    </dgm:pt>
    <dgm:pt modelId="{5C5AD21F-BE34-49B5-AE40-7218F1713F75}" type="pres">
      <dgm:prSet presAssocID="{767EF77F-300A-4EBB-A64C-204F0DB58DB8}" presName="parentTextArrow" presStyleLbl="node1" presStyleIdx="0" presStyleCnt="0"/>
      <dgm:spPr/>
    </dgm:pt>
    <dgm:pt modelId="{C235E9B0-0AC6-43DD-B13A-4CDE1EF1E874}" type="pres">
      <dgm:prSet presAssocID="{767EF77F-300A-4EBB-A64C-204F0DB58DB8}" presName="arrow" presStyleLbl="alignNode1" presStyleIdx="4" presStyleCnt="5"/>
      <dgm:spPr/>
    </dgm:pt>
    <dgm:pt modelId="{4D79DBB8-66C7-4691-B204-F2859B77C482}" type="pres">
      <dgm:prSet presAssocID="{767EF77F-300A-4EBB-A64C-204F0DB58DB8}" presName="descendantArrow" presStyleLbl="bgAccFollowNode1" presStyleIdx="4" presStyleCnt="5"/>
      <dgm:spPr/>
    </dgm:pt>
  </dgm:ptLst>
  <dgm:cxnLst>
    <dgm:cxn modelId="{AAF06708-B5C0-4CD6-A5CD-C8E6B43A82FA}" type="presOf" srcId="{3C2FAF69-4CAD-4115-8329-93D2B384DDD9}" destId="{F06647FE-CE51-4119-99A8-914FB24422EF}" srcOrd="0" destOrd="0" presId="urn:microsoft.com/office/officeart/2016/7/layout/VerticalDownArrowProcess"/>
    <dgm:cxn modelId="{6ACCD40B-6CBF-4A86-89B2-6B6AC46F7127}" type="presOf" srcId="{4859C619-2E0E-440B-89D7-271555564077}" destId="{4D79DBB8-66C7-4691-B204-F2859B77C482}" srcOrd="0" destOrd="0" presId="urn:microsoft.com/office/officeart/2016/7/layout/VerticalDownArrowProcess"/>
    <dgm:cxn modelId="{E467A31C-039D-463A-91E6-87E0688E83CF}" srcId="{3C2FAF69-4CAD-4115-8329-93D2B384DDD9}" destId="{4161B7B7-A9AC-4829-A291-FF67E11F7739}" srcOrd="3" destOrd="0" parTransId="{3EBFC6C6-2800-47FC-A39A-B59AB1066DBB}" sibTransId="{30272F6B-E399-4DBA-A41C-B51A1435335B}"/>
    <dgm:cxn modelId="{1D5DEA26-4BB9-4A46-890E-FE987F9F6571}" srcId="{4161B7B7-A9AC-4829-A291-FF67E11F7739}" destId="{713B1649-B6CF-423D-A938-29C1C34747C9}" srcOrd="0" destOrd="0" parTransId="{7A3399F4-D9E6-48A7-90C5-EEF02AA1E3DC}" sibTransId="{123303AE-1B97-459E-B1E0-3EBA7837080B}"/>
    <dgm:cxn modelId="{CD0DEF2F-67DD-4A2C-BBD0-8911D4E7DFDD}" srcId="{ADECA338-35B9-4F76-8C4E-80CEC6B080CB}" destId="{207926CE-1065-46B3-AD17-DC03DA463487}" srcOrd="0" destOrd="0" parTransId="{C93C0EBF-EEF0-43F4-B6A6-68FA301EFEBE}" sibTransId="{F0E505E1-5F75-490A-A087-95AE9BFEF9F3}"/>
    <dgm:cxn modelId="{446A5831-1B95-4B1C-A15E-5C1F5FB25D05}" type="presOf" srcId="{3C399F71-937E-4665-82FD-F8ADAD652DA0}" destId="{F08F1623-1741-4661-A311-1AA560AA4003}" srcOrd="1" destOrd="0" presId="urn:microsoft.com/office/officeart/2016/7/layout/VerticalDownArrowProcess"/>
    <dgm:cxn modelId="{9C036B36-96B2-479F-AE69-CD0B4E30761E}" type="presOf" srcId="{ADECA338-35B9-4F76-8C4E-80CEC6B080CB}" destId="{6E97DF71-9F29-4C96-96D9-EA7D38645B50}" srcOrd="1" destOrd="0" presId="urn:microsoft.com/office/officeart/2016/7/layout/VerticalDownArrowProcess"/>
    <dgm:cxn modelId="{BAB58338-CB34-4DE8-92A7-53E6AEA75144}" type="presOf" srcId="{4161B7B7-A9AC-4829-A291-FF67E11F7739}" destId="{F7E9694F-C4A5-476C-BCC0-4DD6EF17E2F1}" srcOrd="1" destOrd="0" presId="urn:microsoft.com/office/officeart/2016/7/layout/VerticalDownArrowProcess"/>
    <dgm:cxn modelId="{1DEAD74A-08E2-47AE-8128-4DA1EB0AF2AF}" type="presOf" srcId="{3E12F4E8-4CCA-4E6D-AE50-3C1EE7D72DBD}" destId="{2E1DAA30-79AC-4DCD-A2D8-4EE162D52E31}" srcOrd="0" destOrd="0" presId="urn:microsoft.com/office/officeart/2016/7/layout/VerticalDownArrowProcess"/>
    <dgm:cxn modelId="{64C11471-7ED4-4B20-8C55-2FD8671B63FB}" srcId="{3C2FAF69-4CAD-4115-8329-93D2B384DDD9}" destId="{3C399F71-937E-4665-82FD-F8ADAD652DA0}" srcOrd="2" destOrd="0" parTransId="{963677BB-7899-45AA-80A4-B90D491BB4BA}" sibTransId="{A1DFD20F-4ABB-4F88-A3C3-334AE563E323}"/>
    <dgm:cxn modelId="{1C352B54-ACE7-4418-AEAC-FFEB42FC385A}" type="presOf" srcId="{25F81DDA-4644-4FCB-B615-AEF290207255}" destId="{60470234-7621-42BA-B470-43816684A120}" srcOrd="0" destOrd="0" presId="urn:microsoft.com/office/officeart/2016/7/layout/VerticalDownArrowProcess"/>
    <dgm:cxn modelId="{E2B04A56-8B5C-4F30-B6BD-9A0767238436}" type="presOf" srcId="{3C399F71-937E-4665-82FD-F8ADAD652DA0}" destId="{8D4A7A57-CFD0-453A-9BB3-13E7FEECA4C2}" srcOrd="0" destOrd="0" presId="urn:microsoft.com/office/officeart/2016/7/layout/VerticalDownArrowProcess"/>
    <dgm:cxn modelId="{5138FC58-1265-46E9-8D33-DC51BA79CA26}" type="presOf" srcId="{713B1649-B6CF-423D-A938-29C1C34747C9}" destId="{5B8435B2-852E-4BF5-AFF2-31D12DCB6D06}" srcOrd="0" destOrd="0" presId="urn:microsoft.com/office/officeart/2016/7/layout/VerticalDownArrowProcess"/>
    <dgm:cxn modelId="{EB6F0F85-791C-46F6-A186-7542DF4F691E}" srcId="{3C2FAF69-4CAD-4115-8329-93D2B384DDD9}" destId="{ADECA338-35B9-4F76-8C4E-80CEC6B080CB}" srcOrd="1" destOrd="0" parTransId="{0C5B7C9E-C5C7-43D1-9870-08BE1CED5FC5}" sibTransId="{297BACAA-A9C8-4C25-B959-43602A65307A}"/>
    <dgm:cxn modelId="{8F19BE88-B9C6-447B-B75B-D6CA4FADCD05}" type="presOf" srcId="{4161B7B7-A9AC-4829-A291-FF67E11F7739}" destId="{C3D43E7E-33CB-4BC0-A12F-D2BE427C0957}" srcOrd="0" destOrd="0" presId="urn:microsoft.com/office/officeart/2016/7/layout/VerticalDownArrowProcess"/>
    <dgm:cxn modelId="{F96EB09B-F61A-4D3D-9B75-5A65206A6628}" type="presOf" srcId="{3737C4CD-47F9-4865-BD3C-4CBD32C3AB17}" destId="{DA682B24-5DC3-4F7D-8494-FE21ED387C96}" srcOrd="0" destOrd="0" presId="urn:microsoft.com/office/officeart/2016/7/layout/VerticalDownArrowProcess"/>
    <dgm:cxn modelId="{4BAA46A4-86D7-41CC-AE88-15A3906AAD9B}" type="presOf" srcId="{767EF77F-300A-4EBB-A64C-204F0DB58DB8}" destId="{C235E9B0-0AC6-43DD-B13A-4CDE1EF1E874}" srcOrd="1" destOrd="0" presId="urn:microsoft.com/office/officeart/2016/7/layout/VerticalDownArrowProcess"/>
    <dgm:cxn modelId="{432075A4-004D-4ED2-9259-4F543A78CB1A}" srcId="{3737C4CD-47F9-4865-BD3C-4CBD32C3AB17}" destId="{25F81DDA-4644-4FCB-B615-AEF290207255}" srcOrd="0" destOrd="0" parTransId="{4230504B-B3A8-40A7-88B5-9F67036380D4}" sibTransId="{D662D8AD-6BC0-4A3A-9703-6AA4C3A181E2}"/>
    <dgm:cxn modelId="{56C614AA-53A9-47DC-95EC-D7C3367B9BE9}" srcId="{3C2FAF69-4CAD-4115-8329-93D2B384DDD9}" destId="{767EF77F-300A-4EBB-A64C-204F0DB58DB8}" srcOrd="0" destOrd="0" parTransId="{4DF20E04-93BF-4882-9A45-256204701AD2}" sibTransId="{4A9F4198-B0EE-4AD3-B909-10614FC8D0A5}"/>
    <dgm:cxn modelId="{FFAC5DBF-042E-4147-8B60-8B92DCD5276B}" type="presOf" srcId="{207926CE-1065-46B3-AD17-DC03DA463487}" destId="{19ED4EC3-3D31-4248-8D9C-89526A3D7516}" srcOrd="0" destOrd="0" presId="urn:microsoft.com/office/officeart/2016/7/layout/VerticalDownArrowProcess"/>
    <dgm:cxn modelId="{04295EC3-F746-4177-AE26-D2B45AD57562}" type="presOf" srcId="{ADECA338-35B9-4F76-8C4E-80CEC6B080CB}" destId="{9BB75BA4-DE8C-4C3A-BB60-A25476649D87}" srcOrd="0" destOrd="0" presId="urn:microsoft.com/office/officeart/2016/7/layout/VerticalDownArrowProcess"/>
    <dgm:cxn modelId="{7C3A12D0-0E38-4CE5-8B15-BDC4C430F7FF}" srcId="{3C399F71-937E-4665-82FD-F8ADAD652DA0}" destId="{3E12F4E8-4CCA-4E6D-AE50-3C1EE7D72DBD}" srcOrd="0" destOrd="0" parTransId="{81347289-37A7-42EF-8C0B-C2D9F25C823F}" sibTransId="{5A9F551F-4715-4E17-B743-9B68CF41DF72}"/>
    <dgm:cxn modelId="{7163ECD0-F6F2-4899-BE57-696FB315ED94}" srcId="{3C2FAF69-4CAD-4115-8329-93D2B384DDD9}" destId="{3737C4CD-47F9-4865-BD3C-4CBD32C3AB17}" srcOrd="4" destOrd="0" parTransId="{7FCDB4A2-FFA0-4A09-BE2C-F9A386157B35}" sibTransId="{5FD96E42-3C54-4A29-B725-6ABA82A948FA}"/>
    <dgm:cxn modelId="{81E9B0E1-720A-45DB-9734-CA4AEB0332F8}" srcId="{767EF77F-300A-4EBB-A64C-204F0DB58DB8}" destId="{4859C619-2E0E-440B-89D7-271555564077}" srcOrd="0" destOrd="0" parTransId="{B0B24F9C-4D67-4714-A060-DDCDBB5C679C}" sibTransId="{C4A1A4BE-E886-4F5F-9C65-74E343493F7A}"/>
    <dgm:cxn modelId="{9DDBDBFD-2EE3-453C-BEE2-628C8C9CCAD6}" type="presOf" srcId="{767EF77F-300A-4EBB-A64C-204F0DB58DB8}" destId="{5C5AD21F-BE34-49B5-AE40-7218F1713F75}" srcOrd="0" destOrd="0" presId="urn:microsoft.com/office/officeart/2016/7/layout/VerticalDownArrowProcess"/>
    <dgm:cxn modelId="{0B32D099-9E1F-4CFC-B2BC-28967C20BD2E}" type="presParOf" srcId="{F06647FE-CE51-4119-99A8-914FB24422EF}" destId="{F97D0A0E-0DA3-4376-BCD4-94ED03E7AE9C}" srcOrd="0" destOrd="0" presId="urn:microsoft.com/office/officeart/2016/7/layout/VerticalDownArrowProcess"/>
    <dgm:cxn modelId="{B36B5E17-04B3-4614-9DE4-FA9DBC89F83F}" type="presParOf" srcId="{F97D0A0E-0DA3-4376-BCD4-94ED03E7AE9C}" destId="{DA682B24-5DC3-4F7D-8494-FE21ED387C96}" srcOrd="0" destOrd="0" presId="urn:microsoft.com/office/officeart/2016/7/layout/VerticalDownArrowProcess"/>
    <dgm:cxn modelId="{3A0D2EDC-BB4A-4F13-BA62-31EE62FAC111}" type="presParOf" srcId="{F97D0A0E-0DA3-4376-BCD4-94ED03E7AE9C}" destId="{60470234-7621-42BA-B470-43816684A120}" srcOrd="1" destOrd="0" presId="urn:microsoft.com/office/officeart/2016/7/layout/VerticalDownArrowProcess"/>
    <dgm:cxn modelId="{75950D80-B264-4783-9550-6609D9B2EC33}" type="presParOf" srcId="{F06647FE-CE51-4119-99A8-914FB24422EF}" destId="{AD0A0E64-6F9C-4132-BD86-6A23D2A56B81}" srcOrd="1" destOrd="0" presId="urn:microsoft.com/office/officeart/2016/7/layout/VerticalDownArrowProcess"/>
    <dgm:cxn modelId="{7DFE1D12-018A-480F-A130-EDE568E285D4}" type="presParOf" srcId="{F06647FE-CE51-4119-99A8-914FB24422EF}" destId="{E893D534-7132-4407-B1E8-211F540B2463}" srcOrd="2" destOrd="0" presId="urn:microsoft.com/office/officeart/2016/7/layout/VerticalDownArrowProcess"/>
    <dgm:cxn modelId="{F75AFAF2-644E-4119-A0AA-1EA7D7C39265}" type="presParOf" srcId="{E893D534-7132-4407-B1E8-211F540B2463}" destId="{C3D43E7E-33CB-4BC0-A12F-D2BE427C0957}" srcOrd="0" destOrd="0" presId="urn:microsoft.com/office/officeart/2016/7/layout/VerticalDownArrowProcess"/>
    <dgm:cxn modelId="{0231C898-3E67-4929-9BEC-76B64CD7701E}" type="presParOf" srcId="{E893D534-7132-4407-B1E8-211F540B2463}" destId="{F7E9694F-C4A5-476C-BCC0-4DD6EF17E2F1}" srcOrd="1" destOrd="0" presId="urn:microsoft.com/office/officeart/2016/7/layout/VerticalDownArrowProcess"/>
    <dgm:cxn modelId="{3653CE21-F229-4CE9-BF9D-3E5E19084EF7}" type="presParOf" srcId="{E893D534-7132-4407-B1E8-211F540B2463}" destId="{5B8435B2-852E-4BF5-AFF2-31D12DCB6D06}" srcOrd="2" destOrd="0" presId="urn:microsoft.com/office/officeart/2016/7/layout/VerticalDownArrowProcess"/>
    <dgm:cxn modelId="{F3841A26-D166-495A-9425-205BD3C6DF7A}" type="presParOf" srcId="{F06647FE-CE51-4119-99A8-914FB24422EF}" destId="{52B1AE3D-E571-4F39-BA1B-95044815629F}" srcOrd="3" destOrd="0" presId="urn:microsoft.com/office/officeart/2016/7/layout/VerticalDownArrowProcess"/>
    <dgm:cxn modelId="{A09F44DF-5BC4-406D-A5DE-658156697BCD}" type="presParOf" srcId="{F06647FE-CE51-4119-99A8-914FB24422EF}" destId="{D7CEF4D9-C276-4613-A8AB-DD18C09E5353}" srcOrd="4" destOrd="0" presId="urn:microsoft.com/office/officeart/2016/7/layout/VerticalDownArrowProcess"/>
    <dgm:cxn modelId="{01153B7E-4C33-44A2-A517-B324C447E059}" type="presParOf" srcId="{D7CEF4D9-C276-4613-A8AB-DD18C09E5353}" destId="{8D4A7A57-CFD0-453A-9BB3-13E7FEECA4C2}" srcOrd="0" destOrd="0" presId="urn:microsoft.com/office/officeart/2016/7/layout/VerticalDownArrowProcess"/>
    <dgm:cxn modelId="{7B7118AD-F16E-48C0-BB00-2B8FBED1E15E}" type="presParOf" srcId="{D7CEF4D9-C276-4613-A8AB-DD18C09E5353}" destId="{F08F1623-1741-4661-A311-1AA560AA4003}" srcOrd="1" destOrd="0" presId="urn:microsoft.com/office/officeart/2016/7/layout/VerticalDownArrowProcess"/>
    <dgm:cxn modelId="{EFDF7EC1-F1A0-418F-9BF2-399DA5244759}" type="presParOf" srcId="{D7CEF4D9-C276-4613-A8AB-DD18C09E5353}" destId="{2E1DAA30-79AC-4DCD-A2D8-4EE162D52E31}" srcOrd="2" destOrd="0" presId="urn:microsoft.com/office/officeart/2016/7/layout/VerticalDownArrowProcess"/>
    <dgm:cxn modelId="{495B1738-225D-4549-A67E-209620E581B8}" type="presParOf" srcId="{F06647FE-CE51-4119-99A8-914FB24422EF}" destId="{1F2DE7B0-58DE-4501-81B5-453B283420FC}" srcOrd="5" destOrd="0" presId="urn:microsoft.com/office/officeart/2016/7/layout/VerticalDownArrowProcess"/>
    <dgm:cxn modelId="{4A794E73-6662-4FE6-8ADE-544E85109F14}" type="presParOf" srcId="{F06647FE-CE51-4119-99A8-914FB24422EF}" destId="{F0A50D73-F8FA-44CC-BC09-4A0AD9138379}" srcOrd="6" destOrd="0" presId="urn:microsoft.com/office/officeart/2016/7/layout/VerticalDownArrowProcess"/>
    <dgm:cxn modelId="{13FC3398-6414-44DD-9A87-90D042058658}" type="presParOf" srcId="{F0A50D73-F8FA-44CC-BC09-4A0AD9138379}" destId="{9BB75BA4-DE8C-4C3A-BB60-A25476649D87}" srcOrd="0" destOrd="0" presId="urn:microsoft.com/office/officeart/2016/7/layout/VerticalDownArrowProcess"/>
    <dgm:cxn modelId="{1974F597-D0F2-471E-9C98-20AF66D8E146}" type="presParOf" srcId="{F0A50D73-F8FA-44CC-BC09-4A0AD9138379}" destId="{6E97DF71-9F29-4C96-96D9-EA7D38645B50}" srcOrd="1" destOrd="0" presId="urn:microsoft.com/office/officeart/2016/7/layout/VerticalDownArrowProcess"/>
    <dgm:cxn modelId="{6A09EDDD-87F2-4ECC-B076-5528EB2818CE}" type="presParOf" srcId="{F0A50D73-F8FA-44CC-BC09-4A0AD9138379}" destId="{19ED4EC3-3D31-4248-8D9C-89526A3D7516}" srcOrd="2" destOrd="0" presId="urn:microsoft.com/office/officeart/2016/7/layout/VerticalDownArrowProcess"/>
    <dgm:cxn modelId="{2B4812A2-051C-4F43-857F-C359D3D78F57}" type="presParOf" srcId="{F06647FE-CE51-4119-99A8-914FB24422EF}" destId="{396C8360-1091-4BF9-862E-06B7FD32AB30}" srcOrd="7" destOrd="0" presId="urn:microsoft.com/office/officeart/2016/7/layout/VerticalDownArrowProcess"/>
    <dgm:cxn modelId="{B61D578B-EF65-4BD5-8868-CB61422CC2B4}" type="presParOf" srcId="{F06647FE-CE51-4119-99A8-914FB24422EF}" destId="{1701622C-B609-4C78-BDD6-118AC26610B2}" srcOrd="8" destOrd="0" presId="urn:microsoft.com/office/officeart/2016/7/layout/VerticalDownArrowProcess"/>
    <dgm:cxn modelId="{D3E376CB-AC9D-498A-80B5-312A1A589F8A}" type="presParOf" srcId="{1701622C-B609-4C78-BDD6-118AC26610B2}" destId="{5C5AD21F-BE34-49B5-AE40-7218F1713F75}" srcOrd="0" destOrd="0" presId="urn:microsoft.com/office/officeart/2016/7/layout/VerticalDownArrowProcess"/>
    <dgm:cxn modelId="{CA258CAF-5803-4003-BAAC-FE04247D1629}" type="presParOf" srcId="{1701622C-B609-4C78-BDD6-118AC26610B2}" destId="{C235E9B0-0AC6-43DD-B13A-4CDE1EF1E874}" srcOrd="1" destOrd="0" presId="urn:microsoft.com/office/officeart/2016/7/layout/VerticalDownArrowProcess"/>
    <dgm:cxn modelId="{5FC0559C-8491-46CB-8EAC-9A83024DB34C}" type="presParOf" srcId="{1701622C-B609-4C78-BDD6-118AC26610B2}" destId="{4D79DBB8-66C7-4691-B204-F2859B77C48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958D86-122E-40A7-9ABC-B012F2B308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437914-B6B0-4A77-8840-7280450C26BA}">
      <dgm:prSet/>
      <dgm:spPr/>
      <dgm:t>
        <a:bodyPr/>
        <a:lstStyle/>
        <a:p>
          <a:r>
            <a:rPr lang="en-US"/>
            <a:t>Principal Component Analysis (PCA) is used for understanding the data in a better manner.</a:t>
          </a:r>
        </a:p>
      </dgm:t>
    </dgm:pt>
    <dgm:pt modelId="{22420A13-9992-4C3B-A6B6-B9451D7EB362}" type="parTrans" cxnId="{B97FC47F-35F3-4C5F-B6C3-9EC671C335A9}">
      <dgm:prSet/>
      <dgm:spPr/>
      <dgm:t>
        <a:bodyPr/>
        <a:lstStyle/>
        <a:p>
          <a:endParaRPr lang="en-US"/>
        </a:p>
      </dgm:t>
    </dgm:pt>
    <dgm:pt modelId="{49FF9B0B-7B12-4CCE-B04D-604BEA9757EA}" type="sibTrans" cxnId="{B97FC47F-35F3-4C5F-B6C3-9EC671C335A9}">
      <dgm:prSet/>
      <dgm:spPr/>
      <dgm:t>
        <a:bodyPr/>
        <a:lstStyle/>
        <a:p>
          <a:endParaRPr lang="en-US"/>
        </a:p>
      </dgm:t>
    </dgm:pt>
    <dgm:pt modelId="{B95C85AD-00E7-4CAA-BA50-A64F647C0854}">
      <dgm:prSet/>
      <dgm:spPr/>
      <dgm:t>
        <a:bodyPr/>
        <a:lstStyle/>
        <a:p>
          <a:r>
            <a:rPr lang="en-US"/>
            <a:t>It explains the correlation of features present in the dataset with the target variable. </a:t>
          </a:r>
        </a:p>
      </dgm:t>
    </dgm:pt>
    <dgm:pt modelId="{F5256C53-A411-4314-9A4B-C19AD0201455}" type="parTrans" cxnId="{8CABB2FB-D890-4505-B410-C90396977216}">
      <dgm:prSet/>
      <dgm:spPr/>
      <dgm:t>
        <a:bodyPr/>
        <a:lstStyle/>
        <a:p>
          <a:endParaRPr lang="en-US"/>
        </a:p>
      </dgm:t>
    </dgm:pt>
    <dgm:pt modelId="{D26AAAC6-75E4-41C8-A05D-EE04AEB2E0BA}" type="sibTrans" cxnId="{8CABB2FB-D890-4505-B410-C90396977216}">
      <dgm:prSet/>
      <dgm:spPr/>
      <dgm:t>
        <a:bodyPr/>
        <a:lstStyle/>
        <a:p>
          <a:endParaRPr lang="en-US"/>
        </a:p>
      </dgm:t>
    </dgm:pt>
    <dgm:pt modelId="{A367BC48-1D2E-40F3-A88A-DA80946E4801}">
      <dgm:prSet/>
      <dgm:spPr/>
      <dgm:t>
        <a:bodyPr/>
        <a:lstStyle/>
        <a:p>
          <a:r>
            <a:rPr lang="en-US"/>
            <a:t>It gives an insight on which features are bound to derive more accurate result and which do not.</a:t>
          </a:r>
        </a:p>
      </dgm:t>
    </dgm:pt>
    <dgm:pt modelId="{24AAFCE9-0B50-4861-BA3C-D22F53817822}" type="parTrans" cxnId="{7CF6765F-0671-4EE1-9302-2422A054BE33}">
      <dgm:prSet/>
      <dgm:spPr/>
      <dgm:t>
        <a:bodyPr/>
        <a:lstStyle/>
        <a:p>
          <a:endParaRPr lang="en-US"/>
        </a:p>
      </dgm:t>
    </dgm:pt>
    <dgm:pt modelId="{AFCA5809-0C2A-4DC2-9424-0CC08F410D1E}" type="sibTrans" cxnId="{7CF6765F-0671-4EE1-9302-2422A054BE33}">
      <dgm:prSet/>
      <dgm:spPr/>
      <dgm:t>
        <a:bodyPr/>
        <a:lstStyle/>
        <a:p>
          <a:endParaRPr lang="en-US"/>
        </a:p>
      </dgm:t>
    </dgm:pt>
    <dgm:pt modelId="{9680EAA5-97F2-4E50-ACDF-F02DA170C8DE}" type="pres">
      <dgm:prSet presAssocID="{B0958D86-122E-40A7-9ABC-B012F2B308DD}" presName="linear" presStyleCnt="0">
        <dgm:presLayoutVars>
          <dgm:animLvl val="lvl"/>
          <dgm:resizeHandles val="exact"/>
        </dgm:presLayoutVars>
      </dgm:prSet>
      <dgm:spPr/>
    </dgm:pt>
    <dgm:pt modelId="{53097318-B77B-450D-B27B-AE374EDE07A2}" type="pres">
      <dgm:prSet presAssocID="{9B437914-B6B0-4A77-8840-7280450C26BA}" presName="parentText" presStyleLbl="node1" presStyleIdx="0" presStyleCnt="3">
        <dgm:presLayoutVars>
          <dgm:chMax val="0"/>
          <dgm:bulletEnabled val="1"/>
        </dgm:presLayoutVars>
      </dgm:prSet>
      <dgm:spPr/>
    </dgm:pt>
    <dgm:pt modelId="{1B7D9E4A-35EF-4D02-B5D9-3D78166E125B}" type="pres">
      <dgm:prSet presAssocID="{49FF9B0B-7B12-4CCE-B04D-604BEA9757EA}" presName="spacer" presStyleCnt="0"/>
      <dgm:spPr/>
    </dgm:pt>
    <dgm:pt modelId="{C8D0318B-7B50-46B4-AAF5-8AE7549733B6}" type="pres">
      <dgm:prSet presAssocID="{B95C85AD-00E7-4CAA-BA50-A64F647C0854}" presName="parentText" presStyleLbl="node1" presStyleIdx="1" presStyleCnt="3">
        <dgm:presLayoutVars>
          <dgm:chMax val="0"/>
          <dgm:bulletEnabled val="1"/>
        </dgm:presLayoutVars>
      </dgm:prSet>
      <dgm:spPr/>
    </dgm:pt>
    <dgm:pt modelId="{7CF331E5-02BF-4D7A-B294-CFBEBBE1DA0B}" type="pres">
      <dgm:prSet presAssocID="{D26AAAC6-75E4-41C8-A05D-EE04AEB2E0BA}" presName="spacer" presStyleCnt="0"/>
      <dgm:spPr/>
    </dgm:pt>
    <dgm:pt modelId="{46E7B898-AB06-4C97-97F5-354399959479}" type="pres">
      <dgm:prSet presAssocID="{A367BC48-1D2E-40F3-A88A-DA80946E4801}" presName="parentText" presStyleLbl="node1" presStyleIdx="2" presStyleCnt="3">
        <dgm:presLayoutVars>
          <dgm:chMax val="0"/>
          <dgm:bulletEnabled val="1"/>
        </dgm:presLayoutVars>
      </dgm:prSet>
      <dgm:spPr/>
    </dgm:pt>
  </dgm:ptLst>
  <dgm:cxnLst>
    <dgm:cxn modelId="{41261D0B-486C-4BAE-A65F-BDA57D941725}" type="presOf" srcId="{9B437914-B6B0-4A77-8840-7280450C26BA}" destId="{53097318-B77B-450D-B27B-AE374EDE07A2}" srcOrd="0" destOrd="0" presId="urn:microsoft.com/office/officeart/2005/8/layout/vList2"/>
    <dgm:cxn modelId="{7CF6765F-0671-4EE1-9302-2422A054BE33}" srcId="{B0958D86-122E-40A7-9ABC-B012F2B308DD}" destId="{A367BC48-1D2E-40F3-A88A-DA80946E4801}" srcOrd="2" destOrd="0" parTransId="{24AAFCE9-0B50-4861-BA3C-D22F53817822}" sibTransId="{AFCA5809-0C2A-4DC2-9424-0CC08F410D1E}"/>
    <dgm:cxn modelId="{B97FC47F-35F3-4C5F-B6C3-9EC671C335A9}" srcId="{B0958D86-122E-40A7-9ABC-B012F2B308DD}" destId="{9B437914-B6B0-4A77-8840-7280450C26BA}" srcOrd="0" destOrd="0" parTransId="{22420A13-9992-4C3B-A6B6-B9451D7EB362}" sibTransId="{49FF9B0B-7B12-4CCE-B04D-604BEA9757EA}"/>
    <dgm:cxn modelId="{47404C92-3699-45BB-BAEC-339CA6CEB934}" type="presOf" srcId="{A367BC48-1D2E-40F3-A88A-DA80946E4801}" destId="{46E7B898-AB06-4C97-97F5-354399959479}" srcOrd="0" destOrd="0" presId="urn:microsoft.com/office/officeart/2005/8/layout/vList2"/>
    <dgm:cxn modelId="{B00F32D3-D909-46CC-A175-AAC44EA4CCBA}" type="presOf" srcId="{B95C85AD-00E7-4CAA-BA50-A64F647C0854}" destId="{C8D0318B-7B50-46B4-AAF5-8AE7549733B6}" srcOrd="0" destOrd="0" presId="urn:microsoft.com/office/officeart/2005/8/layout/vList2"/>
    <dgm:cxn modelId="{C8E40BF2-4F41-451B-9E2B-1134350ED8BB}" type="presOf" srcId="{B0958D86-122E-40A7-9ABC-B012F2B308DD}" destId="{9680EAA5-97F2-4E50-ACDF-F02DA170C8DE}" srcOrd="0" destOrd="0" presId="urn:microsoft.com/office/officeart/2005/8/layout/vList2"/>
    <dgm:cxn modelId="{8CABB2FB-D890-4505-B410-C90396977216}" srcId="{B0958D86-122E-40A7-9ABC-B012F2B308DD}" destId="{B95C85AD-00E7-4CAA-BA50-A64F647C0854}" srcOrd="1" destOrd="0" parTransId="{F5256C53-A411-4314-9A4B-C19AD0201455}" sibTransId="{D26AAAC6-75E4-41C8-A05D-EE04AEB2E0BA}"/>
    <dgm:cxn modelId="{AF5ADD8F-27FD-4539-99FD-14CD7FC235C5}" type="presParOf" srcId="{9680EAA5-97F2-4E50-ACDF-F02DA170C8DE}" destId="{53097318-B77B-450D-B27B-AE374EDE07A2}" srcOrd="0" destOrd="0" presId="urn:microsoft.com/office/officeart/2005/8/layout/vList2"/>
    <dgm:cxn modelId="{4C80BFD2-861C-4D73-A724-C1A96B33FF44}" type="presParOf" srcId="{9680EAA5-97F2-4E50-ACDF-F02DA170C8DE}" destId="{1B7D9E4A-35EF-4D02-B5D9-3D78166E125B}" srcOrd="1" destOrd="0" presId="urn:microsoft.com/office/officeart/2005/8/layout/vList2"/>
    <dgm:cxn modelId="{54E0DAF0-4172-4662-9BFC-0B1D54BD5878}" type="presParOf" srcId="{9680EAA5-97F2-4E50-ACDF-F02DA170C8DE}" destId="{C8D0318B-7B50-46B4-AAF5-8AE7549733B6}" srcOrd="2" destOrd="0" presId="urn:microsoft.com/office/officeart/2005/8/layout/vList2"/>
    <dgm:cxn modelId="{E099E451-522A-491D-A21F-91DC4FABE172}" type="presParOf" srcId="{9680EAA5-97F2-4E50-ACDF-F02DA170C8DE}" destId="{7CF331E5-02BF-4D7A-B294-CFBEBBE1DA0B}" srcOrd="3" destOrd="0" presId="urn:microsoft.com/office/officeart/2005/8/layout/vList2"/>
    <dgm:cxn modelId="{055E73D0-6FD7-447A-8C2C-6EEBD7E8533F}" type="presParOf" srcId="{9680EAA5-97F2-4E50-ACDF-F02DA170C8DE}" destId="{46E7B898-AB06-4C97-97F5-35439995947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1AAC20-6D41-4378-843B-9EDDA36BC35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805C4B-F259-42A7-B349-08BDD1706F0B}">
      <dgm:prSet/>
      <dgm:spPr/>
      <dgm:t>
        <a:bodyPr/>
        <a:lstStyle/>
        <a:p>
          <a:pPr>
            <a:lnSpc>
              <a:spcPct val="100000"/>
            </a:lnSpc>
          </a:pPr>
          <a:r>
            <a:rPr lang="en-US"/>
            <a:t>Adaptive boosting is a type of boosting algorithm. </a:t>
          </a:r>
        </a:p>
      </dgm:t>
    </dgm:pt>
    <dgm:pt modelId="{0F7E94AF-6D4E-459C-8F6F-4C100F978B0F}" type="parTrans" cxnId="{7BF1B301-8B19-4B70-947F-1C4D69CFAE0B}">
      <dgm:prSet/>
      <dgm:spPr/>
      <dgm:t>
        <a:bodyPr/>
        <a:lstStyle/>
        <a:p>
          <a:endParaRPr lang="en-US"/>
        </a:p>
      </dgm:t>
    </dgm:pt>
    <dgm:pt modelId="{58647833-6D2D-4B46-9878-C59690E67A5A}" type="sibTrans" cxnId="{7BF1B301-8B19-4B70-947F-1C4D69CFAE0B}">
      <dgm:prSet/>
      <dgm:spPr/>
      <dgm:t>
        <a:bodyPr/>
        <a:lstStyle/>
        <a:p>
          <a:endParaRPr lang="en-US"/>
        </a:p>
      </dgm:t>
    </dgm:pt>
    <dgm:pt modelId="{18AA3ACA-98D5-4F12-8062-602ED23E6F4F}">
      <dgm:prSet/>
      <dgm:spPr/>
      <dgm:t>
        <a:bodyPr/>
        <a:lstStyle/>
        <a:p>
          <a:pPr>
            <a:lnSpc>
              <a:spcPct val="100000"/>
            </a:lnSpc>
          </a:pPr>
          <a:r>
            <a:rPr lang="en-US"/>
            <a:t>It uses error learning model, i.e., it learns from the error generated in the last stump to calculate a better stump model.</a:t>
          </a:r>
        </a:p>
      </dgm:t>
    </dgm:pt>
    <dgm:pt modelId="{BF472F2C-ED95-4C77-869B-968D5896D655}" type="parTrans" cxnId="{C7ACB8C5-7F91-4FDA-BE27-B85A77EAD760}">
      <dgm:prSet/>
      <dgm:spPr/>
      <dgm:t>
        <a:bodyPr/>
        <a:lstStyle/>
        <a:p>
          <a:endParaRPr lang="en-US"/>
        </a:p>
      </dgm:t>
    </dgm:pt>
    <dgm:pt modelId="{E4EEC5B2-A138-4B99-9EB0-4E025F948A48}" type="sibTrans" cxnId="{C7ACB8C5-7F91-4FDA-BE27-B85A77EAD760}">
      <dgm:prSet/>
      <dgm:spPr/>
      <dgm:t>
        <a:bodyPr/>
        <a:lstStyle/>
        <a:p>
          <a:endParaRPr lang="en-US"/>
        </a:p>
      </dgm:t>
    </dgm:pt>
    <dgm:pt modelId="{4E52E7E6-4DD9-4D30-A406-EC68310563CE}">
      <dgm:prSet/>
      <dgm:spPr/>
      <dgm:t>
        <a:bodyPr/>
        <a:lstStyle/>
        <a:p>
          <a:pPr>
            <a:lnSpc>
              <a:spcPct val="100000"/>
            </a:lnSpc>
          </a:pPr>
          <a:r>
            <a:rPr lang="en-US"/>
            <a:t>In case of this research, on application the accuracy and the sensitivity observed are 98.25% and 100% respectively.</a:t>
          </a:r>
        </a:p>
      </dgm:t>
    </dgm:pt>
    <dgm:pt modelId="{6C832D38-973E-4E5C-B5AB-602D03691D59}" type="parTrans" cxnId="{BDC01986-6FEC-4B76-9969-D850E7FF5D57}">
      <dgm:prSet/>
      <dgm:spPr/>
      <dgm:t>
        <a:bodyPr/>
        <a:lstStyle/>
        <a:p>
          <a:endParaRPr lang="en-US"/>
        </a:p>
      </dgm:t>
    </dgm:pt>
    <dgm:pt modelId="{ED43B71E-3C4D-40F7-934C-BD20EAFBE141}" type="sibTrans" cxnId="{BDC01986-6FEC-4B76-9969-D850E7FF5D57}">
      <dgm:prSet/>
      <dgm:spPr/>
      <dgm:t>
        <a:bodyPr/>
        <a:lstStyle/>
        <a:p>
          <a:endParaRPr lang="en-US"/>
        </a:p>
      </dgm:t>
    </dgm:pt>
    <dgm:pt modelId="{AB815F2B-2CC8-4D61-A9FD-99BE10542F68}" type="pres">
      <dgm:prSet presAssocID="{011AAC20-6D41-4378-843B-9EDDA36BC35C}" presName="root" presStyleCnt="0">
        <dgm:presLayoutVars>
          <dgm:dir/>
          <dgm:resizeHandles val="exact"/>
        </dgm:presLayoutVars>
      </dgm:prSet>
      <dgm:spPr/>
    </dgm:pt>
    <dgm:pt modelId="{4E175049-52CD-4374-98DF-C4085835AE1B}" type="pres">
      <dgm:prSet presAssocID="{CC805C4B-F259-42A7-B349-08BDD1706F0B}" presName="compNode" presStyleCnt="0"/>
      <dgm:spPr/>
    </dgm:pt>
    <dgm:pt modelId="{4D8530C6-A9E9-498C-997E-CC935A60EA1B}" type="pres">
      <dgm:prSet presAssocID="{CC805C4B-F259-42A7-B349-08BDD1706F0B}" presName="bgRect" presStyleLbl="bgShp" presStyleIdx="0" presStyleCnt="3"/>
      <dgm:spPr/>
    </dgm:pt>
    <dgm:pt modelId="{138572E4-ABD0-4053-84CA-9F3BF98581F3}" type="pres">
      <dgm:prSet presAssocID="{CC805C4B-F259-42A7-B349-08BDD1706F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F2F482C-4BAA-4F72-A22B-7A13FA521939}" type="pres">
      <dgm:prSet presAssocID="{CC805C4B-F259-42A7-B349-08BDD1706F0B}" presName="spaceRect" presStyleCnt="0"/>
      <dgm:spPr/>
    </dgm:pt>
    <dgm:pt modelId="{F40C3EB8-8E29-4D18-B7B6-16E668CCA18B}" type="pres">
      <dgm:prSet presAssocID="{CC805C4B-F259-42A7-B349-08BDD1706F0B}" presName="parTx" presStyleLbl="revTx" presStyleIdx="0" presStyleCnt="3">
        <dgm:presLayoutVars>
          <dgm:chMax val="0"/>
          <dgm:chPref val="0"/>
        </dgm:presLayoutVars>
      </dgm:prSet>
      <dgm:spPr/>
    </dgm:pt>
    <dgm:pt modelId="{4A5C4B24-9D6D-482D-B44E-687F85D84F10}" type="pres">
      <dgm:prSet presAssocID="{58647833-6D2D-4B46-9878-C59690E67A5A}" presName="sibTrans" presStyleCnt="0"/>
      <dgm:spPr/>
    </dgm:pt>
    <dgm:pt modelId="{07BC77E3-AF03-457A-AB56-1F18D780F1E3}" type="pres">
      <dgm:prSet presAssocID="{18AA3ACA-98D5-4F12-8062-602ED23E6F4F}" presName="compNode" presStyleCnt="0"/>
      <dgm:spPr/>
    </dgm:pt>
    <dgm:pt modelId="{82D70E4E-4622-4080-AE6A-C0846C1610CC}" type="pres">
      <dgm:prSet presAssocID="{18AA3ACA-98D5-4F12-8062-602ED23E6F4F}" presName="bgRect" presStyleLbl="bgShp" presStyleIdx="1" presStyleCnt="3"/>
      <dgm:spPr/>
    </dgm:pt>
    <dgm:pt modelId="{A7E7D38F-E7A4-48E8-B494-E1F560312DC4}" type="pres">
      <dgm:prSet presAssocID="{18AA3ACA-98D5-4F12-8062-602ED23E6F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7C70291A-E3F5-40C9-81E0-79E601AD87A2}" type="pres">
      <dgm:prSet presAssocID="{18AA3ACA-98D5-4F12-8062-602ED23E6F4F}" presName="spaceRect" presStyleCnt="0"/>
      <dgm:spPr/>
    </dgm:pt>
    <dgm:pt modelId="{BADF9D81-DA77-49BA-B86C-EE1230D3E6C0}" type="pres">
      <dgm:prSet presAssocID="{18AA3ACA-98D5-4F12-8062-602ED23E6F4F}" presName="parTx" presStyleLbl="revTx" presStyleIdx="1" presStyleCnt="3">
        <dgm:presLayoutVars>
          <dgm:chMax val="0"/>
          <dgm:chPref val="0"/>
        </dgm:presLayoutVars>
      </dgm:prSet>
      <dgm:spPr/>
    </dgm:pt>
    <dgm:pt modelId="{C274D952-AEF8-4D1A-9F1D-447B6D352662}" type="pres">
      <dgm:prSet presAssocID="{E4EEC5B2-A138-4B99-9EB0-4E025F948A48}" presName="sibTrans" presStyleCnt="0"/>
      <dgm:spPr/>
    </dgm:pt>
    <dgm:pt modelId="{B1807BBA-F24C-4431-A8AF-5E23F32BB9B1}" type="pres">
      <dgm:prSet presAssocID="{4E52E7E6-4DD9-4D30-A406-EC68310563CE}" presName="compNode" presStyleCnt="0"/>
      <dgm:spPr/>
    </dgm:pt>
    <dgm:pt modelId="{5A73BFBA-8A63-48ED-A337-A4A25A1845DA}" type="pres">
      <dgm:prSet presAssocID="{4E52E7E6-4DD9-4D30-A406-EC68310563CE}" presName="bgRect" presStyleLbl="bgShp" presStyleIdx="2" presStyleCnt="3"/>
      <dgm:spPr/>
    </dgm:pt>
    <dgm:pt modelId="{801AAB90-67CB-4AC4-97E0-6D6BB2C01D38}" type="pres">
      <dgm:prSet presAssocID="{4E52E7E6-4DD9-4D30-A406-EC68310563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493204D5-7399-4048-B05C-31D0CAEFC0EF}" type="pres">
      <dgm:prSet presAssocID="{4E52E7E6-4DD9-4D30-A406-EC68310563CE}" presName="spaceRect" presStyleCnt="0"/>
      <dgm:spPr/>
    </dgm:pt>
    <dgm:pt modelId="{4A5BC87D-32F2-4468-81C2-638EBA56C26E}" type="pres">
      <dgm:prSet presAssocID="{4E52E7E6-4DD9-4D30-A406-EC68310563CE}" presName="parTx" presStyleLbl="revTx" presStyleIdx="2" presStyleCnt="3">
        <dgm:presLayoutVars>
          <dgm:chMax val="0"/>
          <dgm:chPref val="0"/>
        </dgm:presLayoutVars>
      </dgm:prSet>
      <dgm:spPr/>
    </dgm:pt>
  </dgm:ptLst>
  <dgm:cxnLst>
    <dgm:cxn modelId="{7BF1B301-8B19-4B70-947F-1C4D69CFAE0B}" srcId="{011AAC20-6D41-4378-843B-9EDDA36BC35C}" destId="{CC805C4B-F259-42A7-B349-08BDD1706F0B}" srcOrd="0" destOrd="0" parTransId="{0F7E94AF-6D4E-459C-8F6F-4C100F978B0F}" sibTransId="{58647833-6D2D-4B46-9878-C59690E67A5A}"/>
    <dgm:cxn modelId="{9EE55104-C614-4E56-BA2C-0AFD3FB8E99A}" type="presOf" srcId="{CC805C4B-F259-42A7-B349-08BDD1706F0B}" destId="{F40C3EB8-8E29-4D18-B7B6-16E668CCA18B}" srcOrd="0" destOrd="0" presId="urn:microsoft.com/office/officeart/2018/2/layout/IconVerticalSolidList"/>
    <dgm:cxn modelId="{F0765C06-2EB6-42F8-9AB0-B44C0681EF50}" type="presOf" srcId="{4E52E7E6-4DD9-4D30-A406-EC68310563CE}" destId="{4A5BC87D-32F2-4468-81C2-638EBA56C26E}" srcOrd="0" destOrd="0" presId="urn:microsoft.com/office/officeart/2018/2/layout/IconVerticalSolidList"/>
    <dgm:cxn modelId="{BDC01986-6FEC-4B76-9969-D850E7FF5D57}" srcId="{011AAC20-6D41-4378-843B-9EDDA36BC35C}" destId="{4E52E7E6-4DD9-4D30-A406-EC68310563CE}" srcOrd="2" destOrd="0" parTransId="{6C832D38-973E-4E5C-B5AB-602D03691D59}" sibTransId="{ED43B71E-3C4D-40F7-934C-BD20EAFBE141}"/>
    <dgm:cxn modelId="{EBC9BC9D-0B9E-48C9-A272-A38D5EC5BB9E}" type="presOf" srcId="{18AA3ACA-98D5-4F12-8062-602ED23E6F4F}" destId="{BADF9D81-DA77-49BA-B86C-EE1230D3E6C0}" srcOrd="0" destOrd="0" presId="urn:microsoft.com/office/officeart/2018/2/layout/IconVerticalSolidList"/>
    <dgm:cxn modelId="{C7ACB8C5-7F91-4FDA-BE27-B85A77EAD760}" srcId="{011AAC20-6D41-4378-843B-9EDDA36BC35C}" destId="{18AA3ACA-98D5-4F12-8062-602ED23E6F4F}" srcOrd="1" destOrd="0" parTransId="{BF472F2C-ED95-4C77-869B-968D5896D655}" sibTransId="{E4EEC5B2-A138-4B99-9EB0-4E025F948A48}"/>
    <dgm:cxn modelId="{DA8571F2-68E9-43C7-B38A-2C79B5050720}" type="presOf" srcId="{011AAC20-6D41-4378-843B-9EDDA36BC35C}" destId="{AB815F2B-2CC8-4D61-A9FD-99BE10542F68}" srcOrd="0" destOrd="0" presId="urn:microsoft.com/office/officeart/2018/2/layout/IconVerticalSolidList"/>
    <dgm:cxn modelId="{E7D106C6-9A88-40A3-89B4-FCC26EBBA3E2}" type="presParOf" srcId="{AB815F2B-2CC8-4D61-A9FD-99BE10542F68}" destId="{4E175049-52CD-4374-98DF-C4085835AE1B}" srcOrd="0" destOrd="0" presId="urn:microsoft.com/office/officeart/2018/2/layout/IconVerticalSolidList"/>
    <dgm:cxn modelId="{47903EA7-AE89-41BD-837E-20A860C21A4B}" type="presParOf" srcId="{4E175049-52CD-4374-98DF-C4085835AE1B}" destId="{4D8530C6-A9E9-498C-997E-CC935A60EA1B}" srcOrd="0" destOrd="0" presId="urn:microsoft.com/office/officeart/2018/2/layout/IconVerticalSolidList"/>
    <dgm:cxn modelId="{D30CD7DD-1B33-4200-8C42-EAAE11EB2AF5}" type="presParOf" srcId="{4E175049-52CD-4374-98DF-C4085835AE1B}" destId="{138572E4-ABD0-4053-84CA-9F3BF98581F3}" srcOrd="1" destOrd="0" presId="urn:microsoft.com/office/officeart/2018/2/layout/IconVerticalSolidList"/>
    <dgm:cxn modelId="{7FFEF2FB-D963-4E5C-BEE9-67073961B28C}" type="presParOf" srcId="{4E175049-52CD-4374-98DF-C4085835AE1B}" destId="{BF2F482C-4BAA-4F72-A22B-7A13FA521939}" srcOrd="2" destOrd="0" presId="urn:microsoft.com/office/officeart/2018/2/layout/IconVerticalSolidList"/>
    <dgm:cxn modelId="{B43FF437-B3CE-4B2B-9C17-4CB077E7E83D}" type="presParOf" srcId="{4E175049-52CD-4374-98DF-C4085835AE1B}" destId="{F40C3EB8-8E29-4D18-B7B6-16E668CCA18B}" srcOrd="3" destOrd="0" presId="urn:microsoft.com/office/officeart/2018/2/layout/IconVerticalSolidList"/>
    <dgm:cxn modelId="{4BF20F6A-8FA0-4018-AFFC-9D81BBC23E62}" type="presParOf" srcId="{AB815F2B-2CC8-4D61-A9FD-99BE10542F68}" destId="{4A5C4B24-9D6D-482D-B44E-687F85D84F10}" srcOrd="1" destOrd="0" presId="urn:microsoft.com/office/officeart/2018/2/layout/IconVerticalSolidList"/>
    <dgm:cxn modelId="{8CD21BD3-B4B6-4C59-92B5-915E82AA31EF}" type="presParOf" srcId="{AB815F2B-2CC8-4D61-A9FD-99BE10542F68}" destId="{07BC77E3-AF03-457A-AB56-1F18D780F1E3}" srcOrd="2" destOrd="0" presId="urn:microsoft.com/office/officeart/2018/2/layout/IconVerticalSolidList"/>
    <dgm:cxn modelId="{E1085048-5BAB-4B39-BF1B-FA6F4BE6B19A}" type="presParOf" srcId="{07BC77E3-AF03-457A-AB56-1F18D780F1E3}" destId="{82D70E4E-4622-4080-AE6A-C0846C1610CC}" srcOrd="0" destOrd="0" presId="urn:microsoft.com/office/officeart/2018/2/layout/IconVerticalSolidList"/>
    <dgm:cxn modelId="{FD55E888-199F-4B9C-8821-DABA8C834529}" type="presParOf" srcId="{07BC77E3-AF03-457A-AB56-1F18D780F1E3}" destId="{A7E7D38F-E7A4-48E8-B494-E1F560312DC4}" srcOrd="1" destOrd="0" presId="urn:microsoft.com/office/officeart/2018/2/layout/IconVerticalSolidList"/>
    <dgm:cxn modelId="{29E147F3-0101-48F2-9BC1-4134C929A4D0}" type="presParOf" srcId="{07BC77E3-AF03-457A-AB56-1F18D780F1E3}" destId="{7C70291A-E3F5-40C9-81E0-79E601AD87A2}" srcOrd="2" destOrd="0" presId="urn:microsoft.com/office/officeart/2018/2/layout/IconVerticalSolidList"/>
    <dgm:cxn modelId="{FCCB39C6-ADAA-4E11-A408-13DDDFADDDDE}" type="presParOf" srcId="{07BC77E3-AF03-457A-AB56-1F18D780F1E3}" destId="{BADF9D81-DA77-49BA-B86C-EE1230D3E6C0}" srcOrd="3" destOrd="0" presId="urn:microsoft.com/office/officeart/2018/2/layout/IconVerticalSolidList"/>
    <dgm:cxn modelId="{5982FAFB-F361-4C79-8BBF-7712E4A12B42}" type="presParOf" srcId="{AB815F2B-2CC8-4D61-A9FD-99BE10542F68}" destId="{C274D952-AEF8-4D1A-9F1D-447B6D352662}" srcOrd="3" destOrd="0" presId="urn:microsoft.com/office/officeart/2018/2/layout/IconVerticalSolidList"/>
    <dgm:cxn modelId="{CB4C7AD9-2CA8-4ED1-80F0-DFB157DCA60E}" type="presParOf" srcId="{AB815F2B-2CC8-4D61-A9FD-99BE10542F68}" destId="{B1807BBA-F24C-4431-A8AF-5E23F32BB9B1}" srcOrd="4" destOrd="0" presId="urn:microsoft.com/office/officeart/2018/2/layout/IconVerticalSolidList"/>
    <dgm:cxn modelId="{B7F5C35C-17AD-4266-A3DB-CC75F04A5343}" type="presParOf" srcId="{B1807BBA-F24C-4431-A8AF-5E23F32BB9B1}" destId="{5A73BFBA-8A63-48ED-A337-A4A25A1845DA}" srcOrd="0" destOrd="0" presId="urn:microsoft.com/office/officeart/2018/2/layout/IconVerticalSolidList"/>
    <dgm:cxn modelId="{09F04A13-3A1C-425D-B3C3-EED852DCC77F}" type="presParOf" srcId="{B1807BBA-F24C-4431-A8AF-5E23F32BB9B1}" destId="{801AAB90-67CB-4AC4-97E0-6D6BB2C01D38}" srcOrd="1" destOrd="0" presId="urn:microsoft.com/office/officeart/2018/2/layout/IconVerticalSolidList"/>
    <dgm:cxn modelId="{0DC1D5FB-9CED-4510-9046-44B6B599EBA3}" type="presParOf" srcId="{B1807BBA-F24C-4431-A8AF-5E23F32BB9B1}" destId="{493204D5-7399-4048-B05C-31D0CAEFC0EF}" srcOrd="2" destOrd="0" presId="urn:microsoft.com/office/officeart/2018/2/layout/IconVerticalSolidList"/>
    <dgm:cxn modelId="{AFA7AC5B-AD27-4C31-8B5C-6FA2C5C4D260}" type="presParOf" srcId="{B1807BBA-F24C-4431-A8AF-5E23F32BB9B1}" destId="{4A5BC87D-32F2-4468-81C2-638EBA56C2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7C8F07-B3BA-4F7A-9AC0-A6FDF0E4BE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D9662D6-05AD-437D-BAFE-06CEB9A27BCB}">
      <dgm:prSet/>
      <dgm:spPr/>
      <dgm:t>
        <a:bodyPr/>
        <a:lstStyle/>
        <a:p>
          <a:pPr>
            <a:lnSpc>
              <a:spcPct val="100000"/>
            </a:lnSpc>
          </a:pPr>
          <a:r>
            <a:rPr lang="en-US"/>
            <a:t>The new value for the missing data is calculated using distance calculating methods depending upon the type of distance being calculated.</a:t>
          </a:r>
        </a:p>
      </dgm:t>
    </dgm:pt>
    <dgm:pt modelId="{84255EC6-DB5F-4D9D-9C44-FBBBEC103BB5}" type="parTrans" cxnId="{D16FCD96-AAF6-4929-9B37-A41ACD694BF4}">
      <dgm:prSet/>
      <dgm:spPr/>
      <dgm:t>
        <a:bodyPr/>
        <a:lstStyle/>
        <a:p>
          <a:endParaRPr lang="en-US"/>
        </a:p>
      </dgm:t>
    </dgm:pt>
    <dgm:pt modelId="{303AA4AE-ADA5-4A73-8A77-B300D2A0BAE1}" type="sibTrans" cxnId="{D16FCD96-AAF6-4929-9B37-A41ACD694BF4}">
      <dgm:prSet/>
      <dgm:spPr/>
      <dgm:t>
        <a:bodyPr/>
        <a:lstStyle/>
        <a:p>
          <a:endParaRPr lang="en-US"/>
        </a:p>
      </dgm:t>
    </dgm:pt>
    <dgm:pt modelId="{E2876A6D-4962-41B4-8107-4788937AAC0A}">
      <dgm:prSet/>
      <dgm:spPr/>
      <dgm:t>
        <a:bodyPr/>
        <a:lstStyle/>
        <a:p>
          <a:pPr>
            <a:lnSpc>
              <a:spcPct val="100000"/>
            </a:lnSpc>
          </a:pPr>
          <a:r>
            <a:rPr lang="en-US"/>
            <a:t>It evaluates the values based on the nearest neighbor value. In case of high value of K then more than one neighbors are considered.</a:t>
          </a:r>
        </a:p>
      </dgm:t>
    </dgm:pt>
    <dgm:pt modelId="{7712609B-0B7E-4413-8C51-D00C4659A2F2}" type="parTrans" cxnId="{D62BD2AB-4DDD-47A4-BBE3-7F06C80F9672}">
      <dgm:prSet/>
      <dgm:spPr/>
      <dgm:t>
        <a:bodyPr/>
        <a:lstStyle/>
        <a:p>
          <a:endParaRPr lang="en-US"/>
        </a:p>
      </dgm:t>
    </dgm:pt>
    <dgm:pt modelId="{9855929E-28DE-47E0-88BA-9EEB928AE81D}" type="sibTrans" cxnId="{D62BD2AB-4DDD-47A4-BBE3-7F06C80F9672}">
      <dgm:prSet/>
      <dgm:spPr/>
      <dgm:t>
        <a:bodyPr/>
        <a:lstStyle/>
        <a:p>
          <a:endParaRPr lang="en-US"/>
        </a:p>
      </dgm:t>
    </dgm:pt>
    <dgm:pt modelId="{E4118805-10B8-4B82-AB95-551C5C630783}">
      <dgm:prSet/>
      <dgm:spPr/>
      <dgm:t>
        <a:bodyPr/>
        <a:lstStyle/>
        <a:p>
          <a:pPr>
            <a:lnSpc>
              <a:spcPct val="100000"/>
            </a:lnSpc>
          </a:pPr>
          <a:r>
            <a:rPr lang="en-US"/>
            <a:t>In case of this research, on application the accuracy and the sensitivity observed are 98.25% and 100% respectively.</a:t>
          </a:r>
        </a:p>
      </dgm:t>
    </dgm:pt>
    <dgm:pt modelId="{9D513EF3-9DA7-4A80-AF94-1BD62D8A80FB}" type="parTrans" cxnId="{47009EB6-CC58-44C3-9810-85A0326C9AAB}">
      <dgm:prSet/>
      <dgm:spPr/>
      <dgm:t>
        <a:bodyPr/>
        <a:lstStyle/>
        <a:p>
          <a:endParaRPr lang="en-US"/>
        </a:p>
      </dgm:t>
    </dgm:pt>
    <dgm:pt modelId="{D5AF9FF5-959A-472C-B552-B91B78F1D35F}" type="sibTrans" cxnId="{47009EB6-CC58-44C3-9810-85A0326C9AAB}">
      <dgm:prSet/>
      <dgm:spPr/>
      <dgm:t>
        <a:bodyPr/>
        <a:lstStyle/>
        <a:p>
          <a:endParaRPr lang="en-US"/>
        </a:p>
      </dgm:t>
    </dgm:pt>
    <dgm:pt modelId="{A002846A-8C0D-4EEB-B663-0C9A6A36A15E}" type="pres">
      <dgm:prSet presAssocID="{417C8F07-B3BA-4F7A-9AC0-A6FDF0E4BED9}" presName="root" presStyleCnt="0">
        <dgm:presLayoutVars>
          <dgm:dir/>
          <dgm:resizeHandles val="exact"/>
        </dgm:presLayoutVars>
      </dgm:prSet>
      <dgm:spPr/>
    </dgm:pt>
    <dgm:pt modelId="{6EFC9EE3-7945-4F85-8FF9-95E7FA3F0C77}" type="pres">
      <dgm:prSet presAssocID="{AD9662D6-05AD-437D-BAFE-06CEB9A27BCB}" presName="compNode" presStyleCnt="0"/>
      <dgm:spPr/>
    </dgm:pt>
    <dgm:pt modelId="{40C01809-4236-4BA2-8B87-D67E85D0365F}" type="pres">
      <dgm:prSet presAssocID="{AD9662D6-05AD-437D-BAFE-06CEB9A27BCB}" presName="bgRect" presStyleLbl="bgShp" presStyleIdx="0" presStyleCnt="3"/>
      <dgm:spPr/>
    </dgm:pt>
    <dgm:pt modelId="{BEFB6FED-110C-4140-AE16-5AC147576670}" type="pres">
      <dgm:prSet presAssocID="{AD9662D6-05AD-437D-BAFE-06CEB9A27B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F7D3BE06-8971-4FA5-9207-D2668061F485}" type="pres">
      <dgm:prSet presAssocID="{AD9662D6-05AD-437D-BAFE-06CEB9A27BCB}" presName="spaceRect" presStyleCnt="0"/>
      <dgm:spPr/>
    </dgm:pt>
    <dgm:pt modelId="{755CB76B-6781-4F4E-8820-127191D31F90}" type="pres">
      <dgm:prSet presAssocID="{AD9662D6-05AD-437D-BAFE-06CEB9A27BCB}" presName="parTx" presStyleLbl="revTx" presStyleIdx="0" presStyleCnt="3">
        <dgm:presLayoutVars>
          <dgm:chMax val="0"/>
          <dgm:chPref val="0"/>
        </dgm:presLayoutVars>
      </dgm:prSet>
      <dgm:spPr/>
    </dgm:pt>
    <dgm:pt modelId="{FCD4302E-A2B1-4994-8A35-1897E53E11CA}" type="pres">
      <dgm:prSet presAssocID="{303AA4AE-ADA5-4A73-8A77-B300D2A0BAE1}" presName="sibTrans" presStyleCnt="0"/>
      <dgm:spPr/>
    </dgm:pt>
    <dgm:pt modelId="{EFE250D1-F170-44D8-8756-0A721A2805AE}" type="pres">
      <dgm:prSet presAssocID="{E2876A6D-4962-41B4-8107-4788937AAC0A}" presName="compNode" presStyleCnt="0"/>
      <dgm:spPr/>
    </dgm:pt>
    <dgm:pt modelId="{94916F04-3B08-4DBA-BE2E-9109EA6DFE12}" type="pres">
      <dgm:prSet presAssocID="{E2876A6D-4962-41B4-8107-4788937AAC0A}" presName="bgRect" presStyleLbl="bgShp" presStyleIdx="1" presStyleCnt="3"/>
      <dgm:spPr/>
    </dgm:pt>
    <dgm:pt modelId="{E76215FF-A3AF-4262-8649-7B10526686AF}" type="pres">
      <dgm:prSet presAssocID="{E2876A6D-4962-41B4-8107-4788937AAC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05CC0748-4FE3-429F-BF4E-700C5762EEB1}" type="pres">
      <dgm:prSet presAssocID="{E2876A6D-4962-41B4-8107-4788937AAC0A}" presName="spaceRect" presStyleCnt="0"/>
      <dgm:spPr/>
    </dgm:pt>
    <dgm:pt modelId="{FB1C1C36-8B0D-4B4E-AD41-C720461CEE97}" type="pres">
      <dgm:prSet presAssocID="{E2876A6D-4962-41B4-8107-4788937AAC0A}" presName="parTx" presStyleLbl="revTx" presStyleIdx="1" presStyleCnt="3">
        <dgm:presLayoutVars>
          <dgm:chMax val="0"/>
          <dgm:chPref val="0"/>
        </dgm:presLayoutVars>
      </dgm:prSet>
      <dgm:spPr/>
    </dgm:pt>
    <dgm:pt modelId="{4FAACA9E-9081-489B-8385-665D2865EF7B}" type="pres">
      <dgm:prSet presAssocID="{9855929E-28DE-47E0-88BA-9EEB928AE81D}" presName="sibTrans" presStyleCnt="0"/>
      <dgm:spPr/>
    </dgm:pt>
    <dgm:pt modelId="{74AE79DE-E7DF-4F11-BACF-38B63E813A81}" type="pres">
      <dgm:prSet presAssocID="{E4118805-10B8-4B82-AB95-551C5C630783}" presName="compNode" presStyleCnt="0"/>
      <dgm:spPr/>
    </dgm:pt>
    <dgm:pt modelId="{47C81E96-E3A7-4044-A33B-EDF4B8F23E28}" type="pres">
      <dgm:prSet presAssocID="{E4118805-10B8-4B82-AB95-551C5C630783}" presName="bgRect" presStyleLbl="bgShp" presStyleIdx="2" presStyleCnt="3"/>
      <dgm:spPr/>
    </dgm:pt>
    <dgm:pt modelId="{091FDCA9-7B2F-488B-9A80-ED475BC7D39D}" type="pres">
      <dgm:prSet presAssocID="{E4118805-10B8-4B82-AB95-551C5C6307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C00D2359-CAD2-46E9-B0AC-2BFE34AC930A}" type="pres">
      <dgm:prSet presAssocID="{E4118805-10B8-4B82-AB95-551C5C630783}" presName="spaceRect" presStyleCnt="0"/>
      <dgm:spPr/>
    </dgm:pt>
    <dgm:pt modelId="{30399B0E-CA95-43BA-BF06-B9DDE271F5C0}" type="pres">
      <dgm:prSet presAssocID="{E4118805-10B8-4B82-AB95-551C5C630783}" presName="parTx" presStyleLbl="revTx" presStyleIdx="2" presStyleCnt="3">
        <dgm:presLayoutVars>
          <dgm:chMax val="0"/>
          <dgm:chPref val="0"/>
        </dgm:presLayoutVars>
      </dgm:prSet>
      <dgm:spPr/>
    </dgm:pt>
  </dgm:ptLst>
  <dgm:cxnLst>
    <dgm:cxn modelId="{939F4213-713A-40B6-9E89-F5CCE9F99799}" type="presOf" srcId="{417C8F07-B3BA-4F7A-9AC0-A6FDF0E4BED9}" destId="{A002846A-8C0D-4EEB-B663-0C9A6A36A15E}" srcOrd="0" destOrd="0" presId="urn:microsoft.com/office/officeart/2018/2/layout/IconVerticalSolidList"/>
    <dgm:cxn modelId="{98322124-F699-42D2-BDED-EA6BD684B781}" type="presOf" srcId="{E2876A6D-4962-41B4-8107-4788937AAC0A}" destId="{FB1C1C36-8B0D-4B4E-AD41-C720461CEE97}" srcOrd="0" destOrd="0" presId="urn:microsoft.com/office/officeart/2018/2/layout/IconVerticalSolidList"/>
    <dgm:cxn modelId="{4166A245-2787-4E6A-808D-63822574EBEE}" type="presOf" srcId="{E4118805-10B8-4B82-AB95-551C5C630783}" destId="{30399B0E-CA95-43BA-BF06-B9DDE271F5C0}" srcOrd="0" destOrd="0" presId="urn:microsoft.com/office/officeart/2018/2/layout/IconVerticalSolidList"/>
    <dgm:cxn modelId="{F80F5476-CD23-433A-B4B2-B8CF649DEB6F}" type="presOf" srcId="{AD9662D6-05AD-437D-BAFE-06CEB9A27BCB}" destId="{755CB76B-6781-4F4E-8820-127191D31F90}" srcOrd="0" destOrd="0" presId="urn:microsoft.com/office/officeart/2018/2/layout/IconVerticalSolidList"/>
    <dgm:cxn modelId="{D16FCD96-AAF6-4929-9B37-A41ACD694BF4}" srcId="{417C8F07-B3BA-4F7A-9AC0-A6FDF0E4BED9}" destId="{AD9662D6-05AD-437D-BAFE-06CEB9A27BCB}" srcOrd="0" destOrd="0" parTransId="{84255EC6-DB5F-4D9D-9C44-FBBBEC103BB5}" sibTransId="{303AA4AE-ADA5-4A73-8A77-B300D2A0BAE1}"/>
    <dgm:cxn modelId="{D62BD2AB-4DDD-47A4-BBE3-7F06C80F9672}" srcId="{417C8F07-B3BA-4F7A-9AC0-A6FDF0E4BED9}" destId="{E2876A6D-4962-41B4-8107-4788937AAC0A}" srcOrd="1" destOrd="0" parTransId="{7712609B-0B7E-4413-8C51-D00C4659A2F2}" sibTransId="{9855929E-28DE-47E0-88BA-9EEB928AE81D}"/>
    <dgm:cxn modelId="{47009EB6-CC58-44C3-9810-85A0326C9AAB}" srcId="{417C8F07-B3BA-4F7A-9AC0-A6FDF0E4BED9}" destId="{E4118805-10B8-4B82-AB95-551C5C630783}" srcOrd="2" destOrd="0" parTransId="{9D513EF3-9DA7-4A80-AF94-1BD62D8A80FB}" sibTransId="{D5AF9FF5-959A-472C-B552-B91B78F1D35F}"/>
    <dgm:cxn modelId="{D5D00EF7-1027-4942-863A-640D32CEFA57}" type="presParOf" srcId="{A002846A-8C0D-4EEB-B663-0C9A6A36A15E}" destId="{6EFC9EE3-7945-4F85-8FF9-95E7FA3F0C77}" srcOrd="0" destOrd="0" presId="urn:microsoft.com/office/officeart/2018/2/layout/IconVerticalSolidList"/>
    <dgm:cxn modelId="{F30E7547-E760-481B-993F-7EF9B90B05E9}" type="presParOf" srcId="{6EFC9EE3-7945-4F85-8FF9-95E7FA3F0C77}" destId="{40C01809-4236-4BA2-8B87-D67E85D0365F}" srcOrd="0" destOrd="0" presId="urn:microsoft.com/office/officeart/2018/2/layout/IconVerticalSolidList"/>
    <dgm:cxn modelId="{D24F76DA-7ADD-4425-8D6D-759EEF0A631C}" type="presParOf" srcId="{6EFC9EE3-7945-4F85-8FF9-95E7FA3F0C77}" destId="{BEFB6FED-110C-4140-AE16-5AC147576670}" srcOrd="1" destOrd="0" presId="urn:microsoft.com/office/officeart/2018/2/layout/IconVerticalSolidList"/>
    <dgm:cxn modelId="{F0D0B19B-0D8E-4CFA-873E-840EC923502E}" type="presParOf" srcId="{6EFC9EE3-7945-4F85-8FF9-95E7FA3F0C77}" destId="{F7D3BE06-8971-4FA5-9207-D2668061F485}" srcOrd="2" destOrd="0" presId="urn:microsoft.com/office/officeart/2018/2/layout/IconVerticalSolidList"/>
    <dgm:cxn modelId="{2D676AD0-D005-4A3B-B77D-6DF03AE606D5}" type="presParOf" srcId="{6EFC9EE3-7945-4F85-8FF9-95E7FA3F0C77}" destId="{755CB76B-6781-4F4E-8820-127191D31F90}" srcOrd="3" destOrd="0" presId="urn:microsoft.com/office/officeart/2018/2/layout/IconVerticalSolidList"/>
    <dgm:cxn modelId="{8E095703-4CFC-40EA-8EDB-7576BFE60A64}" type="presParOf" srcId="{A002846A-8C0D-4EEB-B663-0C9A6A36A15E}" destId="{FCD4302E-A2B1-4994-8A35-1897E53E11CA}" srcOrd="1" destOrd="0" presId="urn:microsoft.com/office/officeart/2018/2/layout/IconVerticalSolidList"/>
    <dgm:cxn modelId="{366692FF-AECB-4165-9162-EB6C37E231AA}" type="presParOf" srcId="{A002846A-8C0D-4EEB-B663-0C9A6A36A15E}" destId="{EFE250D1-F170-44D8-8756-0A721A2805AE}" srcOrd="2" destOrd="0" presId="urn:microsoft.com/office/officeart/2018/2/layout/IconVerticalSolidList"/>
    <dgm:cxn modelId="{1148FAA6-D822-4EA9-A780-CBED3908561D}" type="presParOf" srcId="{EFE250D1-F170-44D8-8756-0A721A2805AE}" destId="{94916F04-3B08-4DBA-BE2E-9109EA6DFE12}" srcOrd="0" destOrd="0" presId="urn:microsoft.com/office/officeart/2018/2/layout/IconVerticalSolidList"/>
    <dgm:cxn modelId="{67F17974-06CB-4D0D-8E66-C0FA3291ED5E}" type="presParOf" srcId="{EFE250D1-F170-44D8-8756-0A721A2805AE}" destId="{E76215FF-A3AF-4262-8649-7B10526686AF}" srcOrd="1" destOrd="0" presId="urn:microsoft.com/office/officeart/2018/2/layout/IconVerticalSolidList"/>
    <dgm:cxn modelId="{07637B3B-C7D2-4FB0-923D-BA3B54C9603E}" type="presParOf" srcId="{EFE250D1-F170-44D8-8756-0A721A2805AE}" destId="{05CC0748-4FE3-429F-BF4E-700C5762EEB1}" srcOrd="2" destOrd="0" presId="urn:microsoft.com/office/officeart/2018/2/layout/IconVerticalSolidList"/>
    <dgm:cxn modelId="{56872314-7540-4633-A847-BA2100E8685F}" type="presParOf" srcId="{EFE250D1-F170-44D8-8756-0A721A2805AE}" destId="{FB1C1C36-8B0D-4B4E-AD41-C720461CEE97}" srcOrd="3" destOrd="0" presId="urn:microsoft.com/office/officeart/2018/2/layout/IconVerticalSolidList"/>
    <dgm:cxn modelId="{4D39E3BD-9525-4B3D-9665-329565842AD9}" type="presParOf" srcId="{A002846A-8C0D-4EEB-B663-0C9A6A36A15E}" destId="{4FAACA9E-9081-489B-8385-665D2865EF7B}" srcOrd="3" destOrd="0" presId="urn:microsoft.com/office/officeart/2018/2/layout/IconVerticalSolidList"/>
    <dgm:cxn modelId="{74A82DD0-A895-426E-82E0-72DBA66B4B8C}" type="presParOf" srcId="{A002846A-8C0D-4EEB-B663-0C9A6A36A15E}" destId="{74AE79DE-E7DF-4F11-BACF-38B63E813A81}" srcOrd="4" destOrd="0" presId="urn:microsoft.com/office/officeart/2018/2/layout/IconVerticalSolidList"/>
    <dgm:cxn modelId="{5914FB2B-CE13-45B1-BA3B-BFAFA5DEABA0}" type="presParOf" srcId="{74AE79DE-E7DF-4F11-BACF-38B63E813A81}" destId="{47C81E96-E3A7-4044-A33B-EDF4B8F23E28}" srcOrd="0" destOrd="0" presId="urn:microsoft.com/office/officeart/2018/2/layout/IconVerticalSolidList"/>
    <dgm:cxn modelId="{1F8D3E1E-2621-440D-A1B3-13D45B8A7804}" type="presParOf" srcId="{74AE79DE-E7DF-4F11-BACF-38B63E813A81}" destId="{091FDCA9-7B2F-488B-9A80-ED475BC7D39D}" srcOrd="1" destOrd="0" presId="urn:microsoft.com/office/officeart/2018/2/layout/IconVerticalSolidList"/>
    <dgm:cxn modelId="{72ED7D34-2707-4DE1-9DDB-B1B703948B00}" type="presParOf" srcId="{74AE79DE-E7DF-4F11-BACF-38B63E813A81}" destId="{C00D2359-CAD2-46E9-B0AC-2BFE34AC930A}" srcOrd="2" destOrd="0" presId="urn:microsoft.com/office/officeart/2018/2/layout/IconVerticalSolidList"/>
    <dgm:cxn modelId="{DF4E5230-355C-439A-B209-F728174ED5E0}" type="presParOf" srcId="{74AE79DE-E7DF-4F11-BACF-38B63E813A81}" destId="{30399B0E-CA95-43BA-BF06-B9DDE271F5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FBA1D-0A52-4EEB-84CC-2941622FA3FA}">
      <dsp:nvSpPr>
        <dsp:cNvPr id="0" name=""/>
        <dsp:cNvSpPr/>
      </dsp:nvSpPr>
      <dsp:spPr>
        <a:xfrm>
          <a:off x="1810526" y="1206378"/>
          <a:ext cx="385130" cy="91440"/>
        </a:xfrm>
        <a:custGeom>
          <a:avLst/>
          <a:gdLst/>
          <a:ahLst/>
          <a:cxnLst/>
          <a:rect l="0" t="0" r="0" b="0"/>
          <a:pathLst>
            <a:path>
              <a:moveTo>
                <a:pt x="0" y="45720"/>
              </a:moveTo>
              <a:lnTo>
                <a:pt x="38513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2698" y="1250019"/>
        <a:ext cx="20786" cy="4157"/>
      </dsp:txXfrm>
    </dsp:sp>
    <dsp:sp modelId="{883B1ACE-5CDB-4875-A4E6-AB8A8EBAD7C1}">
      <dsp:nvSpPr>
        <dsp:cNvPr id="0" name=""/>
        <dsp:cNvSpPr/>
      </dsp:nvSpPr>
      <dsp:spPr>
        <a:xfrm>
          <a:off x="4801" y="709840"/>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IN" sz="2300" kern="1200"/>
            <a:t>Introduction </a:t>
          </a:r>
          <a:endParaRPr lang="en-US" sz="2300" kern="1200"/>
        </a:p>
      </dsp:txBody>
      <dsp:txXfrm>
        <a:off x="4801" y="709840"/>
        <a:ext cx="1807525" cy="1084515"/>
      </dsp:txXfrm>
    </dsp:sp>
    <dsp:sp modelId="{406F1356-044A-472C-8E53-A6F78A30FECF}">
      <dsp:nvSpPr>
        <dsp:cNvPr id="0" name=""/>
        <dsp:cNvSpPr/>
      </dsp:nvSpPr>
      <dsp:spPr>
        <a:xfrm>
          <a:off x="4033782" y="1206378"/>
          <a:ext cx="385130" cy="91440"/>
        </a:xfrm>
        <a:custGeom>
          <a:avLst/>
          <a:gdLst/>
          <a:ahLst/>
          <a:cxnLst/>
          <a:rect l="0" t="0" r="0" b="0"/>
          <a:pathLst>
            <a:path>
              <a:moveTo>
                <a:pt x="0" y="45720"/>
              </a:moveTo>
              <a:lnTo>
                <a:pt x="38513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5954" y="1250019"/>
        <a:ext cx="20786" cy="4157"/>
      </dsp:txXfrm>
    </dsp:sp>
    <dsp:sp modelId="{62F43183-DC9A-4D69-B7F1-5C841569DC7F}">
      <dsp:nvSpPr>
        <dsp:cNvPr id="0" name=""/>
        <dsp:cNvSpPr/>
      </dsp:nvSpPr>
      <dsp:spPr>
        <a:xfrm>
          <a:off x="2228057" y="709840"/>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IN" sz="2300" kern="1200"/>
            <a:t>Need </a:t>
          </a:r>
          <a:r>
            <a:rPr lang="en-US" sz="2300" b="0" i="0" kern="1200"/>
            <a:t>for Research </a:t>
          </a:r>
          <a:endParaRPr lang="en-US" sz="2300" kern="1200"/>
        </a:p>
      </dsp:txBody>
      <dsp:txXfrm>
        <a:off x="2228057" y="709840"/>
        <a:ext cx="1807525" cy="1084515"/>
      </dsp:txXfrm>
    </dsp:sp>
    <dsp:sp modelId="{7076AE5D-B7B5-4190-AC20-8C325D7A990B}">
      <dsp:nvSpPr>
        <dsp:cNvPr id="0" name=""/>
        <dsp:cNvSpPr/>
      </dsp:nvSpPr>
      <dsp:spPr>
        <a:xfrm>
          <a:off x="908564" y="1792555"/>
          <a:ext cx="4446511" cy="385130"/>
        </a:xfrm>
        <a:custGeom>
          <a:avLst/>
          <a:gdLst/>
          <a:ahLst/>
          <a:cxnLst/>
          <a:rect l="0" t="0" r="0" b="0"/>
          <a:pathLst>
            <a:path>
              <a:moveTo>
                <a:pt x="4446511" y="0"/>
              </a:moveTo>
              <a:lnTo>
                <a:pt x="4446511" y="209665"/>
              </a:lnTo>
              <a:lnTo>
                <a:pt x="0" y="209665"/>
              </a:lnTo>
              <a:lnTo>
                <a:pt x="0" y="38513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0172" y="1983042"/>
        <a:ext cx="223295" cy="4157"/>
      </dsp:txXfrm>
    </dsp:sp>
    <dsp:sp modelId="{61B6F2B2-9743-4D15-8B33-517838F3DF8E}">
      <dsp:nvSpPr>
        <dsp:cNvPr id="0" name=""/>
        <dsp:cNvSpPr/>
      </dsp:nvSpPr>
      <dsp:spPr>
        <a:xfrm>
          <a:off x="4451313" y="709840"/>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US" sz="2300" b="0" i="0" kern="1200"/>
            <a:t>Aim of Research </a:t>
          </a:r>
          <a:endParaRPr lang="en-US" sz="2300" kern="1200"/>
        </a:p>
      </dsp:txBody>
      <dsp:txXfrm>
        <a:off x="4451313" y="709840"/>
        <a:ext cx="1807525" cy="1084515"/>
      </dsp:txXfrm>
    </dsp:sp>
    <dsp:sp modelId="{7AFF8354-7888-4063-882D-4805D53C9A78}">
      <dsp:nvSpPr>
        <dsp:cNvPr id="0" name=""/>
        <dsp:cNvSpPr/>
      </dsp:nvSpPr>
      <dsp:spPr>
        <a:xfrm>
          <a:off x="1810526" y="2706624"/>
          <a:ext cx="385130" cy="91440"/>
        </a:xfrm>
        <a:custGeom>
          <a:avLst/>
          <a:gdLst/>
          <a:ahLst/>
          <a:cxnLst/>
          <a:rect l="0" t="0" r="0" b="0"/>
          <a:pathLst>
            <a:path>
              <a:moveTo>
                <a:pt x="0" y="45720"/>
              </a:moveTo>
              <a:lnTo>
                <a:pt x="38513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2698" y="2750265"/>
        <a:ext cx="20786" cy="4157"/>
      </dsp:txXfrm>
    </dsp:sp>
    <dsp:sp modelId="{884581BE-0C73-46AC-9591-13E390A1962E}">
      <dsp:nvSpPr>
        <dsp:cNvPr id="0" name=""/>
        <dsp:cNvSpPr/>
      </dsp:nvSpPr>
      <dsp:spPr>
        <a:xfrm>
          <a:off x="4801" y="2210086"/>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US" sz="2300" b="0" i="0" kern="1200"/>
            <a:t>Methodology </a:t>
          </a:r>
          <a:endParaRPr lang="en-US" sz="2300" kern="1200"/>
        </a:p>
      </dsp:txBody>
      <dsp:txXfrm>
        <a:off x="4801" y="2210086"/>
        <a:ext cx="1807525" cy="1084515"/>
      </dsp:txXfrm>
    </dsp:sp>
    <dsp:sp modelId="{A904899B-F402-4C17-912C-8B2F42B068E4}">
      <dsp:nvSpPr>
        <dsp:cNvPr id="0" name=""/>
        <dsp:cNvSpPr/>
      </dsp:nvSpPr>
      <dsp:spPr>
        <a:xfrm>
          <a:off x="4033782" y="2706624"/>
          <a:ext cx="385130" cy="91440"/>
        </a:xfrm>
        <a:custGeom>
          <a:avLst/>
          <a:gdLst/>
          <a:ahLst/>
          <a:cxnLst/>
          <a:rect l="0" t="0" r="0" b="0"/>
          <a:pathLst>
            <a:path>
              <a:moveTo>
                <a:pt x="0" y="45720"/>
              </a:moveTo>
              <a:lnTo>
                <a:pt x="38513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5954" y="2750265"/>
        <a:ext cx="20786" cy="4157"/>
      </dsp:txXfrm>
    </dsp:sp>
    <dsp:sp modelId="{1544F1DC-C888-4C33-AAB2-11B2FEE642D5}">
      <dsp:nvSpPr>
        <dsp:cNvPr id="0" name=""/>
        <dsp:cNvSpPr/>
      </dsp:nvSpPr>
      <dsp:spPr>
        <a:xfrm>
          <a:off x="2228057" y="2210086"/>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US" sz="2300" b="0" i="0" kern="1200"/>
            <a:t>Result Analysis </a:t>
          </a:r>
          <a:endParaRPr lang="en-US" sz="2300" kern="1200"/>
        </a:p>
      </dsp:txBody>
      <dsp:txXfrm>
        <a:off x="2228057" y="2210086"/>
        <a:ext cx="1807525" cy="1084515"/>
      </dsp:txXfrm>
    </dsp:sp>
    <dsp:sp modelId="{2D08C764-75F6-4700-8281-935CC6C90E4E}">
      <dsp:nvSpPr>
        <dsp:cNvPr id="0" name=""/>
        <dsp:cNvSpPr/>
      </dsp:nvSpPr>
      <dsp:spPr>
        <a:xfrm>
          <a:off x="908564" y="3292801"/>
          <a:ext cx="4446511" cy="385130"/>
        </a:xfrm>
        <a:custGeom>
          <a:avLst/>
          <a:gdLst/>
          <a:ahLst/>
          <a:cxnLst/>
          <a:rect l="0" t="0" r="0" b="0"/>
          <a:pathLst>
            <a:path>
              <a:moveTo>
                <a:pt x="4446511" y="0"/>
              </a:moveTo>
              <a:lnTo>
                <a:pt x="4446511" y="209665"/>
              </a:lnTo>
              <a:lnTo>
                <a:pt x="0" y="209665"/>
              </a:lnTo>
              <a:lnTo>
                <a:pt x="0" y="38513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0172" y="3483288"/>
        <a:ext cx="223295" cy="4157"/>
      </dsp:txXfrm>
    </dsp:sp>
    <dsp:sp modelId="{3D7C6D3B-894C-4759-B35A-2079BCDC01EF}">
      <dsp:nvSpPr>
        <dsp:cNvPr id="0" name=""/>
        <dsp:cNvSpPr/>
      </dsp:nvSpPr>
      <dsp:spPr>
        <a:xfrm>
          <a:off x="4451313" y="2210086"/>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US" sz="2300" b="0" i="0" kern="1200"/>
            <a:t>Conclusion </a:t>
          </a:r>
          <a:endParaRPr lang="en-US" sz="2300" kern="1200"/>
        </a:p>
      </dsp:txBody>
      <dsp:txXfrm>
        <a:off x="4451313" y="2210086"/>
        <a:ext cx="1807525" cy="1084515"/>
      </dsp:txXfrm>
    </dsp:sp>
    <dsp:sp modelId="{C21A0101-ADD9-4D33-A0BE-49FA8FD67377}">
      <dsp:nvSpPr>
        <dsp:cNvPr id="0" name=""/>
        <dsp:cNvSpPr/>
      </dsp:nvSpPr>
      <dsp:spPr>
        <a:xfrm>
          <a:off x="4801" y="3710332"/>
          <a:ext cx="1807525" cy="10845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570" tIns="92970" rIns="88570" bIns="92970" numCol="1" spcCol="1270" anchor="ctr" anchorCtr="0">
          <a:noAutofit/>
        </a:bodyPr>
        <a:lstStyle/>
        <a:p>
          <a:pPr marL="0" lvl="0" indent="0" algn="ctr" defTabSz="1022350">
            <a:lnSpc>
              <a:spcPct val="90000"/>
            </a:lnSpc>
            <a:spcBef>
              <a:spcPct val="0"/>
            </a:spcBef>
            <a:spcAft>
              <a:spcPct val="35000"/>
            </a:spcAft>
            <a:buNone/>
          </a:pPr>
          <a:r>
            <a:rPr lang="en-US" sz="2300" b="0" i="0" kern="1200"/>
            <a:t>Future Prospect</a:t>
          </a:r>
          <a:r>
            <a:rPr lang="en-IN" sz="2300" kern="1200"/>
            <a:t> </a:t>
          </a:r>
          <a:endParaRPr lang="en-US" sz="2300" kern="1200"/>
        </a:p>
      </dsp:txBody>
      <dsp:txXfrm>
        <a:off x="4801" y="3710332"/>
        <a:ext cx="1807525" cy="10845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CAE7B-AA72-4A07-ACDF-4F158CE6B7CF}">
      <dsp:nvSpPr>
        <dsp:cNvPr id="0" name=""/>
        <dsp:cNvSpPr/>
      </dsp:nvSpPr>
      <dsp:spPr>
        <a:xfrm>
          <a:off x="0" y="86904"/>
          <a:ext cx="5181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Bagging, also known as Bootstrap aggregating, is an ensemble learning technique that helps to improve the performance and accuracy of machine learning algorithms. </a:t>
          </a:r>
        </a:p>
      </dsp:txBody>
      <dsp:txXfrm>
        <a:off x="66196" y="153100"/>
        <a:ext cx="5049208" cy="1223637"/>
      </dsp:txXfrm>
    </dsp:sp>
    <dsp:sp modelId="{2C809196-3E4F-4383-8185-9CE0801B9BEC}">
      <dsp:nvSpPr>
        <dsp:cNvPr id="0" name=""/>
        <dsp:cNvSpPr/>
      </dsp:nvSpPr>
      <dsp:spPr>
        <a:xfrm>
          <a:off x="0" y="1497654"/>
          <a:ext cx="5181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used to deal with bias-variance trade-offs and reduces the variance of a prediction model. </a:t>
          </a:r>
        </a:p>
      </dsp:txBody>
      <dsp:txXfrm>
        <a:off x="66196" y="1563850"/>
        <a:ext cx="5049208" cy="1223637"/>
      </dsp:txXfrm>
    </dsp:sp>
    <dsp:sp modelId="{7193744C-C823-4147-ADCA-097BAE40705F}">
      <dsp:nvSpPr>
        <dsp:cNvPr id="0" name=""/>
        <dsp:cNvSpPr/>
      </dsp:nvSpPr>
      <dsp:spPr>
        <a:xfrm>
          <a:off x="0" y="2908403"/>
          <a:ext cx="5181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Bagging avoids overfitting of data and is used for both regression and classification models, specifically for decision tree algorithms.</a:t>
          </a:r>
        </a:p>
      </dsp:txBody>
      <dsp:txXfrm>
        <a:off x="66196" y="2974599"/>
        <a:ext cx="5049208" cy="12236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50F87-869E-4A86-9219-336BC9EA4DFB}">
      <dsp:nvSpPr>
        <dsp:cNvPr id="0" name=""/>
        <dsp:cNvSpPr/>
      </dsp:nvSpPr>
      <dsp:spPr>
        <a:xfrm>
          <a:off x="0" y="53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6DA4C-C56B-4104-8CB6-94C442689D9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2307C-0EB5-46B0-A540-9E155F1C1E57}">
      <dsp:nvSpPr>
        <dsp:cNvPr id="0" name=""/>
        <dsp:cNvSpPr/>
      </dsp:nvSpPr>
      <dsp:spPr>
        <a:xfrm>
          <a:off x="1435590" y="53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Forest is an extended version of Decision Trees. It is a group of individual decision trees combined together to form a forest.</a:t>
          </a:r>
        </a:p>
      </dsp:txBody>
      <dsp:txXfrm>
        <a:off x="1435590" y="531"/>
        <a:ext cx="3746009" cy="1242935"/>
      </dsp:txXfrm>
    </dsp:sp>
    <dsp:sp modelId="{661968D6-5019-42A8-8090-505EC74B568E}">
      <dsp:nvSpPr>
        <dsp:cNvPr id="0" name=""/>
        <dsp:cNvSpPr/>
      </dsp:nvSpPr>
      <dsp:spPr>
        <a:xfrm>
          <a:off x="0" y="155420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96893-56BB-4B11-B1EA-B20CB991BDA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38FB3-9B16-4EA1-9A07-FBE984D0A5CA}">
      <dsp:nvSpPr>
        <dsp:cNvPr id="0" name=""/>
        <dsp:cNvSpPr/>
      </dsp:nvSpPr>
      <dsp:spPr>
        <a:xfrm>
          <a:off x="1435590" y="155420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It computes on a randomly selected data and compares this with all the decision trees that are present. The most frequent output obtained is considered to be the final result.</a:t>
          </a:r>
        </a:p>
      </dsp:txBody>
      <dsp:txXfrm>
        <a:off x="1435590" y="1554201"/>
        <a:ext cx="3746009" cy="1242935"/>
      </dsp:txXfrm>
    </dsp:sp>
    <dsp:sp modelId="{73E25846-6AB5-4FE6-8766-9C75E0DEEFD7}">
      <dsp:nvSpPr>
        <dsp:cNvPr id="0" name=""/>
        <dsp:cNvSpPr/>
      </dsp:nvSpPr>
      <dsp:spPr>
        <a:xfrm>
          <a:off x="0" y="3107870"/>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352F9-52F8-4801-8977-61FFAC501E2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DA79-2840-43D1-AB45-E6E91159BBCB}">
      <dsp:nvSpPr>
        <dsp:cNvPr id="0" name=""/>
        <dsp:cNvSpPr/>
      </dsp:nvSpPr>
      <dsp:spPr>
        <a:xfrm>
          <a:off x="1435590" y="3107870"/>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In case of this research, on application the accuracy and the sensitivity observed are 98.25% and 100% respectively</a:t>
          </a:r>
        </a:p>
      </dsp:txBody>
      <dsp:txXfrm>
        <a:off x="1435590" y="3107870"/>
        <a:ext cx="3746009" cy="12429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3FF62-15A2-4D5B-8E7A-E73212A11DAA}">
      <dsp:nvSpPr>
        <dsp:cNvPr id="0" name=""/>
        <dsp:cNvSpPr/>
      </dsp:nvSpPr>
      <dsp:spPr>
        <a:xfrm>
          <a:off x="0" y="5520"/>
          <a:ext cx="5181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4497B-9439-4E84-AD78-688BE6E205E0}">
      <dsp:nvSpPr>
        <dsp:cNvPr id="0" name=""/>
        <dsp:cNvSpPr/>
      </dsp:nvSpPr>
      <dsp:spPr>
        <a:xfrm>
          <a:off x="189252" y="146287"/>
          <a:ext cx="344431" cy="344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86F297-D6B4-47A4-9617-EEBC753EC3C2}">
      <dsp:nvSpPr>
        <dsp:cNvPr id="0" name=""/>
        <dsp:cNvSpPr/>
      </dsp:nvSpPr>
      <dsp:spPr>
        <a:xfrm>
          <a:off x="722937" y="5520"/>
          <a:ext cx="4404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This algorithm performs the computation by placing the data point on a hyperplane and evaluating the calculating the soft margins.</a:t>
          </a:r>
        </a:p>
      </dsp:txBody>
      <dsp:txXfrm>
        <a:off x="722937" y="5520"/>
        <a:ext cx="4404475" cy="723382"/>
      </dsp:txXfrm>
    </dsp:sp>
    <dsp:sp modelId="{FBC758FF-A466-49CC-95D2-95168AF2A772}">
      <dsp:nvSpPr>
        <dsp:cNvPr id="0" name=""/>
        <dsp:cNvSpPr/>
      </dsp:nvSpPr>
      <dsp:spPr>
        <a:xfrm>
          <a:off x="0" y="909749"/>
          <a:ext cx="5181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C76DC-9582-4F03-9EBC-C2A92D7D3686}">
      <dsp:nvSpPr>
        <dsp:cNvPr id="0" name=""/>
        <dsp:cNvSpPr/>
      </dsp:nvSpPr>
      <dsp:spPr>
        <a:xfrm>
          <a:off x="189252" y="1050515"/>
          <a:ext cx="344431" cy="344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5D9E4-45A4-43DD-873C-2F3F300988FA}">
      <dsp:nvSpPr>
        <dsp:cNvPr id="0" name=""/>
        <dsp:cNvSpPr/>
      </dsp:nvSpPr>
      <dsp:spPr>
        <a:xfrm>
          <a:off x="722937" y="909749"/>
          <a:ext cx="4404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It can evaluate the data points of n-dimensions and allows easy understanding of data points.</a:t>
          </a:r>
        </a:p>
      </dsp:txBody>
      <dsp:txXfrm>
        <a:off x="722937" y="909749"/>
        <a:ext cx="4404475" cy="723382"/>
      </dsp:txXfrm>
    </dsp:sp>
    <dsp:sp modelId="{4CFBB9AD-9E90-4AC7-9C7C-CFB792D34752}">
      <dsp:nvSpPr>
        <dsp:cNvPr id="0" name=""/>
        <dsp:cNvSpPr/>
      </dsp:nvSpPr>
      <dsp:spPr>
        <a:xfrm>
          <a:off x="0" y="1813977"/>
          <a:ext cx="5181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C4EB5-9727-42FA-AE42-53B687B55EE6}">
      <dsp:nvSpPr>
        <dsp:cNvPr id="0" name=""/>
        <dsp:cNvSpPr/>
      </dsp:nvSpPr>
      <dsp:spPr>
        <a:xfrm>
          <a:off x="189252" y="1954744"/>
          <a:ext cx="344431" cy="344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1DD18D-A352-49B8-927F-B8FBA6BAF854}">
      <dsp:nvSpPr>
        <dsp:cNvPr id="0" name=""/>
        <dsp:cNvSpPr/>
      </dsp:nvSpPr>
      <dsp:spPr>
        <a:xfrm>
          <a:off x="722937" y="1813977"/>
          <a:ext cx="4404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In this case we calculate the accuracy and sensitivity of model with and without applying Kernel for tuning the parameters.</a:t>
          </a:r>
        </a:p>
      </dsp:txBody>
      <dsp:txXfrm>
        <a:off x="722937" y="1813977"/>
        <a:ext cx="4404475" cy="723382"/>
      </dsp:txXfrm>
    </dsp:sp>
    <dsp:sp modelId="{CAFB9332-CB61-4BFC-822E-15F150E7FB1D}">
      <dsp:nvSpPr>
        <dsp:cNvPr id="0" name=""/>
        <dsp:cNvSpPr/>
      </dsp:nvSpPr>
      <dsp:spPr>
        <a:xfrm>
          <a:off x="0" y="2718206"/>
          <a:ext cx="5181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A639A-42F2-4596-8B1A-63DF85757932}">
      <dsp:nvSpPr>
        <dsp:cNvPr id="0" name=""/>
        <dsp:cNvSpPr/>
      </dsp:nvSpPr>
      <dsp:spPr>
        <a:xfrm>
          <a:off x="189252" y="2858972"/>
          <a:ext cx="344431" cy="344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FE2556-0365-46BD-8BC9-AD17263E58E0}">
      <dsp:nvSpPr>
        <dsp:cNvPr id="0" name=""/>
        <dsp:cNvSpPr/>
      </dsp:nvSpPr>
      <dsp:spPr>
        <a:xfrm>
          <a:off x="722937" y="2718206"/>
          <a:ext cx="4404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For general SVM we have accuracy and sensitivity calculated as 98.25% and 98.65% respectively.</a:t>
          </a:r>
        </a:p>
      </dsp:txBody>
      <dsp:txXfrm>
        <a:off x="722937" y="2718206"/>
        <a:ext cx="4404475" cy="723382"/>
      </dsp:txXfrm>
    </dsp:sp>
    <dsp:sp modelId="{1339A691-A06E-4776-8CD2-727EFBF7A7C5}">
      <dsp:nvSpPr>
        <dsp:cNvPr id="0" name=""/>
        <dsp:cNvSpPr/>
      </dsp:nvSpPr>
      <dsp:spPr>
        <a:xfrm>
          <a:off x="0" y="3622434"/>
          <a:ext cx="5181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DDE97-4C61-4478-A2DA-995ECEA357A9}">
      <dsp:nvSpPr>
        <dsp:cNvPr id="0" name=""/>
        <dsp:cNvSpPr/>
      </dsp:nvSpPr>
      <dsp:spPr>
        <a:xfrm>
          <a:off x="189252" y="3763200"/>
          <a:ext cx="344431" cy="344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AF0-A36D-4887-9C89-2A1A925AA1FA}">
      <dsp:nvSpPr>
        <dsp:cNvPr id="0" name=""/>
        <dsp:cNvSpPr/>
      </dsp:nvSpPr>
      <dsp:spPr>
        <a:xfrm>
          <a:off x="722937" y="3622434"/>
          <a:ext cx="4404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And for SVM with RBF kernel accuracy and sensitivity calculated as 99.12% and 100% respectively.</a:t>
          </a:r>
        </a:p>
      </dsp:txBody>
      <dsp:txXfrm>
        <a:off x="722937" y="3622434"/>
        <a:ext cx="4404475" cy="7233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F789B-2F86-44F6-980D-19C9AE0D80E3}">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A3475A-A474-4042-AF16-59A766B59D35}">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Based on the results obtained it can be concluded that SVM performs the best with an accuracy of 99.12% and sensitivity of 100%. </a:t>
          </a:r>
        </a:p>
      </dsp:txBody>
      <dsp:txXfrm>
        <a:off x="608661" y="692298"/>
        <a:ext cx="4508047" cy="2799040"/>
      </dsp:txXfrm>
    </dsp:sp>
    <dsp:sp modelId="{D4C4C172-BFDE-4753-BE23-C76E27D92891}">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DFFADB-0327-4E13-B11B-199ED4374853}">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Apart from SVM, Adaboost and Random Forest algorithms performed significantly well with accuracy of 98.25% each as compared to KNN and Logistic Regression.</a:t>
          </a:r>
        </a:p>
      </dsp:txBody>
      <dsp:txXfrm>
        <a:off x="6331365" y="692298"/>
        <a:ext cx="4508047" cy="27990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CA4C2-EE71-4DE1-A31E-082AB6600683}">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C43CAF-E1A9-43CF-89AC-9CB10BDDDD45}">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As we have seen Support Vector Machine model delivers optimal results which are imperative for early detection of cancer. As for the future prospect of this model goes, the aim is to find solution for that one error that was generated. Since the data used for this analysis isn’t a global data, it will be interesting to use this model to evaluate a more recent and big data which can help in realizing the real efficiency of this model. </a:t>
          </a:r>
        </a:p>
      </dsp:txBody>
      <dsp:txXfrm>
        <a:off x="608661" y="692298"/>
        <a:ext cx="4508047" cy="2799040"/>
      </dsp:txXfrm>
    </dsp:sp>
    <dsp:sp modelId="{DE4A47B6-D280-4DBD-8C0C-31A1069AFDBC}">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5028DB-07DA-42B7-B6E6-ECCD9D9AF727}">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goal is to devise a model which will be able to analyze and produce 100% accurate results for diagnostics and prognosis of breast cancer. As it is the need of the hour, given the rise in the no of patients being detected with breast cancer it is critical to create such model which can improve the method and decrease the time spent in diagnosing the symptoms. This could be achieved if we are able to diagnose the symptoms based on other common factors like blood count etc.</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E4146-0B78-475D-A15A-B32DC0B7E978}">
      <dsp:nvSpPr>
        <dsp:cNvPr id="0" name=""/>
        <dsp:cNvSpPr/>
      </dsp:nvSpPr>
      <dsp:spPr>
        <a:xfrm>
          <a:off x="0" y="208078"/>
          <a:ext cx="10515600" cy="15375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Breast cancer is one of the many types of cancers that have been diagnosed in humans. It is majorly detected in the females as compared to the males </a:t>
          </a:r>
          <a:endParaRPr lang="en-US" sz="2700" kern="1200" dirty="0"/>
        </a:p>
      </dsp:txBody>
      <dsp:txXfrm>
        <a:off x="75056" y="283134"/>
        <a:ext cx="10365488" cy="1387418"/>
      </dsp:txXfrm>
    </dsp:sp>
    <dsp:sp modelId="{C3DBA113-1A34-4E81-AB52-241263CB9F1B}">
      <dsp:nvSpPr>
        <dsp:cNvPr id="0" name=""/>
        <dsp:cNvSpPr/>
      </dsp:nvSpPr>
      <dsp:spPr>
        <a:xfrm>
          <a:off x="0" y="1823369"/>
          <a:ext cx="10515600" cy="2319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This occurs when malignant tumors develop in the breast. These cells can spread by breaking away from the original tumor and entering blood vessels or lymph vessels, which branch into tissues throughout the body. When cancer cells travel to other parts of the body and begin damaging other tissues and organs, the process is called metastasis.</a:t>
          </a:r>
          <a:endParaRPr lang="en-US" sz="2700" kern="1200"/>
        </a:p>
      </dsp:txBody>
      <dsp:txXfrm>
        <a:off x="113248" y="1936617"/>
        <a:ext cx="10289104" cy="2093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E0895-ADCD-46DE-97E1-F77D29BC72E5}">
      <dsp:nvSpPr>
        <dsp:cNvPr id="0" name=""/>
        <dsp:cNvSpPr/>
      </dsp:nvSpPr>
      <dsp:spPr>
        <a:xfrm>
          <a:off x="0" y="35280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7635F5-E4D6-4DEF-83D3-64D97947A449}">
      <dsp:nvSpPr>
        <dsp:cNvPr id="0" name=""/>
        <dsp:cNvSpPr/>
      </dsp:nvSpPr>
      <dsp:spPr>
        <a:xfrm>
          <a:off x="525780" y="7236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Biopsy </a:t>
          </a:r>
        </a:p>
      </dsp:txBody>
      <dsp:txXfrm>
        <a:off x="553160" y="99749"/>
        <a:ext cx="7306160" cy="506120"/>
      </dsp:txXfrm>
    </dsp:sp>
    <dsp:sp modelId="{B16BDBA1-0715-4CBB-91CE-194261EC3C00}">
      <dsp:nvSpPr>
        <dsp:cNvPr id="0" name=""/>
        <dsp:cNvSpPr/>
      </dsp:nvSpPr>
      <dsp:spPr>
        <a:xfrm>
          <a:off x="0" y="121464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D3D6A8-5FD9-4EC2-A714-B83553876D8E}">
      <dsp:nvSpPr>
        <dsp:cNvPr id="0" name=""/>
        <dsp:cNvSpPr/>
      </dsp:nvSpPr>
      <dsp:spPr>
        <a:xfrm>
          <a:off x="525780" y="93420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Genetic</a:t>
          </a:r>
          <a:r>
            <a:rPr lang="en-US" sz="1900" b="0" i="0" kern="1200"/>
            <a:t> Testing </a:t>
          </a:r>
          <a:endParaRPr lang="en-US" sz="1900" kern="1200"/>
        </a:p>
      </dsp:txBody>
      <dsp:txXfrm>
        <a:off x="553160" y="961589"/>
        <a:ext cx="7306160" cy="506120"/>
      </dsp:txXfrm>
    </dsp:sp>
    <dsp:sp modelId="{7887D34A-677B-49FB-834C-7ECADB252408}">
      <dsp:nvSpPr>
        <dsp:cNvPr id="0" name=""/>
        <dsp:cNvSpPr/>
      </dsp:nvSpPr>
      <dsp:spPr>
        <a:xfrm>
          <a:off x="0" y="207648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B251E4-77AD-49E5-9D0F-8DAF6DF60BD9}">
      <dsp:nvSpPr>
        <dsp:cNvPr id="0" name=""/>
        <dsp:cNvSpPr/>
      </dsp:nvSpPr>
      <dsp:spPr>
        <a:xfrm>
          <a:off x="525780" y="179604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0" i="0" kern="1200"/>
            <a:t>Ultrasound </a:t>
          </a:r>
          <a:endParaRPr lang="en-US" sz="1900" kern="1200"/>
        </a:p>
      </dsp:txBody>
      <dsp:txXfrm>
        <a:off x="553160" y="1823429"/>
        <a:ext cx="7306160" cy="506120"/>
      </dsp:txXfrm>
    </dsp:sp>
    <dsp:sp modelId="{763D01B5-71A5-4A51-8326-1BBC32C6D257}">
      <dsp:nvSpPr>
        <dsp:cNvPr id="0" name=""/>
        <dsp:cNvSpPr/>
      </dsp:nvSpPr>
      <dsp:spPr>
        <a:xfrm>
          <a:off x="0" y="293832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F8A394-124D-4300-A083-732415400593}">
      <dsp:nvSpPr>
        <dsp:cNvPr id="0" name=""/>
        <dsp:cNvSpPr/>
      </dsp:nvSpPr>
      <dsp:spPr>
        <a:xfrm>
          <a:off x="525780" y="265788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0" i="0" kern="1200"/>
            <a:t>Fine Needle Aspiration </a:t>
          </a:r>
          <a:endParaRPr lang="en-US" sz="1900" kern="1200"/>
        </a:p>
      </dsp:txBody>
      <dsp:txXfrm>
        <a:off x="553160" y="2685269"/>
        <a:ext cx="7306160" cy="506120"/>
      </dsp:txXfrm>
    </dsp:sp>
    <dsp:sp modelId="{347E30B5-4BED-42A0-96B2-AB27FCAD1DC4}">
      <dsp:nvSpPr>
        <dsp:cNvPr id="0" name=""/>
        <dsp:cNvSpPr/>
      </dsp:nvSpPr>
      <dsp:spPr>
        <a:xfrm>
          <a:off x="0" y="380016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41AAA3-A4BC-4A0B-8D9C-B9FC668B00BE}">
      <dsp:nvSpPr>
        <dsp:cNvPr id="0" name=""/>
        <dsp:cNvSpPr/>
      </dsp:nvSpPr>
      <dsp:spPr>
        <a:xfrm>
          <a:off x="525780" y="351972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0" i="0" kern="1200"/>
            <a:t>Magnetic Resonance Imaging</a:t>
          </a:r>
          <a:endParaRPr lang="en-US" sz="1900" kern="1200"/>
        </a:p>
      </dsp:txBody>
      <dsp:txXfrm>
        <a:off x="553160" y="3547109"/>
        <a:ext cx="730616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95F1F-4257-413B-82CD-4219F39B8A13}">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b="0" i="0" kern="1200"/>
            <a:t>Cancer On average, every 2 minutes a woman is diagnosed with breast cancer and 1 woman will die of breast cancer every 13 minutes. </a:t>
          </a:r>
          <a:endParaRPr lang="en-US" sz="2600" kern="1200"/>
        </a:p>
        <a:p>
          <a:pPr marL="228600" lvl="1" indent="-228600" algn="l" defTabSz="1155700">
            <a:lnSpc>
              <a:spcPct val="90000"/>
            </a:lnSpc>
            <a:spcBef>
              <a:spcPct val="0"/>
            </a:spcBef>
            <a:spcAft>
              <a:spcPct val="15000"/>
            </a:spcAft>
            <a:buChar char="•"/>
          </a:pPr>
          <a:r>
            <a:rPr lang="en-US" sz="2600" b="0" i="0" kern="1200"/>
            <a:t>Every year around 11,500 women and 80 men die from breast cancer in the UK – that’s nearly 1,000 deaths each month, 31 each day or one every 45 minutes.</a:t>
          </a:r>
          <a:endParaRPr lang="en-US" sz="2600" kern="1200"/>
        </a:p>
      </dsp:txBody>
      <dsp:txXfrm rot="-5400000">
        <a:off x="3785615" y="605066"/>
        <a:ext cx="6560052" cy="3141206"/>
      </dsp:txXfrm>
    </dsp:sp>
    <dsp:sp modelId="{227E51F9-9927-4C0F-8A49-17E79B9EB51F}">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kern="1200"/>
            <a:t>Facts of Breast</a:t>
          </a:r>
          <a:endParaRPr lang="en-US" sz="6500" kern="1200"/>
        </a:p>
      </dsp:txBody>
      <dsp:txXfrm>
        <a:off x="184799" y="184799"/>
        <a:ext cx="3416018" cy="3981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659C0-3EA1-451D-883F-B928EF788C2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2C9F7-0D81-4C5D-A0BC-8A2202DF3E9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4F946E-CE9E-4B60-929A-5BC9B1D342F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To design a model that can increase diagnostics accuracy rate</a:t>
          </a:r>
        </a:p>
      </dsp:txBody>
      <dsp:txXfrm>
        <a:off x="1057183" y="1805"/>
        <a:ext cx="9458416" cy="915310"/>
      </dsp:txXfrm>
    </dsp:sp>
    <dsp:sp modelId="{789782A8-2F1A-4759-8CFA-D04054EC6DEB}">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6A3C6-02F2-4873-B0E3-0454FFFD6AA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394FA-F47E-4933-B4C4-51428DC538B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Increase survival rate by early diagnostics </a:t>
          </a:r>
        </a:p>
      </dsp:txBody>
      <dsp:txXfrm>
        <a:off x="1057183" y="1145944"/>
        <a:ext cx="9458416" cy="915310"/>
      </dsp:txXfrm>
    </dsp:sp>
    <dsp:sp modelId="{B92F557E-395B-4568-9B0C-E03129C77A83}">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43D86-585E-4015-8211-FF1DC7CC065D}">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C602C-4F0B-4D78-8A17-5F5994514A3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Reduce misdiagnosis </a:t>
          </a:r>
        </a:p>
      </dsp:txBody>
      <dsp:txXfrm>
        <a:off x="1057183" y="2290082"/>
        <a:ext cx="9458416" cy="915310"/>
      </dsp:txXfrm>
    </dsp:sp>
    <dsp:sp modelId="{0118D4C0-89C2-4192-99DA-E3437F733EE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8AEB0-69D1-4FE2-993F-102EBE04FEC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CB36B-A490-4975-8074-A1907DC99B8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Help fast evaluation of test results</a:t>
          </a:r>
        </a:p>
      </dsp:txBody>
      <dsp:txXfrm>
        <a:off x="1057183" y="3434221"/>
        <a:ext cx="9458416" cy="915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82B24-5DC3-4F7D-8494-FE21ED387C96}">
      <dsp:nvSpPr>
        <dsp:cNvPr id="0" name=""/>
        <dsp:cNvSpPr/>
      </dsp:nvSpPr>
      <dsp:spPr>
        <a:xfrm>
          <a:off x="0" y="3736288"/>
          <a:ext cx="2628900" cy="6129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Compare</a:t>
          </a:r>
        </a:p>
      </dsp:txBody>
      <dsp:txXfrm>
        <a:off x="0" y="3736288"/>
        <a:ext cx="2628900" cy="612969"/>
      </dsp:txXfrm>
    </dsp:sp>
    <dsp:sp modelId="{60470234-7621-42BA-B470-43816684A120}">
      <dsp:nvSpPr>
        <dsp:cNvPr id="0" name=""/>
        <dsp:cNvSpPr/>
      </dsp:nvSpPr>
      <dsp:spPr>
        <a:xfrm>
          <a:off x="2628900" y="3736288"/>
          <a:ext cx="7886700" cy="612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Compare results to find the best mode</a:t>
          </a:r>
        </a:p>
      </dsp:txBody>
      <dsp:txXfrm>
        <a:off x="2628900" y="3736288"/>
        <a:ext cx="7886700" cy="612969"/>
      </dsp:txXfrm>
    </dsp:sp>
    <dsp:sp modelId="{F7E9694F-C4A5-476C-BCC0-4DD6EF17E2F1}">
      <dsp:nvSpPr>
        <dsp:cNvPr id="0" name=""/>
        <dsp:cNvSpPr/>
      </dsp:nvSpPr>
      <dsp:spPr>
        <a:xfrm rot="10800000">
          <a:off x="0" y="2802736"/>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Evaluate</a:t>
          </a:r>
        </a:p>
      </dsp:txBody>
      <dsp:txXfrm rot="-10800000">
        <a:off x="0" y="2802736"/>
        <a:ext cx="2628900" cy="612785"/>
      </dsp:txXfrm>
    </dsp:sp>
    <dsp:sp modelId="{5B8435B2-852E-4BF5-AFF2-31D12DCB6D06}">
      <dsp:nvSpPr>
        <dsp:cNvPr id="0" name=""/>
        <dsp:cNvSpPr/>
      </dsp:nvSpPr>
      <dsp:spPr>
        <a:xfrm>
          <a:off x="2628900" y="2802736"/>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Evaluate the data based on these models</a:t>
          </a:r>
        </a:p>
      </dsp:txBody>
      <dsp:txXfrm>
        <a:off x="2628900" y="2802736"/>
        <a:ext cx="7886700" cy="612785"/>
      </dsp:txXfrm>
    </dsp:sp>
    <dsp:sp modelId="{F08F1623-1741-4661-A311-1AA560AA4003}">
      <dsp:nvSpPr>
        <dsp:cNvPr id="0" name=""/>
        <dsp:cNvSpPr/>
      </dsp:nvSpPr>
      <dsp:spPr>
        <a:xfrm rot="10800000">
          <a:off x="0" y="1869184"/>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Design</a:t>
          </a:r>
        </a:p>
      </dsp:txBody>
      <dsp:txXfrm rot="-10800000">
        <a:off x="0" y="1869184"/>
        <a:ext cx="2628900" cy="612785"/>
      </dsp:txXfrm>
    </dsp:sp>
    <dsp:sp modelId="{2E1DAA30-79AC-4DCD-A2D8-4EE162D52E31}">
      <dsp:nvSpPr>
        <dsp:cNvPr id="0" name=""/>
        <dsp:cNvSpPr/>
      </dsp:nvSpPr>
      <dsp:spPr>
        <a:xfrm>
          <a:off x="2628900" y="1869184"/>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Design classification models</a:t>
          </a:r>
        </a:p>
      </dsp:txBody>
      <dsp:txXfrm>
        <a:off x="2628900" y="1869184"/>
        <a:ext cx="7886700" cy="612785"/>
      </dsp:txXfrm>
    </dsp:sp>
    <dsp:sp modelId="{6E97DF71-9F29-4C96-96D9-EA7D38645B50}">
      <dsp:nvSpPr>
        <dsp:cNvPr id="0" name=""/>
        <dsp:cNvSpPr/>
      </dsp:nvSpPr>
      <dsp:spPr>
        <a:xfrm rot="10800000">
          <a:off x="0" y="935632"/>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Apply</a:t>
          </a:r>
        </a:p>
      </dsp:txBody>
      <dsp:txXfrm rot="-10800000">
        <a:off x="0" y="935632"/>
        <a:ext cx="2628900" cy="612785"/>
      </dsp:txXfrm>
    </dsp:sp>
    <dsp:sp modelId="{19ED4EC3-3D31-4248-8D9C-89526A3D7516}">
      <dsp:nvSpPr>
        <dsp:cNvPr id="0" name=""/>
        <dsp:cNvSpPr/>
      </dsp:nvSpPr>
      <dsp:spPr>
        <a:xfrm>
          <a:off x="2628900" y="935632"/>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Apply feature selection</a:t>
          </a:r>
        </a:p>
      </dsp:txBody>
      <dsp:txXfrm>
        <a:off x="2628900" y="935632"/>
        <a:ext cx="7886700" cy="612785"/>
      </dsp:txXfrm>
    </dsp:sp>
    <dsp:sp modelId="{C235E9B0-0AC6-43DD-B13A-4CDE1EF1E874}">
      <dsp:nvSpPr>
        <dsp:cNvPr id="0" name=""/>
        <dsp:cNvSpPr/>
      </dsp:nvSpPr>
      <dsp:spPr>
        <a:xfrm rot="10800000">
          <a:off x="0" y="2080"/>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Obtain</a:t>
          </a:r>
        </a:p>
      </dsp:txBody>
      <dsp:txXfrm rot="-10800000">
        <a:off x="0" y="2080"/>
        <a:ext cx="2628900" cy="612785"/>
      </dsp:txXfrm>
    </dsp:sp>
    <dsp:sp modelId="{4D79DBB8-66C7-4691-B204-F2859B77C482}">
      <dsp:nvSpPr>
        <dsp:cNvPr id="0" name=""/>
        <dsp:cNvSpPr/>
      </dsp:nvSpPr>
      <dsp:spPr>
        <a:xfrm>
          <a:off x="2628900" y="2080"/>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Obtain data for evaluation</a:t>
          </a:r>
        </a:p>
      </dsp:txBody>
      <dsp:txXfrm>
        <a:off x="2628900" y="2080"/>
        <a:ext cx="7886700" cy="6127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7318-B77B-450D-B27B-AE374EDE07A2}">
      <dsp:nvSpPr>
        <dsp:cNvPr id="0" name=""/>
        <dsp:cNvSpPr/>
      </dsp:nvSpPr>
      <dsp:spPr>
        <a:xfrm>
          <a:off x="0" y="49571"/>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Principal Component Analysis (PCA) is used for understanding the data in a better manner.</a:t>
          </a:r>
        </a:p>
      </dsp:txBody>
      <dsp:txXfrm>
        <a:off x="66025" y="115596"/>
        <a:ext cx="10383550" cy="1220470"/>
      </dsp:txXfrm>
    </dsp:sp>
    <dsp:sp modelId="{C8D0318B-7B50-46B4-AAF5-8AE7549733B6}">
      <dsp:nvSpPr>
        <dsp:cNvPr id="0" name=""/>
        <dsp:cNvSpPr/>
      </dsp:nvSpPr>
      <dsp:spPr>
        <a:xfrm>
          <a:off x="0" y="1500011"/>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It explains the correlation of features present in the dataset with the target variable. </a:t>
          </a:r>
        </a:p>
      </dsp:txBody>
      <dsp:txXfrm>
        <a:off x="66025" y="1566036"/>
        <a:ext cx="10383550" cy="1220470"/>
      </dsp:txXfrm>
    </dsp:sp>
    <dsp:sp modelId="{46E7B898-AB06-4C97-97F5-354399959479}">
      <dsp:nvSpPr>
        <dsp:cNvPr id="0" name=""/>
        <dsp:cNvSpPr/>
      </dsp:nvSpPr>
      <dsp:spPr>
        <a:xfrm>
          <a:off x="0" y="2950451"/>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It gives an insight on which features are bound to derive more accurate result and which do not.</a:t>
          </a:r>
        </a:p>
      </dsp:txBody>
      <dsp:txXfrm>
        <a:off x="66025" y="3016476"/>
        <a:ext cx="10383550" cy="12204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530C6-A9E9-498C-997E-CC935A60EA1B}">
      <dsp:nvSpPr>
        <dsp:cNvPr id="0" name=""/>
        <dsp:cNvSpPr/>
      </dsp:nvSpPr>
      <dsp:spPr>
        <a:xfrm>
          <a:off x="0" y="53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572E4-ABD0-4053-84CA-9F3BF98581F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C3EB8-8E29-4D18-B7B6-16E668CCA18B}">
      <dsp:nvSpPr>
        <dsp:cNvPr id="0" name=""/>
        <dsp:cNvSpPr/>
      </dsp:nvSpPr>
      <dsp:spPr>
        <a:xfrm>
          <a:off x="1435590" y="53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Adaptive boosting is a type of boosting algorithm. </a:t>
          </a:r>
        </a:p>
      </dsp:txBody>
      <dsp:txXfrm>
        <a:off x="1435590" y="531"/>
        <a:ext cx="3746009" cy="1242935"/>
      </dsp:txXfrm>
    </dsp:sp>
    <dsp:sp modelId="{82D70E4E-4622-4080-AE6A-C0846C1610CC}">
      <dsp:nvSpPr>
        <dsp:cNvPr id="0" name=""/>
        <dsp:cNvSpPr/>
      </dsp:nvSpPr>
      <dsp:spPr>
        <a:xfrm>
          <a:off x="0" y="155420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7D38F-E7A4-48E8-B494-E1F560312DC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F9D81-DA77-49BA-B86C-EE1230D3E6C0}">
      <dsp:nvSpPr>
        <dsp:cNvPr id="0" name=""/>
        <dsp:cNvSpPr/>
      </dsp:nvSpPr>
      <dsp:spPr>
        <a:xfrm>
          <a:off x="1435590" y="155420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It uses error learning model, i.e., it learns from the error generated in the last stump to calculate a better stump model.</a:t>
          </a:r>
        </a:p>
      </dsp:txBody>
      <dsp:txXfrm>
        <a:off x="1435590" y="1554201"/>
        <a:ext cx="3746009" cy="1242935"/>
      </dsp:txXfrm>
    </dsp:sp>
    <dsp:sp modelId="{5A73BFBA-8A63-48ED-A337-A4A25A1845DA}">
      <dsp:nvSpPr>
        <dsp:cNvPr id="0" name=""/>
        <dsp:cNvSpPr/>
      </dsp:nvSpPr>
      <dsp:spPr>
        <a:xfrm>
          <a:off x="0" y="3107870"/>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AAB90-67CB-4AC4-97E0-6D6BB2C01D3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BC87D-32F2-4468-81C2-638EBA56C26E}">
      <dsp:nvSpPr>
        <dsp:cNvPr id="0" name=""/>
        <dsp:cNvSpPr/>
      </dsp:nvSpPr>
      <dsp:spPr>
        <a:xfrm>
          <a:off x="1435590" y="3107870"/>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In case of this research, on application the accuracy and the sensitivity observed are 98.25% and 100% respectively.</a:t>
          </a:r>
        </a:p>
      </dsp:txBody>
      <dsp:txXfrm>
        <a:off x="1435590" y="3107870"/>
        <a:ext cx="3746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01809-4236-4BA2-8B87-D67E85D0365F}">
      <dsp:nvSpPr>
        <dsp:cNvPr id="0" name=""/>
        <dsp:cNvSpPr/>
      </dsp:nvSpPr>
      <dsp:spPr>
        <a:xfrm>
          <a:off x="0" y="53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B6FED-110C-4140-AE16-5AC14757667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CB76B-6781-4F4E-8820-127191D31F90}">
      <dsp:nvSpPr>
        <dsp:cNvPr id="0" name=""/>
        <dsp:cNvSpPr/>
      </dsp:nvSpPr>
      <dsp:spPr>
        <a:xfrm>
          <a:off x="1435590" y="53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The new value for the missing data is calculated using distance calculating methods depending upon the type of distance being calculated.</a:t>
          </a:r>
        </a:p>
      </dsp:txBody>
      <dsp:txXfrm>
        <a:off x="1435590" y="531"/>
        <a:ext cx="3746009" cy="1242935"/>
      </dsp:txXfrm>
    </dsp:sp>
    <dsp:sp modelId="{94916F04-3B08-4DBA-BE2E-9109EA6DFE12}">
      <dsp:nvSpPr>
        <dsp:cNvPr id="0" name=""/>
        <dsp:cNvSpPr/>
      </dsp:nvSpPr>
      <dsp:spPr>
        <a:xfrm>
          <a:off x="0" y="155420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215FF-A3AF-4262-8649-7B10526686A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1C1C36-8B0D-4B4E-AD41-C720461CEE97}">
      <dsp:nvSpPr>
        <dsp:cNvPr id="0" name=""/>
        <dsp:cNvSpPr/>
      </dsp:nvSpPr>
      <dsp:spPr>
        <a:xfrm>
          <a:off x="1435590" y="155420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It evaluates the values based on the nearest neighbor value. In case of high value of K then more than one neighbors are considered.</a:t>
          </a:r>
        </a:p>
      </dsp:txBody>
      <dsp:txXfrm>
        <a:off x="1435590" y="1554201"/>
        <a:ext cx="3746009" cy="1242935"/>
      </dsp:txXfrm>
    </dsp:sp>
    <dsp:sp modelId="{47C81E96-E3A7-4044-A33B-EDF4B8F23E28}">
      <dsp:nvSpPr>
        <dsp:cNvPr id="0" name=""/>
        <dsp:cNvSpPr/>
      </dsp:nvSpPr>
      <dsp:spPr>
        <a:xfrm>
          <a:off x="0" y="3107870"/>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FDCA9-7B2F-488B-9A80-ED475BC7D39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399B0E-CA95-43BA-BF06-B9DDE271F5C0}">
      <dsp:nvSpPr>
        <dsp:cNvPr id="0" name=""/>
        <dsp:cNvSpPr/>
      </dsp:nvSpPr>
      <dsp:spPr>
        <a:xfrm>
          <a:off x="1435590" y="3107870"/>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In case of this research, on application the accuracy and the sensitivity observed are 98.25% and 100% respectively.</a:t>
          </a:r>
        </a:p>
      </dsp:txBody>
      <dsp:txXfrm>
        <a:off x="1435590" y="3107870"/>
        <a:ext cx="3746009" cy="124293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652D-C663-B91B-C7E5-9AA8810B2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6553FB-8B30-48F8-0E60-74202D488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0119FF-570D-42AB-9445-989241B25D23}"/>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5" name="Footer Placeholder 4">
            <a:extLst>
              <a:ext uri="{FF2B5EF4-FFF2-40B4-BE49-F238E27FC236}">
                <a16:creationId xmlns:a16="http://schemas.microsoft.com/office/drawing/2014/main" id="{D2EFB708-DA3D-15FB-7CA5-C30E0D75D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CCFEE-22AB-20EC-B5D0-425F876F794A}"/>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155922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3866-A38D-A361-F760-071795333A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DF5C6-F6AD-5F09-B68C-1FC50995E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2079A-C34C-EE75-1FDF-DD4DA212EF08}"/>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5" name="Footer Placeholder 4">
            <a:extLst>
              <a:ext uri="{FF2B5EF4-FFF2-40B4-BE49-F238E27FC236}">
                <a16:creationId xmlns:a16="http://schemas.microsoft.com/office/drawing/2014/main" id="{51F0C948-0D23-4CE1-883C-B774B1D1B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D7EF5-D4FD-B167-3F3E-729AEDC2D679}"/>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249956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A1E92-4F0A-6B1E-B135-B87C2DDB32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21B1FC-9231-BED4-01BE-10BB6A8CAB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3A218-1F35-44AE-1EAF-3856CCEC6F84}"/>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5" name="Footer Placeholder 4">
            <a:extLst>
              <a:ext uri="{FF2B5EF4-FFF2-40B4-BE49-F238E27FC236}">
                <a16:creationId xmlns:a16="http://schemas.microsoft.com/office/drawing/2014/main" id="{D4BF5DC7-14CB-5E7E-EC35-8B413C176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83900-CD17-E753-0080-2B27F5A881DF}"/>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212715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A710-8F74-9B07-0E6E-6DD2B9035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6C6810-DFF0-628B-D07E-31A88D419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10A27-D0D2-7C3A-6EEE-F47D195DF8CF}"/>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5" name="Footer Placeholder 4">
            <a:extLst>
              <a:ext uri="{FF2B5EF4-FFF2-40B4-BE49-F238E27FC236}">
                <a16:creationId xmlns:a16="http://schemas.microsoft.com/office/drawing/2014/main" id="{6409C36F-6974-E5D5-616C-766F95C90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0AE45-74EE-72F9-E0D6-E6C21A195822}"/>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237048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2976-D979-45D5-7AD6-08E384404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83707B-BCB6-3700-83EF-33DC1F3D3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AD706-85DB-0ED1-BC3A-FA9AF2F3F298}"/>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5" name="Footer Placeholder 4">
            <a:extLst>
              <a:ext uri="{FF2B5EF4-FFF2-40B4-BE49-F238E27FC236}">
                <a16:creationId xmlns:a16="http://schemas.microsoft.com/office/drawing/2014/main" id="{268D8DF3-6C2F-6D04-A4A0-64D0925B1B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4D6F2-FF9E-272D-6DC5-1DE48B6C8104}"/>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280102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9D64-C313-12EE-BB15-16B8FE024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DBBB9A-0784-679B-3519-4E21684E28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082134-9F62-9A72-2F8B-C45139406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193205-0E29-D70F-0980-7E00B3EFD963}"/>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6" name="Footer Placeholder 5">
            <a:extLst>
              <a:ext uri="{FF2B5EF4-FFF2-40B4-BE49-F238E27FC236}">
                <a16:creationId xmlns:a16="http://schemas.microsoft.com/office/drawing/2014/main" id="{F0734979-4C23-6EE1-19D8-161461AF0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D2CF6-89CD-7A5C-6B98-6C92C05824D6}"/>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128118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B113-3C88-705F-BCFD-577DB80E18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CF4433-7D67-C079-DD49-AD9862824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D3FCE-4CE1-1897-9749-BEADBE4E8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8D5DE4-8209-260A-979B-C520CD130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79134-B757-A542-EA9E-5FD1DCC18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8FD8CA-C422-8CEB-944E-B698747E96BB}"/>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8" name="Footer Placeholder 7">
            <a:extLst>
              <a:ext uri="{FF2B5EF4-FFF2-40B4-BE49-F238E27FC236}">
                <a16:creationId xmlns:a16="http://schemas.microsoft.com/office/drawing/2014/main" id="{95529F21-F40B-01DC-656A-D99DB078FD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77570B-ADB9-68A3-E82C-3B2B593E2ADF}"/>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147406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70E0-9B9F-05A6-3131-9A3C744CA3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63D574-7DF8-A0C0-3954-F527FE87A7DF}"/>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4" name="Footer Placeholder 3">
            <a:extLst>
              <a:ext uri="{FF2B5EF4-FFF2-40B4-BE49-F238E27FC236}">
                <a16:creationId xmlns:a16="http://schemas.microsoft.com/office/drawing/2014/main" id="{EC1FC017-B5B1-3887-8E83-EF0428D221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8C81CA-6935-EC01-D69B-95FCFB83620E}"/>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384227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82D0-77F0-A7B4-7C60-127A6C96BFCC}"/>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3" name="Footer Placeholder 2">
            <a:extLst>
              <a:ext uri="{FF2B5EF4-FFF2-40B4-BE49-F238E27FC236}">
                <a16:creationId xmlns:a16="http://schemas.microsoft.com/office/drawing/2014/main" id="{8A7B4753-2EBB-DF8E-1CA2-613087216C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09DEE-B974-1D43-9082-A3F47611F780}"/>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306530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2825-38A2-2B48-B939-631078097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A3373C-3FCA-0AA8-3D8E-B54ED52B8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F7C9FF-60FC-5B51-1988-5DDC3AD48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678BC-80ED-761E-0506-B3B3F78A5736}"/>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6" name="Footer Placeholder 5">
            <a:extLst>
              <a:ext uri="{FF2B5EF4-FFF2-40B4-BE49-F238E27FC236}">
                <a16:creationId xmlns:a16="http://schemas.microsoft.com/office/drawing/2014/main" id="{EEB33CF8-FBD8-B361-3791-0304DE573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BF0BDF-9742-E28D-7D14-BDE15BB7321B}"/>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49610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69DB-65B9-59EB-4631-0233FA810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35A3C8-FB0F-74BE-6324-DB07F910B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C6950E-55DF-62E8-7B1C-23AF411D1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74583-BB28-A592-8D95-744803F05F9B}"/>
              </a:ext>
            </a:extLst>
          </p:cNvPr>
          <p:cNvSpPr>
            <a:spLocks noGrp="1"/>
          </p:cNvSpPr>
          <p:nvPr>
            <p:ph type="dt" sz="half" idx="10"/>
          </p:nvPr>
        </p:nvSpPr>
        <p:spPr/>
        <p:txBody>
          <a:bodyPr/>
          <a:lstStyle/>
          <a:p>
            <a:fld id="{67F599F4-A258-4CC9-B7A9-7781243AE3D4}" type="datetimeFigureOut">
              <a:rPr lang="en-IN" smtClean="0"/>
              <a:t>25-05-2023</a:t>
            </a:fld>
            <a:endParaRPr lang="en-IN"/>
          </a:p>
        </p:txBody>
      </p:sp>
      <p:sp>
        <p:nvSpPr>
          <p:cNvPr id="6" name="Footer Placeholder 5">
            <a:extLst>
              <a:ext uri="{FF2B5EF4-FFF2-40B4-BE49-F238E27FC236}">
                <a16:creationId xmlns:a16="http://schemas.microsoft.com/office/drawing/2014/main" id="{D144ED3E-F2BD-90FB-B218-AB8BB3B2D7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7C05FA-F496-4977-13F4-3C687A8EFC26}"/>
              </a:ext>
            </a:extLst>
          </p:cNvPr>
          <p:cNvSpPr>
            <a:spLocks noGrp="1"/>
          </p:cNvSpPr>
          <p:nvPr>
            <p:ph type="sldNum" sz="quarter" idx="12"/>
          </p:nvPr>
        </p:nvSpPr>
        <p:spPr/>
        <p:txBody>
          <a:bodyPr/>
          <a:lstStyle/>
          <a:p>
            <a:fld id="{286B3036-3B89-474B-ABD6-F1B1075D326B}" type="slidenum">
              <a:rPr lang="en-IN" smtClean="0"/>
              <a:t>‹#›</a:t>
            </a:fld>
            <a:endParaRPr lang="en-IN"/>
          </a:p>
        </p:txBody>
      </p:sp>
    </p:spTree>
    <p:extLst>
      <p:ext uri="{BB962C8B-B14F-4D97-AF65-F5344CB8AC3E}">
        <p14:creationId xmlns:p14="http://schemas.microsoft.com/office/powerpoint/2010/main" val="417826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F11E2-EC0E-ED91-2F20-D59E002B5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83796-80C2-DBA9-CDE6-B033EC006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BC78D-A7A2-43C5-5EFC-86BF7D342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599F4-A258-4CC9-B7A9-7781243AE3D4}" type="datetimeFigureOut">
              <a:rPr lang="en-IN" smtClean="0"/>
              <a:t>25-05-2023</a:t>
            </a:fld>
            <a:endParaRPr lang="en-IN"/>
          </a:p>
        </p:txBody>
      </p:sp>
      <p:sp>
        <p:nvSpPr>
          <p:cNvPr id="5" name="Footer Placeholder 4">
            <a:extLst>
              <a:ext uri="{FF2B5EF4-FFF2-40B4-BE49-F238E27FC236}">
                <a16:creationId xmlns:a16="http://schemas.microsoft.com/office/drawing/2014/main" id="{D14BE617-9225-F9C1-0280-6268273CA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1A9F53-3E0A-B945-D3D1-0AD722342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B3036-3B89-474B-ABD6-F1B1075D326B}" type="slidenum">
              <a:rPr lang="en-IN" smtClean="0"/>
              <a:t>‹#›</a:t>
            </a:fld>
            <a:endParaRPr lang="en-IN"/>
          </a:p>
        </p:txBody>
      </p:sp>
    </p:spTree>
    <p:extLst>
      <p:ext uri="{BB962C8B-B14F-4D97-AF65-F5344CB8AC3E}">
        <p14:creationId xmlns:p14="http://schemas.microsoft.com/office/powerpoint/2010/main" val="389306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1.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2.pn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7.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6.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slideshare.net/SushantiAcharya/predictive-analysis-of-breast-cancer-detection-using-classifiction-algorithm#26" TargetMode="External"/><Relationship Id="rId1" Type="http://schemas.openxmlformats.org/officeDocument/2006/relationships/slideLayout" Target="../slideLayouts/slideLayout1.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6.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5B2D614-000D-2A7C-5DA6-516B1459494D}"/>
              </a:ext>
            </a:extLst>
          </p:cNvPr>
          <p:cNvPicPr>
            <a:picLocks noChangeAspect="1"/>
          </p:cNvPicPr>
          <p:nvPr/>
        </p:nvPicPr>
        <p:blipFill rotWithShape="1">
          <a:blip r:embed="rId2">
            <a:alphaModFix amt="50000"/>
          </a:blip>
          <a:srcRect r="10666" b="-1"/>
          <a:stretch/>
        </p:blipFill>
        <p:spPr>
          <a:xfrm>
            <a:off x="20" y="1"/>
            <a:ext cx="12191980" cy="6857999"/>
          </a:xfrm>
          <a:prstGeom prst="rect">
            <a:avLst/>
          </a:prstGeom>
        </p:spPr>
      </p:pic>
      <p:sp>
        <p:nvSpPr>
          <p:cNvPr id="4" name="Rectangle 1">
            <a:extLst>
              <a:ext uri="{FF2B5EF4-FFF2-40B4-BE49-F238E27FC236}">
                <a16:creationId xmlns:a16="http://schemas.microsoft.com/office/drawing/2014/main" id="{3665205B-438D-1815-D691-208EBCE89AC2}"/>
              </a:ext>
            </a:extLst>
          </p:cNvPr>
          <p:cNvSpPr>
            <a:spLocks noGrp="1" noChangeArrowheads="1"/>
          </p:cNvSpPr>
          <p:nvPr>
            <p:ph type="ctrTitle"/>
          </p:nvPr>
        </p:nvSpPr>
        <p:spPr bwMode="auto">
          <a:xfrm>
            <a:off x="1524000" y="1122362"/>
            <a:ext cx="9144000" cy="290051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BREAST CANCER PREDICTION USING GENETIC ALGORITHM</a:t>
            </a:r>
          </a:p>
        </p:txBody>
      </p:sp>
      <p:sp>
        <p:nvSpPr>
          <p:cNvPr id="3" name="Subtitle 2">
            <a:extLst>
              <a:ext uri="{FF2B5EF4-FFF2-40B4-BE49-F238E27FC236}">
                <a16:creationId xmlns:a16="http://schemas.microsoft.com/office/drawing/2014/main" id="{B120389B-C9F3-924D-1854-A34A017531CF}"/>
              </a:ext>
            </a:extLst>
          </p:cNvPr>
          <p:cNvSpPr>
            <a:spLocks noGrp="1"/>
          </p:cNvSpPr>
          <p:nvPr>
            <p:ph type="subTitle" idx="1"/>
          </p:nvPr>
        </p:nvSpPr>
        <p:spPr>
          <a:xfrm>
            <a:off x="1524000" y="4159404"/>
            <a:ext cx="9144000" cy="1098395"/>
          </a:xfrm>
        </p:spPr>
        <p:txBody>
          <a:bodyPr>
            <a:normAutofit/>
          </a:bodyPr>
          <a:lstStyle/>
          <a:p>
            <a:r>
              <a:rPr lang="en-IN">
                <a:solidFill>
                  <a:srgbClr val="FFFFFF"/>
                </a:solidFill>
              </a:rPr>
              <a:t>Under The Guidance of </a:t>
            </a:r>
          </a:p>
          <a:p>
            <a:r>
              <a:rPr lang="en-IN">
                <a:solidFill>
                  <a:srgbClr val="FFFFFF"/>
                </a:solidFill>
              </a:rPr>
              <a:t>Mr. Amit Gupta Sir</a:t>
            </a:r>
          </a:p>
        </p:txBody>
      </p:sp>
    </p:spTree>
    <p:extLst>
      <p:ext uri="{BB962C8B-B14F-4D97-AF65-F5344CB8AC3E}">
        <p14:creationId xmlns:p14="http://schemas.microsoft.com/office/powerpoint/2010/main" val="1097746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FDE8-EE6E-E00E-6A8A-E6C28DAD6746}"/>
              </a:ext>
            </a:extLst>
          </p:cNvPr>
          <p:cNvSpPr>
            <a:spLocks noGrp="1"/>
          </p:cNvSpPr>
          <p:nvPr>
            <p:ph type="title"/>
          </p:nvPr>
        </p:nvSpPr>
        <p:spPr/>
        <p:txBody>
          <a:bodyPr/>
          <a:lstStyle/>
          <a:p>
            <a:r>
              <a:rPr lang="en-IN" dirty="0"/>
              <a:t>K-Nearest Neighbour</a:t>
            </a:r>
          </a:p>
        </p:txBody>
      </p:sp>
      <p:graphicFrame>
        <p:nvGraphicFramePr>
          <p:cNvPr id="3076" name="Content Placeholder 3">
            <a:extLst>
              <a:ext uri="{FF2B5EF4-FFF2-40B4-BE49-F238E27FC236}">
                <a16:creationId xmlns:a16="http://schemas.microsoft.com/office/drawing/2014/main" id="{9521AD08-4843-EB41-039A-5EECF48FE162}"/>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a:extLst>
              <a:ext uri="{FF2B5EF4-FFF2-40B4-BE49-F238E27FC236}">
                <a16:creationId xmlns:a16="http://schemas.microsoft.com/office/drawing/2014/main" id="{A2E3D066-18CA-8774-AB8B-540CFF3563AC}"/>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38200" y="2027351"/>
            <a:ext cx="5181600" cy="394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40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4" name="Content Placeholder 3">
            <a:extLst>
              <a:ext uri="{FF2B5EF4-FFF2-40B4-BE49-F238E27FC236}">
                <a16:creationId xmlns:a16="http://schemas.microsoft.com/office/drawing/2014/main" id="{261A3BFE-7385-A6D8-A176-38E56FAAE72A}"/>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2" name="Picture 6">
            <a:extLst>
              <a:ext uri="{FF2B5EF4-FFF2-40B4-BE49-F238E27FC236}">
                <a16:creationId xmlns:a16="http://schemas.microsoft.com/office/drawing/2014/main" id="{CB9478BA-406C-9CB2-7B66-4EB922CC0A5D}"/>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38200" y="2027351"/>
            <a:ext cx="5181600" cy="39478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C9AE0BC2-1DA0-37B7-B93B-6DD43C6A9B89}"/>
              </a:ext>
            </a:extLst>
          </p:cNvPr>
          <p:cNvSpPr>
            <a:spLocks noGrp="1" noChangeArrowheads="1"/>
          </p:cNvSpPr>
          <p:nvPr>
            <p:ph type="title"/>
          </p:nvPr>
        </p:nvSpPr>
        <p:spPr bwMode="auto">
          <a:xfrm>
            <a:off x="838200" y="720130"/>
            <a:ext cx="384881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Bagging classifier</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093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373F-32A8-3E3A-CC07-1DAB4DA96CAC}"/>
              </a:ext>
            </a:extLst>
          </p:cNvPr>
          <p:cNvSpPr>
            <a:spLocks noGrp="1"/>
          </p:cNvSpPr>
          <p:nvPr>
            <p:ph type="title"/>
          </p:nvPr>
        </p:nvSpPr>
        <p:spPr/>
        <p:txBody>
          <a:bodyPr/>
          <a:lstStyle/>
          <a:p>
            <a:r>
              <a:rPr lang="en-IN" dirty="0"/>
              <a:t>Random Forest</a:t>
            </a:r>
          </a:p>
        </p:txBody>
      </p:sp>
      <p:graphicFrame>
        <p:nvGraphicFramePr>
          <p:cNvPr id="5124" name="Content Placeholder 3">
            <a:extLst>
              <a:ext uri="{FF2B5EF4-FFF2-40B4-BE49-F238E27FC236}">
                <a16:creationId xmlns:a16="http://schemas.microsoft.com/office/drawing/2014/main" id="{D3A473D3-E8CA-4D6C-A7E8-FA0DE0AF4E84}"/>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a:extLst>
              <a:ext uri="{FF2B5EF4-FFF2-40B4-BE49-F238E27FC236}">
                <a16:creationId xmlns:a16="http://schemas.microsoft.com/office/drawing/2014/main" id="{B212F405-62BA-4823-0A8C-3565E43B1239}"/>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38200" y="2027351"/>
            <a:ext cx="5181600" cy="394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50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BACF-7E75-9DE2-7DC0-64F6BAB76118}"/>
              </a:ext>
            </a:extLst>
          </p:cNvPr>
          <p:cNvSpPr>
            <a:spLocks noGrp="1"/>
          </p:cNvSpPr>
          <p:nvPr>
            <p:ph type="title"/>
          </p:nvPr>
        </p:nvSpPr>
        <p:spPr/>
        <p:txBody>
          <a:bodyPr/>
          <a:lstStyle/>
          <a:p>
            <a:r>
              <a:rPr lang="en-IN" dirty="0"/>
              <a:t>Support Vector Machine </a:t>
            </a:r>
          </a:p>
        </p:txBody>
      </p:sp>
      <p:graphicFrame>
        <p:nvGraphicFramePr>
          <p:cNvPr id="6148" name="Content Placeholder 3">
            <a:extLst>
              <a:ext uri="{FF2B5EF4-FFF2-40B4-BE49-F238E27FC236}">
                <a16:creationId xmlns:a16="http://schemas.microsoft.com/office/drawing/2014/main" id="{3CF8CFE7-E6CF-A9CB-3E11-3485A9D7E7A2}"/>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a:extLst>
              <a:ext uri="{FF2B5EF4-FFF2-40B4-BE49-F238E27FC236}">
                <a16:creationId xmlns:a16="http://schemas.microsoft.com/office/drawing/2014/main" id="{66A31A7B-AC18-E6E8-7ECD-5E6F7B8E1105}"/>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38200" y="2027351"/>
            <a:ext cx="5181600" cy="394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8290CF9-E6C9-CC38-578B-AD6F46FE0A5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RESULT ANALYSIS</a:t>
            </a:r>
          </a:p>
        </p:txBody>
      </p:sp>
      <p:pic>
        <p:nvPicPr>
          <p:cNvPr id="8" name="Content Placeholder 7">
            <a:extLst>
              <a:ext uri="{FF2B5EF4-FFF2-40B4-BE49-F238E27FC236}">
                <a16:creationId xmlns:a16="http://schemas.microsoft.com/office/drawing/2014/main" id="{71466D0B-C789-A460-2D9A-D5866AA4C0AA}"/>
              </a:ext>
            </a:extLst>
          </p:cNvPr>
          <p:cNvPicPr>
            <a:picLocks noGrp="1" noChangeAspect="1"/>
          </p:cNvPicPr>
          <p:nvPr>
            <p:ph idx="1"/>
          </p:nvPr>
        </p:nvPicPr>
        <p:blipFill>
          <a:blip r:embed="rId2"/>
          <a:stretch>
            <a:fillRect/>
          </a:stretch>
        </p:blipFill>
        <p:spPr>
          <a:xfrm>
            <a:off x="432225" y="2153415"/>
            <a:ext cx="11327549" cy="4077916"/>
          </a:xfrm>
          <a:prstGeom prst="rect">
            <a:avLst/>
          </a:prstGeom>
        </p:spPr>
      </p:pic>
    </p:spTree>
    <p:extLst>
      <p:ext uri="{BB962C8B-B14F-4D97-AF65-F5344CB8AC3E}">
        <p14:creationId xmlns:p14="http://schemas.microsoft.com/office/powerpoint/2010/main" val="103151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8EBFD7-29F8-4BBF-9720-9320C15200B5}"/>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CONCLUSION</a:t>
            </a:r>
          </a:p>
        </p:txBody>
      </p:sp>
      <p:graphicFrame>
        <p:nvGraphicFramePr>
          <p:cNvPr id="5" name="Content Placeholder 2">
            <a:extLst>
              <a:ext uri="{FF2B5EF4-FFF2-40B4-BE49-F238E27FC236}">
                <a16:creationId xmlns:a16="http://schemas.microsoft.com/office/drawing/2014/main" id="{A07D5DE0-8F43-9B86-326B-5ED6264579CE}"/>
              </a:ext>
            </a:extLst>
          </p:cNvPr>
          <p:cNvGraphicFramePr>
            <a:graphicFrameLocks noGrp="1"/>
          </p:cNvGraphicFramePr>
          <p:nvPr>
            <p:ph idx="1"/>
            <p:extLst>
              <p:ext uri="{D42A27DB-BD31-4B8C-83A1-F6EECF244321}">
                <p14:modId xmlns:p14="http://schemas.microsoft.com/office/powerpoint/2010/main" val="305164791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91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2D35F4-64AB-63BB-6FE2-FFA37DFC60D9}"/>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FUTURE PROSPECT</a:t>
            </a:r>
          </a:p>
        </p:txBody>
      </p:sp>
      <p:graphicFrame>
        <p:nvGraphicFramePr>
          <p:cNvPr id="34" name="Content Placeholder 2">
            <a:extLst>
              <a:ext uri="{FF2B5EF4-FFF2-40B4-BE49-F238E27FC236}">
                <a16:creationId xmlns:a16="http://schemas.microsoft.com/office/drawing/2014/main" id="{725C1720-7CA6-3FCC-D900-183AFE71F8CC}"/>
              </a:ext>
            </a:extLst>
          </p:cNvPr>
          <p:cNvGraphicFramePr>
            <a:graphicFrameLocks noGrp="1"/>
          </p:cNvGraphicFramePr>
          <p:nvPr>
            <p:ph idx="1"/>
            <p:extLst>
              <p:ext uri="{D42A27DB-BD31-4B8C-83A1-F6EECF244321}">
                <p14:modId xmlns:p14="http://schemas.microsoft.com/office/powerpoint/2010/main" val="223217305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53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8">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30" name="Freeform: Shape 29">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0">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9FB1DF0B-E62E-F1D1-9A42-15137462B1EB}"/>
              </a:ext>
            </a:extLst>
          </p:cNvPr>
          <p:cNvSpPr>
            <a:spLocks noGrp="1"/>
          </p:cNvSpPr>
          <p:nvPr>
            <p:ph type="ctrTitle"/>
          </p:nvPr>
        </p:nvSpPr>
        <p:spPr>
          <a:xfrm>
            <a:off x="804672" y="3121701"/>
            <a:ext cx="3476488" cy="1786515"/>
          </a:xfrm>
        </p:spPr>
        <p:txBody>
          <a:bodyPr anchor="t">
            <a:normAutofit/>
          </a:bodyPr>
          <a:lstStyle/>
          <a:p>
            <a:pPr algn="l"/>
            <a:r>
              <a:rPr lang="en-IN" sz="4000" b="1" i="0" u="none" strike="noStrike">
                <a:solidFill>
                  <a:schemeClr val="tx2"/>
                </a:solidFill>
                <a:effectLst/>
                <a:latin typeface="Source Sans Pro" panose="020B0503030403020204" pitchFamily="34" charset="0"/>
                <a:hlinkClick r:id="rId2"/>
              </a:rPr>
              <a:t>THANK YOU</a:t>
            </a:r>
            <a:br>
              <a:rPr lang="en-IN" sz="4000" b="0" i="0">
                <a:solidFill>
                  <a:schemeClr val="tx2"/>
                </a:solidFill>
                <a:effectLst/>
                <a:latin typeface="Source Sans Pro" panose="020B0503030403020204" pitchFamily="34" charset="0"/>
              </a:rPr>
            </a:br>
            <a:endParaRPr lang="en-IN" sz="4000" dirty="0">
              <a:solidFill>
                <a:schemeClr val="tx2"/>
              </a:solidFill>
            </a:endParaRPr>
          </a:p>
        </p:txBody>
      </p:sp>
      <p:pic>
        <p:nvPicPr>
          <p:cNvPr id="10" name="Graphic 9" descr="Handshake">
            <a:extLst>
              <a:ext uri="{FF2B5EF4-FFF2-40B4-BE49-F238E27FC236}">
                <a16:creationId xmlns:a16="http://schemas.microsoft.com/office/drawing/2014/main" id="{BAB09609-5800-D0D4-4708-F755B8C0A6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52469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12250-234B-38AB-25BF-8CF2878442EC}"/>
              </a:ext>
            </a:extLst>
          </p:cNvPr>
          <p:cNvSpPr>
            <a:spLocks noGrp="1"/>
          </p:cNvSpPr>
          <p:nvPr>
            <p:ph type="title"/>
          </p:nvPr>
        </p:nvSpPr>
        <p:spPr>
          <a:xfrm>
            <a:off x="838200" y="557189"/>
            <a:ext cx="3374136" cy="5567891"/>
          </a:xfrm>
        </p:spPr>
        <p:txBody>
          <a:bodyPr>
            <a:normAutofit/>
          </a:bodyPr>
          <a:lstStyle/>
          <a:p>
            <a:r>
              <a:rPr lang="en-US" sz="5200">
                <a:latin typeface="Times New Roman" panose="02020603050405020304" pitchFamily="18" charset="0"/>
                <a:cs typeface="Times New Roman" panose="02020603050405020304" pitchFamily="18" charset="0"/>
              </a:rPr>
              <a:t>Table of content</a:t>
            </a:r>
            <a:endParaRPr lang="en-IN" sz="5200">
              <a:latin typeface="Times New Roman" panose="02020603050405020304" pitchFamily="18" charset="0"/>
              <a:cs typeface="Times New Roman" panose="02020603050405020304" pitchFamily="18" charset="0"/>
            </a:endParaRPr>
          </a:p>
        </p:txBody>
      </p:sp>
      <p:graphicFrame>
        <p:nvGraphicFramePr>
          <p:cNvPr id="25" name="Content Placeholder 2">
            <a:extLst>
              <a:ext uri="{FF2B5EF4-FFF2-40B4-BE49-F238E27FC236}">
                <a16:creationId xmlns:a16="http://schemas.microsoft.com/office/drawing/2014/main" id="{073CEE71-8DC0-9724-5E75-F5A8940163E2}"/>
              </a:ext>
            </a:extLst>
          </p:cNvPr>
          <p:cNvGraphicFramePr>
            <a:graphicFrameLocks noGrp="1"/>
          </p:cNvGraphicFramePr>
          <p:nvPr>
            <p:ph idx="1"/>
            <p:extLst>
              <p:ext uri="{D42A27DB-BD31-4B8C-83A1-F6EECF244321}">
                <p14:modId xmlns:p14="http://schemas.microsoft.com/office/powerpoint/2010/main" val="93470763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37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79FA-9F13-481E-BEF5-8CB6C0EE420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71683609-0CA0-D70B-A1AF-89C9ECAC27B8}"/>
              </a:ext>
            </a:extLst>
          </p:cNvPr>
          <p:cNvGraphicFramePr>
            <a:graphicFrameLocks noGrp="1"/>
          </p:cNvGraphicFramePr>
          <p:nvPr>
            <p:ph idx="1"/>
            <p:extLst>
              <p:ext uri="{D42A27DB-BD31-4B8C-83A1-F6EECF244321}">
                <p14:modId xmlns:p14="http://schemas.microsoft.com/office/powerpoint/2010/main" val="1426525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348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383D-9DEF-A1E7-F713-527C720D6796}"/>
              </a:ext>
            </a:extLst>
          </p:cNvPr>
          <p:cNvSpPr>
            <a:spLocks noGrp="1"/>
          </p:cNvSpPr>
          <p:nvPr>
            <p:ph type="title"/>
          </p:nvPr>
        </p:nvSpPr>
        <p:spPr/>
        <p:txBody>
          <a:bodyPr/>
          <a:lstStyle/>
          <a:p>
            <a:r>
              <a:rPr lang="en-US"/>
              <a:t>Methods of Diagnosis</a:t>
            </a:r>
            <a:endParaRPr lang="en-IN" dirty="0"/>
          </a:p>
        </p:txBody>
      </p:sp>
      <p:graphicFrame>
        <p:nvGraphicFramePr>
          <p:cNvPr id="13" name="Content Placeholder 2">
            <a:extLst>
              <a:ext uri="{FF2B5EF4-FFF2-40B4-BE49-F238E27FC236}">
                <a16:creationId xmlns:a16="http://schemas.microsoft.com/office/drawing/2014/main" id="{D2D0B31A-D2BC-3A75-8EB9-5305473F720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20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49F6-1BBF-E80E-3426-9F6CBDF9EDC7}"/>
              </a:ext>
            </a:extLst>
          </p:cNvPr>
          <p:cNvSpPr>
            <a:spLocks noGrp="1"/>
          </p:cNvSpPr>
          <p:nvPr>
            <p:ph type="title"/>
          </p:nvPr>
        </p:nvSpPr>
        <p:spPr>
          <a:xfrm>
            <a:off x="838200" y="337693"/>
            <a:ext cx="10515600" cy="1325563"/>
          </a:xfrm>
        </p:spPr>
        <p:txBody>
          <a:bodyPr/>
          <a:lstStyle/>
          <a:p>
            <a:r>
              <a:rPr lang="en-IN"/>
              <a:t>NEED for RESEARCH Facts of Breast </a:t>
            </a:r>
            <a:endParaRPr lang="en-IN" dirty="0"/>
          </a:p>
        </p:txBody>
      </p:sp>
      <p:graphicFrame>
        <p:nvGraphicFramePr>
          <p:cNvPr id="15" name="Content Placeholder 2">
            <a:extLst>
              <a:ext uri="{FF2B5EF4-FFF2-40B4-BE49-F238E27FC236}">
                <a16:creationId xmlns:a16="http://schemas.microsoft.com/office/drawing/2014/main" id="{D7BC4E67-39C9-A35E-CA1B-657B586160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929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23E600-442A-377E-6FBD-EA2BE316307E}"/>
              </a:ext>
            </a:extLst>
          </p:cNvPr>
          <p:cNvSpPr>
            <a:spLocks noGrp="1"/>
          </p:cNvSpPr>
          <p:nvPr>
            <p:ph type="title"/>
          </p:nvPr>
        </p:nvSpPr>
        <p:spPr/>
        <p:txBody>
          <a:bodyPr/>
          <a:lstStyle/>
          <a:p>
            <a:r>
              <a:rPr lang="en-IN"/>
              <a:t>AIM of RESEARCH</a:t>
            </a:r>
            <a:endParaRPr lang="en-IN" dirty="0"/>
          </a:p>
        </p:txBody>
      </p:sp>
      <p:graphicFrame>
        <p:nvGraphicFramePr>
          <p:cNvPr id="9" name="Content Placeholder 6">
            <a:extLst>
              <a:ext uri="{FF2B5EF4-FFF2-40B4-BE49-F238E27FC236}">
                <a16:creationId xmlns:a16="http://schemas.microsoft.com/office/drawing/2014/main" id="{E4E1D9D6-3416-A0A2-47F7-932F7D829A5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54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BD06-28E0-5E66-9290-D36C4700696F}"/>
              </a:ext>
            </a:extLst>
          </p:cNvPr>
          <p:cNvSpPr>
            <a:spLocks noGrp="1"/>
          </p:cNvSpPr>
          <p:nvPr>
            <p:ph type="title"/>
          </p:nvPr>
        </p:nvSpPr>
        <p:spPr/>
        <p:txBody>
          <a:bodyPr/>
          <a:lstStyle/>
          <a:p>
            <a:r>
              <a:rPr lang="en-IN"/>
              <a:t>METHODOLOGY</a:t>
            </a:r>
            <a:endParaRPr lang="en-IN" dirty="0"/>
          </a:p>
        </p:txBody>
      </p:sp>
      <p:graphicFrame>
        <p:nvGraphicFramePr>
          <p:cNvPr id="5" name="Content Placeholder 2">
            <a:extLst>
              <a:ext uri="{FF2B5EF4-FFF2-40B4-BE49-F238E27FC236}">
                <a16:creationId xmlns:a16="http://schemas.microsoft.com/office/drawing/2014/main" id="{947E4E0A-987D-21E9-0FFE-BFAAF6BBD77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35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F38CF-1398-4DE9-6450-CF5AE91D9DB2}"/>
              </a:ext>
            </a:extLst>
          </p:cNvPr>
          <p:cNvSpPr>
            <a:spLocks noGrp="1"/>
          </p:cNvSpPr>
          <p:nvPr>
            <p:ph type="title"/>
          </p:nvPr>
        </p:nvSpPr>
        <p:spPr>
          <a:xfrm>
            <a:off x="838200" y="557188"/>
            <a:ext cx="10515600" cy="1133499"/>
          </a:xfrm>
        </p:spPr>
        <p:txBody>
          <a:bodyPr>
            <a:normAutofit/>
          </a:bodyPr>
          <a:lstStyle/>
          <a:p>
            <a:pPr algn="ctr"/>
            <a:r>
              <a:rPr lang="en-IN" sz="5200"/>
              <a:t>Feature Selection</a:t>
            </a:r>
          </a:p>
        </p:txBody>
      </p:sp>
      <p:graphicFrame>
        <p:nvGraphicFramePr>
          <p:cNvPr id="5" name="Content Placeholder 2">
            <a:extLst>
              <a:ext uri="{FF2B5EF4-FFF2-40B4-BE49-F238E27FC236}">
                <a16:creationId xmlns:a16="http://schemas.microsoft.com/office/drawing/2014/main" id="{B57B19F0-5DA3-8779-14E1-7D0FAB37EB21}"/>
              </a:ext>
            </a:extLst>
          </p:cNvPr>
          <p:cNvGraphicFramePr>
            <a:graphicFrameLocks noGrp="1"/>
          </p:cNvGraphicFramePr>
          <p:nvPr>
            <p:ph idx="1"/>
            <p:extLst>
              <p:ext uri="{D42A27DB-BD31-4B8C-83A1-F6EECF244321}">
                <p14:modId xmlns:p14="http://schemas.microsoft.com/office/powerpoint/2010/main" val="400078643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74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4CB6A1-D1F0-C9C3-9855-E4CFA9578D32}"/>
              </a:ext>
            </a:extLst>
          </p:cNvPr>
          <p:cNvSpPr>
            <a:spLocks noGrp="1"/>
          </p:cNvSpPr>
          <p:nvPr>
            <p:ph type="title"/>
          </p:nvPr>
        </p:nvSpPr>
        <p:spPr/>
        <p:txBody>
          <a:bodyPr/>
          <a:lstStyle/>
          <a:p>
            <a:r>
              <a:rPr lang="en-IN"/>
              <a:t>Adaptive Boosting</a:t>
            </a:r>
            <a:endParaRPr lang="en-IN" dirty="0"/>
          </a:p>
        </p:txBody>
      </p:sp>
      <p:graphicFrame>
        <p:nvGraphicFramePr>
          <p:cNvPr id="2056" name="Content Placeholder 5">
            <a:extLst>
              <a:ext uri="{FF2B5EF4-FFF2-40B4-BE49-F238E27FC236}">
                <a16:creationId xmlns:a16="http://schemas.microsoft.com/office/drawing/2014/main" id="{05D72323-260E-C1A7-E603-712E5E1FD061}"/>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a:extLst>
              <a:ext uri="{FF2B5EF4-FFF2-40B4-BE49-F238E27FC236}">
                <a16:creationId xmlns:a16="http://schemas.microsoft.com/office/drawing/2014/main" id="{B4271B35-3536-050C-DC6D-D85D81E033C8}"/>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38200" y="2027351"/>
            <a:ext cx="5181600" cy="394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6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921</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Source Sans Pro</vt:lpstr>
      <vt:lpstr>Times New Roman</vt:lpstr>
      <vt:lpstr>Office Theme</vt:lpstr>
      <vt:lpstr>BREAST CANCER PREDICTION USING GENETIC ALGORITHM</vt:lpstr>
      <vt:lpstr>Table of content</vt:lpstr>
      <vt:lpstr>INTRODUCTION</vt:lpstr>
      <vt:lpstr>Methods of Diagnosis</vt:lpstr>
      <vt:lpstr>NEED for RESEARCH Facts of Breast </vt:lpstr>
      <vt:lpstr>AIM of RESEARCH</vt:lpstr>
      <vt:lpstr>METHODOLOGY</vt:lpstr>
      <vt:lpstr>Feature Selection</vt:lpstr>
      <vt:lpstr>Adaptive Boosting</vt:lpstr>
      <vt:lpstr>K-Nearest Neighbour</vt:lpstr>
      <vt:lpstr>Bagging classifier </vt:lpstr>
      <vt:lpstr>Random Forest</vt:lpstr>
      <vt:lpstr>Support Vector Machine </vt:lpstr>
      <vt:lpstr>RESULT ANALYSIS</vt:lpstr>
      <vt:lpstr>CONCLUSION</vt:lpstr>
      <vt:lpstr>FUTURE PROSPECT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USING GENETIC ALGORITHM</dc:title>
  <dc:creator>Harsh Vardhan Singh</dc:creator>
  <cp:lastModifiedBy>Harsh Vardhan Singh</cp:lastModifiedBy>
  <cp:revision>1</cp:revision>
  <dcterms:created xsi:type="dcterms:W3CDTF">2023-05-25T15:42:16Z</dcterms:created>
  <dcterms:modified xsi:type="dcterms:W3CDTF">2023-05-25T17:01:19Z</dcterms:modified>
</cp:coreProperties>
</file>