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8" r:id="rId3"/>
    <p:sldId id="273" r:id="rId4"/>
    <p:sldId id="270" r:id="rId5"/>
    <p:sldId id="262" r:id="rId6"/>
    <p:sldId id="271" r:id="rId7"/>
    <p:sldId id="263" r:id="rId8"/>
    <p:sldId id="269" r:id="rId9"/>
    <p:sldId id="267" r:id="rId10"/>
    <p:sldId id="26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B682F-9A37-DD8F-2735-2D0B0F183012}" v="2" dt="2024-04-20T13:08:53.240"/>
    <p1510:client id="{9AB32E8B-6C0B-C844-B57E-B2FC194B361A}" v="1924" dt="2024-04-20T13:33:30.218"/>
    <p1510:client id="{D2EE0348-7416-59E1-3D17-CA40398072B8}" v="42" dt="2024-04-20T12:48:52.581"/>
    <p1510:client id="{DBAEECB1-786F-9386-B4EE-AB69E44571A5}" v="19" dt="2024-04-19T20:41:31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6E8E5-5DEB-4F63-98C1-CB077C54406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517129-2985-4592-A6B6-D41C6F21F0A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Low engagement:</a:t>
          </a:r>
        </a:p>
      </dgm:t>
    </dgm:pt>
    <dgm:pt modelId="{92683748-259E-43FC-A6E7-2AC6F0DDF536}" type="parTrans" cxnId="{58F2F788-13D2-442B-B13A-362FAEBD2771}">
      <dgm:prSet/>
      <dgm:spPr/>
      <dgm:t>
        <a:bodyPr/>
        <a:lstStyle/>
        <a:p>
          <a:endParaRPr lang="en-US"/>
        </a:p>
      </dgm:t>
    </dgm:pt>
    <dgm:pt modelId="{5ACBD1A4-C7AF-43D6-B50E-AAA1117C3322}" type="sibTrans" cxnId="{58F2F788-13D2-442B-B13A-362FAEBD2771}">
      <dgm:prSet/>
      <dgm:spPr/>
      <dgm:t>
        <a:bodyPr/>
        <a:lstStyle/>
        <a:p>
          <a:endParaRPr lang="en-US"/>
        </a:p>
      </dgm:t>
    </dgm:pt>
    <dgm:pt modelId="{6A1FC066-F1FD-4F51-B72A-450ECC85F7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According to gallup: </a:t>
          </a:r>
          <a:r>
            <a:rPr lang="en-US" b="1"/>
            <a:t>66% </a:t>
          </a:r>
          <a:r>
            <a:rPr lang="en-US"/>
            <a:t>of students report feeling unengaged in class</a:t>
          </a:r>
        </a:p>
      </dgm:t>
    </dgm:pt>
    <dgm:pt modelId="{9F64C526-A4A8-4ADC-AA2B-55BFDF36BB65}" type="parTrans" cxnId="{10A5242E-5E07-4B04-B900-00561B9AD9ED}">
      <dgm:prSet/>
      <dgm:spPr/>
      <dgm:t>
        <a:bodyPr/>
        <a:lstStyle/>
        <a:p>
          <a:endParaRPr lang="en-US"/>
        </a:p>
      </dgm:t>
    </dgm:pt>
    <dgm:pt modelId="{B51CFD4E-8D0A-4F59-B753-EA686D3EBD0A}" type="sibTrans" cxnId="{10A5242E-5E07-4B04-B900-00561B9AD9ED}">
      <dgm:prSet/>
      <dgm:spPr/>
      <dgm:t>
        <a:bodyPr/>
        <a:lstStyle/>
        <a:p>
          <a:endParaRPr lang="en-US"/>
        </a:p>
      </dgm:t>
    </dgm:pt>
    <dgm:pt modelId="{EE057D9B-AD3A-4FED-B1C7-8C952CCACD8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Low understanding</a:t>
          </a:r>
        </a:p>
      </dgm:t>
    </dgm:pt>
    <dgm:pt modelId="{6FB31B14-2878-4182-85D1-5D36CA1F6697}" type="parTrans" cxnId="{B5DF3177-417E-4344-8584-BB76F347A804}">
      <dgm:prSet/>
      <dgm:spPr/>
      <dgm:t>
        <a:bodyPr/>
        <a:lstStyle/>
        <a:p>
          <a:endParaRPr lang="en-US"/>
        </a:p>
      </dgm:t>
    </dgm:pt>
    <dgm:pt modelId="{F587EE77-66D8-4E72-A3C6-7FCFC0262EA0}" type="sibTrans" cxnId="{B5DF3177-417E-4344-8584-BB76F347A804}">
      <dgm:prSet/>
      <dgm:spPr/>
      <dgm:t>
        <a:bodyPr/>
        <a:lstStyle/>
        <a:p>
          <a:endParaRPr lang="en-US"/>
        </a:p>
      </dgm:t>
    </dgm:pt>
    <dgm:pt modelId="{77C565E4-B2BB-4694-BDA9-B916CBDF86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generally accepted that class materials take </a:t>
          </a:r>
          <a:r>
            <a:rPr lang="en-US" b="1"/>
            <a:t>a lot of time </a:t>
          </a:r>
          <a:r>
            <a:rPr lang="en-US"/>
            <a:t>to read</a:t>
          </a:r>
        </a:p>
      </dgm:t>
    </dgm:pt>
    <dgm:pt modelId="{3ABF51CD-41A8-498F-A361-12D8F03AF65D}" type="parTrans" cxnId="{6688E49F-9DEE-4502-9A90-FB96F1A46E2C}">
      <dgm:prSet/>
      <dgm:spPr/>
      <dgm:t>
        <a:bodyPr/>
        <a:lstStyle/>
        <a:p>
          <a:endParaRPr lang="en-US"/>
        </a:p>
      </dgm:t>
    </dgm:pt>
    <dgm:pt modelId="{4D9E5355-C7A7-4C88-99A7-605676C656E2}" type="sibTrans" cxnId="{6688E49F-9DEE-4502-9A90-FB96F1A46E2C}">
      <dgm:prSet/>
      <dgm:spPr/>
      <dgm:t>
        <a:bodyPr/>
        <a:lstStyle/>
        <a:p>
          <a:endParaRPr lang="en-US"/>
        </a:p>
      </dgm:t>
    </dgm:pt>
    <dgm:pt modelId="{5204D0B9-CE3C-40AF-A81D-D463783AC786}" type="pres">
      <dgm:prSet presAssocID="{53A6E8E5-5DEB-4F63-98C1-CB077C544065}" presName="root" presStyleCnt="0">
        <dgm:presLayoutVars>
          <dgm:dir/>
          <dgm:resizeHandles val="exact"/>
        </dgm:presLayoutVars>
      </dgm:prSet>
      <dgm:spPr/>
    </dgm:pt>
    <dgm:pt modelId="{59665325-DA4C-4369-8215-5E9E3493CF7C}" type="pres">
      <dgm:prSet presAssocID="{EE057D9B-AD3A-4FED-B1C7-8C952CCACD83}" presName="compNode" presStyleCnt="0"/>
      <dgm:spPr/>
    </dgm:pt>
    <dgm:pt modelId="{EDB816F3-C5A6-4920-BA69-262CA2538FFE}" type="pres">
      <dgm:prSet presAssocID="{EE057D9B-AD3A-4FED-B1C7-8C952CCACD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35446CC-BA36-410F-9DAF-20123C82BC38}" type="pres">
      <dgm:prSet presAssocID="{EE057D9B-AD3A-4FED-B1C7-8C952CCACD83}" presName="iconSpace" presStyleCnt="0"/>
      <dgm:spPr/>
    </dgm:pt>
    <dgm:pt modelId="{DB543C78-76C1-4968-8033-F6B6DF65B38D}" type="pres">
      <dgm:prSet presAssocID="{EE057D9B-AD3A-4FED-B1C7-8C952CCACD83}" presName="parTx" presStyleLbl="revTx" presStyleIdx="0" presStyleCnt="4">
        <dgm:presLayoutVars>
          <dgm:chMax val="0"/>
          <dgm:chPref val="0"/>
        </dgm:presLayoutVars>
      </dgm:prSet>
      <dgm:spPr/>
    </dgm:pt>
    <dgm:pt modelId="{AF589C7D-F40F-4136-A1D9-8CEFE3CBAB3B}" type="pres">
      <dgm:prSet presAssocID="{EE057D9B-AD3A-4FED-B1C7-8C952CCACD83}" presName="txSpace" presStyleCnt="0"/>
      <dgm:spPr/>
    </dgm:pt>
    <dgm:pt modelId="{B17458C5-2736-421B-A922-DD94FE2153A3}" type="pres">
      <dgm:prSet presAssocID="{EE057D9B-AD3A-4FED-B1C7-8C952CCACD83}" presName="desTx" presStyleLbl="revTx" presStyleIdx="1" presStyleCnt="4">
        <dgm:presLayoutVars/>
      </dgm:prSet>
      <dgm:spPr/>
    </dgm:pt>
    <dgm:pt modelId="{CD2DAD1F-2829-D043-9DF7-7E2FAB8AF5D4}" type="pres">
      <dgm:prSet presAssocID="{F587EE77-66D8-4E72-A3C6-7FCFC0262EA0}" presName="sibTrans" presStyleCnt="0"/>
      <dgm:spPr/>
    </dgm:pt>
    <dgm:pt modelId="{8E7C7D9D-38CB-4D28-ACD9-0F61AED0E9DE}" type="pres">
      <dgm:prSet presAssocID="{B2517129-2985-4592-A6B6-D41C6F21F0A6}" presName="compNode" presStyleCnt="0"/>
      <dgm:spPr/>
    </dgm:pt>
    <dgm:pt modelId="{BCD653AF-322F-4F1D-BC8D-6277577C2B5A}" type="pres">
      <dgm:prSet presAssocID="{B2517129-2985-4592-A6B6-D41C6F21F0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E89020D5-6762-4FCA-AF04-0FFEE257F563}" type="pres">
      <dgm:prSet presAssocID="{B2517129-2985-4592-A6B6-D41C6F21F0A6}" presName="iconSpace" presStyleCnt="0"/>
      <dgm:spPr/>
    </dgm:pt>
    <dgm:pt modelId="{0D7AFBFC-FF58-4D7C-88C4-4F967C6BE42B}" type="pres">
      <dgm:prSet presAssocID="{B2517129-2985-4592-A6B6-D41C6F21F0A6}" presName="parTx" presStyleLbl="revTx" presStyleIdx="2" presStyleCnt="4">
        <dgm:presLayoutVars>
          <dgm:chMax val="0"/>
          <dgm:chPref val="0"/>
        </dgm:presLayoutVars>
      </dgm:prSet>
      <dgm:spPr/>
    </dgm:pt>
    <dgm:pt modelId="{02830F36-F3B1-4F20-9F3A-9BA85239E676}" type="pres">
      <dgm:prSet presAssocID="{B2517129-2985-4592-A6B6-D41C6F21F0A6}" presName="txSpace" presStyleCnt="0"/>
      <dgm:spPr/>
    </dgm:pt>
    <dgm:pt modelId="{040163E8-490D-4721-B28F-3726863F0081}" type="pres">
      <dgm:prSet presAssocID="{B2517129-2985-4592-A6B6-D41C6F21F0A6}" presName="desTx" presStyleLbl="revTx" presStyleIdx="3" presStyleCnt="4">
        <dgm:presLayoutVars/>
      </dgm:prSet>
      <dgm:spPr/>
    </dgm:pt>
  </dgm:ptLst>
  <dgm:cxnLst>
    <dgm:cxn modelId="{2EC7CF27-9780-7D42-835F-D6741389C728}" type="presOf" srcId="{EE057D9B-AD3A-4FED-B1C7-8C952CCACD83}" destId="{DB543C78-76C1-4968-8033-F6B6DF65B38D}" srcOrd="0" destOrd="0" presId="urn:microsoft.com/office/officeart/2018/2/layout/IconLabelDescriptionList"/>
    <dgm:cxn modelId="{10A5242E-5E07-4B04-B900-00561B9AD9ED}" srcId="{B2517129-2985-4592-A6B6-D41C6F21F0A6}" destId="{6A1FC066-F1FD-4F51-B72A-450ECC85F7B5}" srcOrd="0" destOrd="0" parTransId="{9F64C526-A4A8-4ADC-AA2B-55BFDF36BB65}" sibTransId="{B51CFD4E-8D0A-4F59-B753-EA686D3EBD0A}"/>
    <dgm:cxn modelId="{9406D761-2459-7E45-904A-3C61822C0859}" type="presOf" srcId="{77C565E4-B2BB-4694-BDA9-B916CBDF86CF}" destId="{B17458C5-2736-421B-A922-DD94FE2153A3}" srcOrd="0" destOrd="0" presId="urn:microsoft.com/office/officeart/2018/2/layout/IconLabelDescriptionList"/>
    <dgm:cxn modelId="{B5DF3177-417E-4344-8584-BB76F347A804}" srcId="{53A6E8E5-5DEB-4F63-98C1-CB077C544065}" destId="{EE057D9B-AD3A-4FED-B1C7-8C952CCACD83}" srcOrd="0" destOrd="0" parTransId="{6FB31B14-2878-4182-85D1-5D36CA1F6697}" sibTransId="{F587EE77-66D8-4E72-A3C6-7FCFC0262EA0}"/>
    <dgm:cxn modelId="{58F2F788-13D2-442B-B13A-362FAEBD2771}" srcId="{53A6E8E5-5DEB-4F63-98C1-CB077C544065}" destId="{B2517129-2985-4592-A6B6-D41C6F21F0A6}" srcOrd="1" destOrd="0" parTransId="{92683748-259E-43FC-A6E7-2AC6F0DDF536}" sibTransId="{5ACBD1A4-C7AF-43D6-B50E-AAA1117C3322}"/>
    <dgm:cxn modelId="{6688E49F-9DEE-4502-9A90-FB96F1A46E2C}" srcId="{EE057D9B-AD3A-4FED-B1C7-8C952CCACD83}" destId="{77C565E4-B2BB-4694-BDA9-B916CBDF86CF}" srcOrd="0" destOrd="0" parTransId="{3ABF51CD-41A8-498F-A361-12D8F03AF65D}" sibTransId="{4D9E5355-C7A7-4C88-99A7-605676C656E2}"/>
    <dgm:cxn modelId="{53D237B0-85A8-D849-BAF9-2857156FB413}" type="presOf" srcId="{B2517129-2985-4592-A6B6-D41C6F21F0A6}" destId="{0D7AFBFC-FF58-4D7C-88C4-4F967C6BE42B}" srcOrd="0" destOrd="0" presId="urn:microsoft.com/office/officeart/2018/2/layout/IconLabelDescriptionList"/>
    <dgm:cxn modelId="{C800B7B9-8663-0F47-AF77-7F8176E03F2C}" type="presOf" srcId="{6A1FC066-F1FD-4F51-B72A-450ECC85F7B5}" destId="{040163E8-490D-4721-B28F-3726863F0081}" srcOrd="0" destOrd="0" presId="urn:microsoft.com/office/officeart/2018/2/layout/IconLabelDescriptionList"/>
    <dgm:cxn modelId="{5992D0FF-C47C-2449-B175-2D8FF688DD20}" type="presOf" srcId="{53A6E8E5-5DEB-4F63-98C1-CB077C544065}" destId="{5204D0B9-CE3C-40AF-A81D-D463783AC786}" srcOrd="0" destOrd="0" presId="urn:microsoft.com/office/officeart/2018/2/layout/IconLabelDescriptionList"/>
    <dgm:cxn modelId="{FF5BA909-5A44-FA4B-A7D2-D665118523E9}" type="presParOf" srcId="{5204D0B9-CE3C-40AF-A81D-D463783AC786}" destId="{59665325-DA4C-4369-8215-5E9E3493CF7C}" srcOrd="0" destOrd="0" presId="urn:microsoft.com/office/officeart/2018/2/layout/IconLabelDescriptionList"/>
    <dgm:cxn modelId="{20E53390-0100-2F41-A205-9A9D61BAC5C8}" type="presParOf" srcId="{59665325-DA4C-4369-8215-5E9E3493CF7C}" destId="{EDB816F3-C5A6-4920-BA69-262CA2538FFE}" srcOrd="0" destOrd="0" presId="urn:microsoft.com/office/officeart/2018/2/layout/IconLabelDescriptionList"/>
    <dgm:cxn modelId="{6475CABA-6766-954A-8A95-72D7DB02AE33}" type="presParOf" srcId="{59665325-DA4C-4369-8215-5E9E3493CF7C}" destId="{535446CC-BA36-410F-9DAF-20123C82BC38}" srcOrd="1" destOrd="0" presId="urn:microsoft.com/office/officeart/2018/2/layout/IconLabelDescriptionList"/>
    <dgm:cxn modelId="{2745AD73-03A5-A54D-803C-5A17ADC0E827}" type="presParOf" srcId="{59665325-DA4C-4369-8215-5E9E3493CF7C}" destId="{DB543C78-76C1-4968-8033-F6B6DF65B38D}" srcOrd="2" destOrd="0" presId="urn:microsoft.com/office/officeart/2018/2/layout/IconLabelDescriptionList"/>
    <dgm:cxn modelId="{760C7682-47CB-5D44-B1ED-BF197932E867}" type="presParOf" srcId="{59665325-DA4C-4369-8215-5E9E3493CF7C}" destId="{AF589C7D-F40F-4136-A1D9-8CEFE3CBAB3B}" srcOrd="3" destOrd="0" presId="urn:microsoft.com/office/officeart/2018/2/layout/IconLabelDescriptionList"/>
    <dgm:cxn modelId="{18A747D4-107D-FC47-AA55-288DE3D3F0C7}" type="presParOf" srcId="{59665325-DA4C-4369-8215-5E9E3493CF7C}" destId="{B17458C5-2736-421B-A922-DD94FE2153A3}" srcOrd="4" destOrd="0" presId="urn:microsoft.com/office/officeart/2018/2/layout/IconLabelDescriptionList"/>
    <dgm:cxn modelId="{5BE30401-B330-4C48-A88D-C40EA01E4A29}" type="presParOf" srcId="{5204D0B9-CE3C-40AF-A81D-D463783AC786}" destId="{CD2DAD1F-2829-D043-9DF7-7E2FAB8AF5D4}" srcOrd="1" destOrd="0" presId="urn:microsoft.com/office/officeart/2018/2/layout/IconLabelDescriptionList"/>
    <dgm:cxn modelId="{F7D41EF8-F0DF-314B-AB3F-ECF70853DC92}" type="presParOf" srcId="{5204D0B9-CE3C-40AF-A81D-D463783AC786}" destId="{8E7C7D9D-38CB-4D28-ACD9-0F61AED0E9DE}" srcOrd="2" destOrd="0" presId="urn:microsoft.com/office/officeart/2018/2/layout/IconLabelDescriptionList"/>
    <dgm:cxn modelId="{C35A2479-0C11-FD48-BC4E-0A3093A3C4A6}" type="presParOf" srcId="{8E7C7D9D-38CB-4D28-ACD9-0F61AED0E9DE}" destId="{BCD653AF-322F-4F1D-BC8D-6277577C2B5A}" srcOrd="0" destOrd="0" presId="urn:microsoft.com/office/officeart/2018/2/layout/IconLabelDescriptionList"/>
    <dgm:cxn modelId="{F860C041-216C-3D4C-86B5-576274DFA8A3}" type="presParOf" srcId="{8E7C7D9D-38CB-4D28-ACD9-0F61AED0E9DE}" destId="{E89020D5-6762-4FCA-AF04-0FFEE257F563}" srcOrd="1" destOrd="0" presId="urn:microsoft.com/office/officeart/2018/2/layout/IconLabelDescriptionList"/>
    <dgm:cxn modelId="{36C32FA3-FB95-DE45-9442-597C066D009C}" type="presParOf" srcId="{8E7C7D9D-38CB-4D28-ACD9-0F61AED0E9DE}" destId="{0D7AFBFC-FF58-4D7C-88C4-4F967C6BE42B}" srcOrd="2" destOrd="0" presId="urn:microsoft.com/office/officeart/2018/2/layout/IconLabelDescriptionList"/>
    <dgm:cxn modelId="{FB8CFB0E-8457-774F-8A02-30A310FB0196}" type="presParOf" srcId="{8E7C7D9D-38CB-4D28-ACD9-0F61AED0E9DE}" destId="{02830F36-F3B1-4F20-9F3A-9BA85239E676}" srcOrd="3" destOrd="0" presId="urn:microsoft.com/office/officeart/2018/2/layout/IconLabelDescriptionList"/>
    <dgm:cxn modelId="{196E7E70-0167-3645-8EE6-97F7F5FF13AC}" type="presParOf" srcId="{8E7C7D9D-38CB-4D28-ACD9-0F61AED0E9DE}" destId="{040163E8-490D-4721-B28F-3726863F008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51E27-38A5-5E46-8410-4665E6D84286}" type="doc">
      <dgm:prSet loTypeId="urn:microsoft.com/office/officeart/2005/8/layout/vList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732E52-C184-404F-915B-F416EAB032DB}">
      <dgm:prSet phldrT="[Text]"/>
      <dgm:spPr/>
      <dgm:t>
        <a:bodyPr/>
        <a:lstStyle/>
        <a:p>
          <a:r>
            <a:rPr lang="en-US" b="1"/>
            <a:t>Adaptive Learning</a:t>
          </a:r>
        </a:p>
      </dgm:t>
    </dgm:pt>
    <dgm:pt modelId="{85340F2C-9C66-6341-AFB2-2EE8DBC5F8CC}" type="parTrans" cxnId="{B7BD2DDD-481A-CA47-B515-499143F01908}">
      <dgm:prSet/>
      <dgm:spPr/>
      <dgm:t>
        <a:bodyPr/>
        <a:lstStyle/>
        <a:p>
          <a:endParaRPr lang="en-US"/>
        </a:p>
      </dgm:t>
    </dgm:pt>
    <dgm:pt modelId="{1F40E822-16C8-3F43-A7FF-D938AC12E14B}" type="sibTrans" cxnId="{B7BD2DDD-481A-CA47-B515-499143F01908}">
      <dgm:prSet/>
      <dgm:spPr/>
      <dgm:t>
        <a:bodyPr/>
        <a:lstStyle/>
        <a:p>
          <a:endParaRPr lang="en-US"/>
        </a:p>
      </dgm:t>
    </dgm:pt>
    <dgm:pt modelId="{E356776E-7DC0-774D-AE27-6D2DFC70E265}">
      <dgm:prSet phldrT="[Text]"/>
      <dgm:spPr/>
      <dgm:t>
        <a:bodyPr/>
        <a:lstStyle/>
        <a:p>
          <a:r>
            <a:rPr lang="en-US" b="1"/>
            <a:t>Assesses</a:t>
          </a:r>
          <a:r>
            <a:rPr lang="en-US"/>
            <a:t> student’s existing </a:t>
          </a:r>
          <a:r>
            <a:rPr lang="en-US" b="1"/>
            <a:t>knowledge</a:t>
          </a:r>
          <a:r>
            <a:rPr lang="en-US"/>
            <a:t> about the subject matter of the next class</a:t>
          </a:r>
        </a:p>
      </dgm:t>
    </dgm:pt>
    <dgm:pt modelId="{21698353-8E7B-B14B-AFD9-99D4AB85446F}" type="parTrans" cxnId="{659C31C4-F39B-3341-86E2-20623331C4ED}">
      <dgm:prSet/>
      <dgm:spPr/>
      <dgm:t>
        <a:bodyPr/>
        <a:lstStyle/>
        <a:p>
          <a:endParaRPr lang="en-US"/>
        </a:p>
      </dgm:t>
    </dgm:pt>
    <dgm:pt modelId="{CED10925-AE80-E147-BBD5-DFAE98472FD9}" type="sibTrans" cxnId="{659C31C4-F39B-3341-86E2-20623331C4ED}">
      <dgm:prSet/>
      <dgm:spPr/>
      <dgm:t>
        <a:bodyPr/>
        <a:lstStyle/>
        <a:p>
          <a:endParaRPr lang="en-US"/>
        </a:p>
      </dgm:t>
    </dgm:pt>
    <dgm:pt modelId="{B22BF4D1-8B60-AF4A-B499-5F1FCBCB511B}">
      <dgm:prSet phldrT="[Text]"/>
      <dgm:spPr/>
      <dgm:t>
        <a:bodyPr/>
        <a:lstStyle/>
        <a:p>
          <a:r>
            <a:rPr lang="en-US" b="1"/>
            <a:t>Class Engagement</a:t>
          </a:r>
        </a:p>
      </dgm:t>
    </dgm:pt>
    <dgm:pt modelId="{A941095E-4BDB-E74F-9523-54C7CAAC7019}" type="parTrans" cxnId="{CD5579F9-AD7D-564A-BF3F-71E4F21272E3}">
      <dgm:prSet/>
      <dgm:spPr/>
      <dgm:t>
        <a:bodyPr/>
        <a:lstStyle/>
        <a:p>
          <a:endParaRPr lang="en-US"/>
        </a:p>
      </dgm:t>
    </dgm:pt>
    <dgm:pt modelId="{CD050446-C25F-5E4A-9EE0-744ED699B04A}" type="sibTrans" cxnId="{CD5579F9-AD7D-564A-BF3F-71E4F21272E3}">
      <dgm:prSet/>
      <dgm:spPr/>
      <dgm:t>
        <a:bodyPr/>
        <a:lstStyle/>
        <a:p>
          <a:endParaRPr lang="en-US"/>
        </a:p>
      </dgm:t>
    </dgm:pt>
    <dgm:pt modelId="{B5AB3185-3716-EB4B-96C0-1E0FA41701C1}">
      <dgm:prSet phldrT="[Text]"/>
      <dgm:spPr/>
      <dgm:t>
        <a:bodyPr/>
        <a:lstStyle/>
        <a:p>
          <a:r>
            <a:rPr lang="en-US" b="1"/>
            <a:t>Understanding</a:t>
          </a:r>
          <a:r>
            <a:rPr lang="en-US"/>
            <a:t> topics before class-time makes them easier to </a:t>
          </a:r>
          <a:r>
            <a:rPr lang="en-US" b="1"/>
            <a:t>discuss</a:t>
          </a:r>
        </a:p>
      </dgm:t>
    </dgm:pt>
    <dgm:pt modelId="{C0E968F9-66F4-324C-88BA-8E974AE4B981}" type="parTrans" cxnId="{7F7BBD7F-E529-5F4D-AE0A-A8BB3E27E80E}">
      <dgm:prSet/>
      <dgm:spPr/>
      <dgm:t>
        <a:bodyPr/>
        <a:lstStyle/>
        <a:p>
          <a:endParaRPr lang="en-US"/>
        </a:p>
      </dgm:t>
    </dgm:pt>
    <dgm:pt modelId="{25147A8E-F3E2-CA43-A4A3-2BE6F11F1991}" type="sibTrans" cxnId="{7F7BBD7F-E529-5F4D-AE0A-A8BB3E27E80E}">
      <dgm:prSet/>
      <dgm:spPr/>
      <dgm:t>
        <a:bodyPr/>
        <a:lstStyle/>
        <a:p>
          <a:endParaRPr lang="en-US"/>
        </a:p>
      </dgm:t>
    </dgm:pt>
    <dgm:pt modelId="{4F473634-C1DE-DD40-B6D8-280BB3CB653C}" type="pres">
      <dgm:prSet presAssocID="{35151E27-38A5-5E46-8410-4665E6D84286}" presName="linear" presStyleCnt="0">
        <dgm:presLayoutVars>
          <dgm:animLvl val="lvl"/>
          <dgm:resizeHandles val="exact"/>
        </dgm:presLayoutVars>
      </dgm:prSet>
      <dgm:spPr/>
    </dgm:pt>
    <dgm:pt modelId="{2BC46304-36CE-564C-BBD4-DD9970F88418}" type="pres">
      <dgm:prSet presAssocID="{73732E52-C184-404F-915B-F416EAB032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839224-CFE2-EE40-BB59-74FB042B357E}" type="pres">
      <dgm:prSet presAssocID="{73732E52-C184-404F-915B-F416EAB032DB}" presName="childText" presStyleLbl="revTx" presStyleIdx="0" presStyleCnt="2">
        <dgm:presLayoutVars>
          <dgm:bulletEnabled val="1"/>
        </dgm:presLayoutVars>
      </dgm:prSet>
      <dgm:spPr/>
    </dgm:pt>
    <dgm:pt modelId="{FE47EA1D-172F-6F4D-85C2-95AB435C4103}" type="pres">
      <dgm:prSet presAssocID="{B22BF4D1-8B60-AF4A-B499-5F1FCBCB51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981D907-60E4-3C4F-8730-24EAC7F1D2B4}" type="pres">
      <dgm:prSet presAssocID="{B22BF4D1-8B60-AF4A-B499-5F1FCBCB51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95AB378-91A1-0942-8E30-76AA03906084}" type="presOf" srcId="{B5AB3185-3716-EB4B-96C0-1E0FA41701C1}" destId="{B981D907-60E4-3C4F-8730-24EAC7F1D2B4}" srcOrd="0" destOrd="0" presId="urn:microsoft.com/office/officeart/2005/8/layout/vList2"/>
    <dgm:cxn modelId="{43224A7E-CE4F-D54C-BEB3-223783405D75}" type="presOf" srcId="{E356776E-7DC0-774D-AE27-6D2DFC70E265}" destId="{27839224-CFE2-EE40-BB59-74FB042B357E}" srcOrd="0" destOrd="0" presId="urn:microsoft.com/office/officeart/2005/8/layout/vList2"/>
    <dgm:cxn modelId="{30FF197F-FA1C-E54E-9B04-6C9190D35241}" type="presOf" srcId="{73732E52-C184-404F-915B-F416EAB032DB}" destId="{2BC46304-36CE-564C-BBD4-DD9970F88418}" srcOrd="0" destOrd="0" presId="urn:microsoft.com/office/officeart/2005/8/layout/vList2"/>
    <dgm:cxn modelId="{7F7BBD7F-E529-5F4D-AE0A-A8BB3E27E80E}" srcId="{B22BF4D1-8B60-AF4A-B499-5F1FCBCB511B}" destId="{B5AB3185-3716-EB4B-96C0-1E0FA41701C1}" srcOrd="0" destOrd="0" parTransId="{C0E968F9-66F4-324C-88BA-8E974AE4B981}" sibTransId="{25147A8E-F3E2-CA43-A4A3-2BE6F11F1991}"/>
    <dgm:cxn modelId="{412061AC-1CC2-E84B-B1CB-4342A09B6737}" type="presOf" srcId="{35151E27-38A5-5E46-8410-4665E6D84286}" destId="{4F473634-C1DE-DD40-B6D8-280BB3CB653C}" srcOrd="0" destOrd="0" presId="urn:microsoft.com/office/officeart/2005/8/layout/vList2"/>
    <dgm:cxn modelId="{659C31C4-F39B-3341-86E2-20623331C4ED}" srcId="{73732E52-C184-404F-915B-F416EAB032DB}" destId="{E356776E-7DC0-774D-AE27-6D2DFC70E265}" srcOrd="0" destOrd="0" parTransId="{21698353-8E7B-B14B-AFD9-99D4AB85446F}" sibTransId="{CED10925-AE80-E147-BBD5-DFAE98472FD9}"/>
    <dgm:cxn modelId="{15D635CE-4F77-B148-BAFB-078DCDFF6F67}" type="presOf" srcId="{B22BF4D1-8B60-AF4A-B499-5F1FCBCB511B}" destId="{FE47EA1D-172F-6F4D-85C2-95AB435C4103}" srcOrd="0" destOrd="0" presId="urn:microsoft.com/office/officeart/2005/8/layout/vList2"/>
    <dgm:cxn modelId="{B7BD2DDD-481A-CA47-B515-499143F01908}" srcId="{35151E27-38A5-5E46-8410-4665E6D84286}" destId="{73732E52-C184-404F-915B-F416EAB032DB}" srcOrd="0" destOrd="0" parTransId="{85340F2C-9C66-6341-AFB2-2EE8DBC5F8CC}" sibTransId="{1F40E822-16C8-3F43-A7FF-D938AC12E14B}"/>
    <dgm:cxn modelId="{CD5579F9-AD7D-564A-BF3F-71E4F21272E3}" srcId="{35151E27-38A5-5E46-8410-4665E6D84286}" destId="{B22BF4D1-8B60-AF4A-B499-5F1FCBCB511B}" srcOrd="1" destOrd="0" parTransId="{A941095E-4BDB-E74F-9523-54C7CAAC7019}" sibTransId="{CD050446-C25F-5E4A-9EE0-744ED699B04A}"/>
    <dgm:cxn modelId="{FF4CCCF7-A879-B948-B416-EEE1DAE3327E}" type="presParOf" srcId="{4F473634-C1DE-DD40-B6D8-280BB3CB653C}" destId="{2BC46304-36CE-564C-BBD4-DD9970F88418}" srcOrd="0" destOrd="0" presId="urn:microsoft.com/office/officeart/2005/8/layout/vList2"/>
    <dgm:cxn modelId="{28624C69-F5E0-8442-A0E3-9766C67E3947}" type="presParOf" srcId="{4F473634-C1DE-DD40-B6D8-280BB3CB653C}" destId="{27839224-CFE2-EE40-BB59-74FB042B357E}" srcOrd="1" destOrd="0" presId="urn:microsoft.com/office/officeart/2005/8/layout/vList2"/>
    <dgm:cxn modelId="{7F401091-58EE-E64C-90E0-746023C78833}" type="presParOf" srcId="{4F473634-C1DE-DD40-B6D8-280BB3CB653C}" destId="{FE47EA1D-172F-6F4D-85C2-95AB435C4103}" srcOrd="2" destOrd="0" presId="urn:microsoft.com/office/officeart/2005/8/layout/vList2"/>
    <dgm:cxn modelId="{454AB253-DCF6-D047-9EED-09132E5D3CBA}" type="presParOf" srcId="{4F473634-C1DE-DD40-B6D8-280BB3CB653C}" destId="{B981D907-60E4-3C4F-8730-24EAC7F1D2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71B4A-0163-4F62-9F13-55AC65AD60B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C6841B4-898A-4778-BAC8-4B51A8A846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Assessments</a:t>
          </a:r>
        </a:p>
      </dgm:t>
    </dgm:pt>
    <dgm:pt modelId="{A7D1F1A5-24FD-4ABE-8E7B-4A3F007F7A44}" type="parTrans" cxnId="{2E31D7CD-3072-4CC7-B965-98EB802F6F9E}">
      <dgm:prSet/>
      <dgm:spPr/>
      <dgm:t>
        <a:bodyPr/>
        <a:lstStyle/>
        <a:p>
          <a:endParaRPr lang="en-US"/>
        </a:p>
      </dgm:t>
    </dgm:pt>
    <dgm:pt modelId="{1AD8D79D-23D7-4E3B-A7FC-9FAB3CD2885F}" type="sibTrans" cxnId="{2E31D7CD-3072-4CC7-B965-98EB802F6F9E}">
      <dgm:prSet/>
      <dgm:spPr/>
      <dgm:t>
        <a:bodyPr/>
        <a:lstStyle/>
        <a:p>
          <a:endParaRPr lang="en-US"/>
        </a:p>
      </dgm:t>
    </dgm:pt>
    <dgm:pt modelId="{D9134D2F-5A7D-45A9-8FBA-51E4597C6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Measuring current </a:t>
          </a:r>
          <a:r>
            <a:rPr lang="en-US" b="1"/>
            <a:t>knowledge</a:t>
          </a:r>
        </a:p>
      </dgm:t>
    </dgm:pt>
    <dgm:pt modelId="{F5514C36-2796-43B0-8679-E5C756BB1766}" type="parTrans" cxnId="{6706EACE-9836-40EA-94CA-D16ED059F8D8}">
      <dgm:prSet/>
      <dgm:spPr/>
      <dgm:t>
        <a:bodyPr/>
        <a:lstStyle/>
        <a:p>
          <a:endParaRPr lang="en-US"/>
        </a:p>
      </dgm:t>
    </dgm:pt>
    <dgm:pt modelId="{81F4B5A3-CDE5-4FB3-BA50-25FDF3641A70}" type="sibTrans" cxnId="{6706EACE-9836-40EA-94CA-D16ED059F8D8}">
      <dgm:prSet/>
      <dgm:spPr/>
      <dgm:t>
        <a:bodyPr/>
        <a:lstStyle/>
        <a:p>
          <a:endParaRPr lang="en-US"/>
        </a:p>
      </dgm:t>
    </dgm:pt>
    <dgm:pt modelId="{FD44D5C4-E388-4B5F-B9DD-591FCDC237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Educational Resources</a:t>
          </a:r>
        </a:p>
      </dgm:t>
    </dgm:pt>
    <dgm:pt modelId="{9983979E-D11D-49B3-9DBA-A81DD3F7F302}" type="parTrans" cxnId="{C78AFC66-7254-4BCC-8AA4-914E3B277E8A}">
      <dgm:prSet/>
      <dgm:spPr/>
      <dgm:t>
        <a:bodyPr/>
        <a:lstStyle/>
        <a:p>
          <a:endParaRPr lang="en-US"/>
        </a:p>
      </dgm:t>
    </dgm:pt>
    <dgm:pt modelId="{F5151841-7E42-4B18-822E-401F73EED62B}" type="sibTrans" cxnId="{C78AFC66-7254-4BCC-8AA4-914E3B277E8A}">
      <dgm:prSet/>
      <dgm:spPr/>
      <dgm:t>
        <a:bodyPr/>
        <a:lstStyle/>
        <a:p>
          <a:endParaRPr lang="en-US"/>
        </a:p>
      </dgm:t>
    </dgm:pt>
    <dgm:pt modelId="{DD0E231E-8599-4276-9AD6-33D4CCA75A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AI-Powered tutor </a:t>
          </a:r>
          <a:r>
            <a:rPr lang="en-US" b="1"/>
            <a:t>guides</a:t>
          </a:r>
          <a:r>
            <a:rPr lang="en-US"/>
            <a:t> students to help</a:t>
          </a:r>
        </a:p>
      </dgm:t>
    </dgm:pt>
    <dgm:pt modelId="{31F7B485-E098-45FB-8105-242018869708}" type="parTrans" cxnId="{DB705EF8-6E46-4EF1-B43A-A2D747B3B326}">
      <dgm:prSet/>
      <dgm:spPr/>
      <dgm:t>
        <a:bodyPr/>
        <a:lstStyle/>
        <a:p>
          <a:endParaRPr lang="en-US"/>
        </a:p>
      </dgm:t>
    </dgm:pt>
    <dgm:pt modelId="{0147DC5C-DE3A-4F1B-871D-72CDFB5C01D7}" type="sibTrans" cxnId="{DB705EF8-6E46-4EF1-B43A-A2D747B3B326}">
      <dgm:prSet/>
      <dgm:spPr/>
      <dgm:t>
        <a:bodyPr/>
        <a:lstStyle/>
        <a:p>
          <a:endParaRPr lang="en-US"/>
        </a:p>
      </dgm:t>
    </dgm:pt>
    <dgm:pt modelId="{2FC0DEDA-C94C-1948-99D9-E073927AB49F}">
      <dgm:prSet/>
      <dgm:spPr/>
      <dgm:t>
        <a:bodyPr/>
        <a:lstStyle/>
        <a:p>
          <a:r>
            <a:rPr lang="en-US"/>
            <a:t>Provide </a:t>
          </a:r>
          <a:r>
            <a:rPr lang="en-US" b="1"/>
            <a:t>data</a:t>
          </a:r>
          <a:r>
            <a:rPr lang="en-US"/>
            <a:t> to professors</a:t>
          </a:r>
        </a:p>
      </dgm:t>
    </dgm:pt>
    <dgm:pt modelId="{A5253D9E-CFE3-D54B-B0F3-B657533026A0}" type="parTrans" cxnId="{E6170FFA-4085-C14C-AB0C-11DC15EB78B1}">
      <dgm:prSet/>
      <dgm:spPr/>
      <dgm:t>
        <a:bodyPr/>
        <a:lstStyle/>
        <a:p>
          <a:endParaRPr lang="en-US"/>
        </a:p>
      </dgm:t>
    </dgm:pt>
    <dgm:pt modelId="{64CC616E-7926-A14E-9921-3C46267A11AC}" type="sibTrans" cxnId="{E6170FFA-4085-C14C-AB0C-11DC15EB78B1}">
      <dgm:prSet/>
      <dgm:spPr/>
      <dgm:t>
        <a:bodyPr/>
        <a:lstStyle/>
        <a:p>
          <a:endParaRPr lang="en-US"/>
        </a:p>
      </dgm:t>
    </dgm:pt>
    <dgm:pt modelId="{DE73C99E-831A-5844-ACB9-5A1EC147CBE6}">
      <dgm:prSet/>
      <dgm:spPr/>
      <dgm:t>
        <a:bodyPr/>
        <a:lstStyle/>
        <a:p>
          <a:endParaRPr lang="en-US"/>
        </a:p>
      </dgm:t>
    </dgm:pt>
    <dgm:pt modelId="{10941108-4876-B747-A1B9-2E96790CFCEE}" type="parTrans" cxnId="{229AE318-E2FE-7D4E-BC9E-54C540485FDB}">
      <dgm:prSet/>
      <dgm:spPr/>
      <dgm:t>
        <a:bodyPr/>
        <a:lstStyle/>
        <a:p>
          <a:endParaRPr lang="en-US"/>
        </a:p>
      </dgm:t>
    </dgm:pt>
    <dgm:pt modelId="{C5816D16-5F2F-CC41-8CA0-925666AD0992}" type="sibTrans" cxnId="{229AE318-E2FE-7D4E-BC9E-54C540485FDB}">
      <dgm:prSet/>
      <dgm:spPr/>
      <dgm:t>
        <a:bodyPr/>
        <a:lstStyle/>
        <a:p>
          <a:endParaRPr lang="en-US"/>
        </a:p>
      </dgm:t>
    </dgm:pt>
    <dgm:pt modelId="{13BFCD4B-9223-49B3-90BC-2559F41C2680}" type="pres">
      <dgm:prSet presAssocID="{EF871B4A-0163-4F62-9F13-55AC65AD60BA}" presName="root" presStyleCnt="0">
        <dgm:presLayoutVars>
          <dgm:dir/>
          <dgm:resizeHandles val="exact"/>
        </dgm:presLayoutVars>
      </dgm:prSet>
      <dgm:spPr/>
    </dgm:pt>
    <dgm:pt modelId="{353E4D08-E489-4D72-A2A1-800F832C1A04}" type="pres">
      <dgm:prSet presAssocID="{5C6841B4-898A-4778-BAC8-4B51A8A846FB}" presName="compNode" presStyleCnt="0"/>
      <dgm:spPr/>
    </dgm:pt>
    <dgm:pt modelId="{F774E864-04AC-4EA4-A43D-8806AF4D3D8F}" type="pres">
      <dgm:prSet presAssocID="{5C6841B4-898A-4778-BAC8-4B51A8A846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FF1BC6-E798-4118-ABC1-A0DE60E897F8}" type="pres">
      <dgm:prSet presAssocID="{5C6841B4-898A-4778-BAC8-4B51A8A846FB}" presName="iconSpace" presStyleCnt="0"/>
      <dgm:spPr/>
    </dgm:pt>
    <dgm:pt modelId="{17895330-ED31-466D-8B4F-D15F47DF564F}" type="pres">
      <dgm:prSet presAssocID="{5C6841B4-898A-4778-BAC8-4B51A8A846FB}" presName="parTx" presStyleLbl="revTx" presStyleIdx="0" presStyleCnt="4">
        <dgm:presLayoutVars>
          <dgm:chMax val="0"/>
          <dgm:chPref val="0"/>
        </dgm:presLayoutVars>
      </dgm:prSet>
      <dgm:spPr/>
    </dgm:pt>
    <dgm:pt modelId="{041629CF-7F43-4215-9BDC-9C9725BFD9A1}" type="pres">
      <dgm:prSet presAssocID="{5C6841B4-898A-4778-BAC8-4B51A8A846FB}" presName="txSpace" presStyleCnt="0"/>
      <dgm:spPr/>
    </dgm:pt>
    <dgm:pt modelId="{4BCAF51E-EC49-4B8A-A562-954136BB29CF}" type="pres">
      <dgm:prSet presAssocID="{5C6841B4-898A-4778-BAC8-4B51A8A846FB}" presName="desTx" presStyleLbl="revTx" presStyleIdx="1" presStyleCnt="4">
        <dgm:presLayoutVars/>
      </dgm:prSet>
      <dgm:spPr/>
    </dgm:pt>
    <dgm:pt modelId="{0CDEB386-456C-48C7-9A09-48B401701E1F}" type="pres">
      <dgm:prSet presAssocID="{1AD8D79D-23D7-4E3B-A7FC-9FAB3CD2885F}" presName="sibTrans" presStyleCnt="0"/>
      <dgm:spPr/>
    </dgm:pt>
    <dgm:pt modelId="{84CDD580-5477-41A5-BC60-077404E936E3}" type="pres">
      <dgm:prSet presAssocID="{FD44D5C4-E388-4B5F-B9DD-591FCDC237D9}" presName="compNode" presStyleCnt="0"/>
      <dgm:spPr/>
    </dgm:pt>
    <dgm:pt modelId="{96276A87-8ACD-4510-BB80-8B36BEEB5030}" type="pres">
      <dgm:prSet presAssocID="{FD44D5C4-E388-4B5F-B9DD-591FCDC237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D4636DA-0B1C-4C69-B506-77AF58BBB212}" type="pres">
      <dgm:prSet presAssocID="{FD44D5C4-E388-4B5F-B9DD-591FCDC237D9}" presName="iconSpace" presStyleCnt="0"/>
      <dgm:spPr/>
    </dgm:pt>
    <dgm:pt modelId="{4E018CAE-A038-42B2-9B21-615FCB75BDA8}" type="pres">
      <dgm:prSet presAssocID="{FD44D5C4-E388-4B5F-B9DD-591FCDC237D9}" presName="parTx" presStyleLbl="revTx" presStyleIdx="2" presStyleCnt="4">
        <dgm:presLayoutVars>
          <dgm:chMax val="0"/>
          <dgm:chPref val="0"/>
        </dgm:presLayoutVars>
      </dgm:prSet>
      <dgm:spPr/>
    </dgm:pt>
    <dgm:pt modelId="{0F86B026-C2D7-4C54-A628-32E2917F17A3}" type="pres">
      <dgm:prSet presAssocID="{FD44D5C4-E388-4B5F-B9DD-591FCDC237D9}" presName="txSpace" presStyleCnt="0"/>
      <dgm:spPr/>
    </dgm:pt>
    <dgm:pt modelId="{FAC48247-2F50-4C3D-ABE8-885FB2D38715}" type="pres">
      <dgm:prSet presAssocID="{FD44D5C4-E388-4B5F-B9DD-591FCDC237D9}" presName="desTx" presStyleLbl="revTx" presStyleIdx="3" presStyleCnt="4">
        <dgm:presLayoutVars/>
      </dgm:prSet>
      <dgm:spPr/>
    </dgm:pt>
  </dgm:ptLst>
  <dgm:cxnLst>
    <dgm:cxn modelId="{229AE318-E2FE-7D4E-BC9E-54C540485FDB}" srcId="{DD0E231E-8599-4276-9AD6-33D4CCA75AAC}" destId="{DE73C99E-831A-5844-ACB9-5A1EC147CBE6}" srcOrd="0" destOrd="0" parTransId="{10941108-4876-B747-A1B9-2E96790CFCEE}" sibTransId="{C5816D16-5F2F-CC41-8CA0-925666AD0992}"/>
    <dgm:cxn modelId="{06777F38-62A9-1947-A3D6-066DECC44B72}" type="presOf" srcId="{D9134D2F-5A7D-45A9-8FBA-51E4597C6BD5}" destId="{4BCAF51E-EC49-4B8A-A562-954136BB29CF}" srcOrd="0" destOrd="0" presId="urn:microsoft.com/office/officeart/2018/2/layout/IconLabelDescriptionList"/>
    <dgm:cxn modelId="{50E22A46-35C3-9541-B0FA-45AC8EEDF097}" type="presOf" srcId="{5C6841B4-898A-4778-BAC8-4B51A8A846FB}" destId="{17895330-ED31-466D-8B4F-D15F47DF564F}" srcOrd="0" destOrd="0" presId="urn:microsoft.com/office/officeart/2018/2/layout/IconLabelDescriptionList"/>
    <dgm:cxn modelId="{C78AFC66-7254-4BCC-8AA4-914E3B277E8A}" srcId="{EF871B4A-0163-4F62-9F13-55AC65AD60BA}" destId="{FD44D5C4-E388-4B5F-B9DD-591FCDC237D9}" srcOrd="1" destOrd="0" parTransId="{9983979E-D11D-49B3-9DBA-A81DD3F7F302}" sibTransId="{F5151841-7E42-4B18-822E-401F73EED62B}"/>
    <dgm:cxn modelId="{86DDD149-EF78-4F4B-B6A5-7171872FC1A5}" type="presOf" srcId="{2FC0DEDA-C94C-1948-99D9-E073927AB49F}" destId="{4BCAF51E-EC49-4B8A-A562-954136BB29CF}" srcOrd="0" destOrd="1" presId="urn:microsoft.com/office/officeart/2018/2/layout/IconLabelDescriptionList"/>
    <dgm:cxn modelId="{2C639672-6A22-154A-8033-B93A2B4A41BF}" type="presOf" srcId="{DD0E231E-8599-4276-9AD6-33D4CCA75AAC}" destId="{FAC48247-2F50-4C3D-ABE8-885FB2D38715}" srcOrd="0" destOrd="0" presId="urn:microsoft.com/office/officeart/2018/2/layout/IconLabelDescriptionList"/>
    <dgm:cxn modelId="{8D50B97D-B900-6F4A-9A20-D07B8663C1B2}" type="presOf" srcId="{EF871B4A-0163-4F62-9F13-55AC65AD60BA}" destId="{13BFCD4B-9223-49B3-90BC-2559F41C2680}" srcOrd="0" destOrd="0" presId="urn:microsoft.com/office/officeart/2018/2/layout/IconLabelDescriptionList"/>
    <dgm:cxn modelId="{838430CD-45D4-1646-84D8-90F0FDE7AB7E}" type="presOf" srcId="{FD44D5C4-E388-4B5F-B9DD-591FCDC237D9}" destId="{4E018CAE-A038-42B2-9B21-615FCB75BDA8}" srcOrd="0" destOrd="0" presId="urn:microsoft.com/office/officeart/2018/2/layout/IconLabelDescriptionList"/>
    <dgm:cxn modelId="{2E31D7CD-3072-4CC7-B965-98EB802F6F9E}" srcId="{EF871B4A-0163-4F62-9F13-55AC65AD60BA}" destId="{5C6841B4-898A-4778-BAC8-4B51A8A846FB}" srcOrd="0" destOrd="0" parTransId="{A7D1F1A5-24FD-4ABE-8E7B-4A3F007F7A44}" sibTransId="{1AD8D79D-23D7-4E3B-A7FC-9FAB3CD2885F}"/>
    <dgm:cxn modelId="{6706EACE-9836-40EA-94CA-D16ED059F8D8}" srcId="{5C6841B4-898A-4778-BAC8-4B51A8A846FB}" destId="{D9134D2F-5A7D-45A9-8FBA-51E4597C6BD5}" srcOrd="0" destOrd="0" parTransId="{F5514C36-2796-43B0-8679-E5C756BB1766}" sibTransId="{81F4B5A3-CDE5-4FB3-BA50-25FDF3641A70}"/>
    <dgm:cxn modelId="{094A7CF4-725A-4140-8E98-800DFEC026AD}" type="presOf" srcId="{DE73C99E-831A-5844-ACB9-5A1EC147CBE6}" destId="{FAC48247-2F50-4C3D-ABE8-885FB2D38715}" srcOrd="0" destOrd="1" presId="urn:microsoft.com/office/officeart/2018/2/layout/IconLabelDescriptionList"/>
    <dgm:cxn modelId="{DB705EF8-6E46-4EF1-B43A-A2D747B3B326}" srcId="{FD44D5C4-E388-4B5F-B9DD-591FCDC237D9}" destId="{DD0E231E-8599-4276-9AD6-33D4CCA75AAC}" srcOrd="0" destOrd="0" parTransId="{31F7B485-E098-45FB-8105-242018869708}" sibTransId="{0147DC5C-DE3A-4F1B-871D-72CDFB5C01D7}"/>
    <dgm:cxn modelId="{E6170FFA-4085-C14C-AB0C-11DC15EB78B1}" srcId="{D9134D2F-5A7D-45A9-8FBA-51E4597C6BD5}" destId="{2FC0DEDA-C94C-1948-99D9-E073927AB49F}" srcOrd="0" destOrd="0" parTransId="{A5253D9E-CFE3-D54B-B0F3-B657533026A0}" sibTransId="{64CC616E-7926-A14E-9921-3C46267A11AC}"/>
    <dgm:cxn modelId="{5D25E342-FA68-F740-8CFA-3408F1E85CCD}" type="presParOf" srcId="{13BFCD4B-9223-49B3-90BC-2559F41C2680}" destId="{353E4D08-E489-4D72-A2A1-800F832C1A04}" srcOrd="0" destOrd="0" presId="urn:microsoft.com/office/officeart/2018/2/layout/IconLabelDescriptionList"/>
    <dgm:cxn modelId="{10A201F2-10C2-8647-9B09-9258B2647C74}" type="presParOf" srcId="{353E4D08-E489-4D72-A2A1-800F832C1A04}" destId="{F774E864-04AC-4EA4-A43D-8806AF4D3D8F}" srcOrd="0" destOrd="0" presId="urn:microsoft.com/office/officeart/2018/2/layout/IconLabelDescriptionList"/>
    <dgm:cxn modelId="{2129C649-65BF-5548-9822-A0E4DA1871BA}" type="presParOf" srcId="{353E4D08-E489-4D72-A2A1-800F832C1A04}" destId="{BCFF1BC6-E798-4118-ABC1-A0DE60E897F8}" srcOrd="1" destOrd="0" presId="urn:microsoft.com/office/officeart/2018/2/layout/IconLabelDescriptionList"/>
    <dgm:cxn modelId="{B4DA1F03-4729-304B-BB8A-D39A3E023B33}" type="presParOf" srcId="{353E4D08-E489-4D72-A2A1-800F832C1A04}" destId="{17895330-ED31-466D-8B4F-D15F47DF564F}" srcOrd="2" destOrd="0" presId="urn:microsoft.com/office/officeart/2018/2/layout/IconLabelDescriptionList"/>
    <dgm:cxn modelId="{400BF529-50DE-274B-A4EF-4775B9F1A0CC}" type="presParOf" srcId="{353E4D08-E489-4D72-A2A1-800F832C1A04}" destId="{041629CF-7F43-4215-9BDC-9C9725BFD9A1}" srcOrd="3" destOrd="0" presId="urn:microsoft.com/office/officeart/2018/2/layout/IconLabelDescriptionList"/>
    <dgm:cxn modelId="{8B1D79E1-56AD-BC40-94BD-F72393103142}" type="presParOf" srcId="{353E4D08-E489-4D72-A2A1-800F832C1A04}" destId="{4BCAF51E-EC49-4B8A-A562-954136BB29CF}" srcOrd="4" destOrd="0" presId="urn:microsoft.com/office/officeart/2018/2/layout/IconLabelDescriptionList"/>
    <dgm:cxn modelId="{BB3742A9-AE63-4342-BA46-96282A9D0FA6}" type="presParOf" srcId="{13BFCD4B-9223-49B3-90BC-2559F41C2680}" destId="{0CDEB386-456C-48C7-9A09-48B401701E1F}" srcOrd="1" destOrd="0" presId="urn:microsoft.com/office/officeart/2018/2/layout/IconLabelDescriptionList"/>
    <dgm:cxn modelId="{7234EF49-AE65-744A-BA94-FB14F1B689EE}" type="presParOf" srcId="{13BFCD4B-9223-49B3-90BC-2559F41C2680}" destId="{84CDD580-5477-41A5-BC60-077404E936E3}" srcOrd="2" destOrd="0" presId="urn:microsoft.com/office/officeart/2018/2/layout/IconLabelDescriptionList"/>
    <dgm:cxn modelId="{859EBE55-CD4E-FE40-B4D5-DAE6A5ED03E5}" type="presParOf" srcId="{84CDD580-5477-41A5-BC60-077404E936E3}" destId="{96276A87-8ACD-4510-BB80-8B36BEEB5030}" srcOrd="0" destOrd="0" presId="urn:microsoft.com/office/officeart/2018/2/layout/IconLabelDescriptionList"/>
    <dgm:cxn modelId="{416BD199-04DA-D74D-8E6B-D808A27CAFC1}" type="presParOf" srcId="{84CDD580-5477-41A5-BC60-077404E936E3}" destId="{4D4636DA-0B1C-4C69-B506-77AF58BBB212}" srcOrd="1" destOrd="0" presId="urn:microsoft.com/office/officeart/2018/2/layout/IconLabelDescriptionList"/>
    <dgm:cxn modelId="{C30567EA-4046-0947-A699-EBD0B2243D96}" type="presParOf" srcId="{84CDD580-5477-41A5-BC60-077404E936E3}" destId="{4E018CAE-A038-42B2-9B21-615FCB75BDA8}" srcOrd="2" destOrd="0" presId="urn:microsoft.com/office/officeart/2018/2/layout/IconLabelDescriptionList"/>
    <dgm:cxn modelId="{E0874108-EE0B-5D44-838D-E4CD896C6227}" type="presParOf" srcId="{84CDD580-5477-41A5-BC60-077404E936E3}" destId="{0F86B026-C2D7-4C54-A628-32E2917F17A3}" srcOrd="3" destOrd="0" presId="urn:microsoft.com/office/officeart/2018/2/layout/IconLabelDescriptionList"/>
    <dgm:cxn modelId="{B532F0FE-6BCB-9040-AC5F-79AE0B932266}" type="presParOf" srcId="{84CDD580-5477-41A5-BC60-077404E936E3}" destId="{FAC48247-2F50-4C3D-ABE8-885FB2D3871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BEDDA6-ED34-D241-8C7A-0477E4E8732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500AD6BB-65F2-DF4A-A654-7DE949721BE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126 Colleges in Ohio</a:t>
          </a:r>
        </a:p>
      </dgm:t>
    </dgm:pt>
    <dgm:pt modelId="{BA57276D-8737-234A-BD87-0B49B2FD4F9A}" type="parTrans" cxnId="{AA9EA169-726C-A14C-A8AE-96772E385876}">
      <dgm:prSet/>
      <dgm:spPr/>
      <dgm:t>
        <a:bodyPr/>
        <a:lstStyle/>
        <a:p>
          <a:endParaRPr lang="en-US"/>
        </a:p>
      </dgm:t>
    </dgm:pt>
    <dgm:pt modelId="{12311D52-A7D4-044B-B616-9D020B9BF1DE}" type="sibTrans" cxnId="{AA9EA169-726C-A14C-A8AE-96772E385876}">
      <dgm:prSet/>
      <dgm:spPr/>
      <dgm:t>
        <a:bodyPr/>
        <a:lstStyle/>
        <a:p>
          <a:endParaRPr lang="en-US"/>
        </a:p>
      </dgm:t>
    </dgm:pt>
    <dgm:pt modelId="{60C33C8E-6C25-854A-8E82-183EBFBA993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Sold to Institutions</a:t>
          </a:r>
        </a:p>
      </dgm:t>
    </dgm:pt>
    <dgm:pt modelId="{DD77AEA6-9D27-D843-80A6-6D51BF28AE81}" type="parTrans" cxnId="{EBFB7610-7F0A-4D4E-B9D8-C2A645A2E878}">
      <dgm:prSet/>
      <dgm:spPr/>
      <dgm:t>
        <a:bodyPr/>
        <a:lstStyle/>
        <a:p>
          <a:endParaRPr lang="en-US"/>
        </a:p>
      </dgm:t>
    </dgm:pt>
    <dgm:pt modelId="{D3120ABA-0BB1-494E-9432-99B1A2B8F95A}" type="sibTrans" cxnId="{EBFB7610-7F0A-4D4E-B9D8-C2A645A2E878}">
      <dgm:prSet/>
      <dgm:spPr/>
      <dgm:t>
        <a:bodyPr/>
        <a:lstStyle/>
        <a:p>
          <a:endParaRPr lang="en-US"/>
        </a:p>
      </dgm:t>
    </dgm:pt>
    <dgm:pt modelId="{E5B51CA4-9330-46C9-A162-205D7D03D55C}" type="pres">
      <dgm:prSet presAssocID="{1EBEDDA6-ED34-D241-8C7A-0477E4E87323}" presName="root" presStyleCnt="0">
        <dgm:presLayoutVars>
          <dgm:dir/>
          <dgm:resizeHandles val="exact"/>
        </dgm:presLayoutVars>
      </dgm:prSet>
      <dgm:spPr/>
    </dgm:pt>
    <dgm:pt modelId="{E0642C4D-C236-418A-BAC1-7B09856B6DC0}" type="pres">
      <dgm:prSet presAssocID="{500AD6BB-65F2-DF4A-A654-7DE949721BE0}" presName="compNode" presStyleCnt="0"/>
      <dgm:spPr/>
    </dgm:pt>
    <dgm:pt modelId="{0E94BF3D-9530-42C9-9502-080821D8DAF1}" type="pres">
      <dgm:prSet presAssocID="{500AD6BB-65F2-DF4A-A654-7DE949721B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65226AE-E027-450E-AAD0-D032C827D7A6}" type="pres">
      <dgm:prSet presAssocID="{500AD6BB-65F2-DF4A-A654-7DE949721BE0}" presName="spaceRect" presStyleCnt="0"/>
      <dgm:spPr/>
    </dgm:pt>
    <dgm:pt modelId="{033EE54E-8896-431A-806E-5F338058E6B1}" type="pres">
      <dgm:prSet presAssocID="{500AD6BB-65F2-DF4A-A654-7DE949721BE0}" presName="textRect" presStyleLbl="revTx" presStyleIdx="0" presStyleCnt="2">
        <dgm:presLayoutVars>
          <dgm:chMax val="1"/>
          <dgm:chPref val="1"/>
        </dgm:presLayoutVars>
      </dgm:prSet>
      <dgm:spPr/>
    </dgm:pt>
    <dgm:pt modelId="{F41188C3-D51A-4859-98E8-EFE1142DC3E1}" type="pres">
      <dgm:prSet presAssocID="{12311D52-A7D4-044B-B616-9D020B9BF1DE}" presName="sibTrans" presStyleCnt="0"/>
      <dgm:spPr/>
    </dgm:pt>
    <dgm:pt modelId="{92E24089-A7E1-40B6-87DA-9150ED4A1FED}" type="pres">
      <dgm:prSet presAssocID="{60C33C8E-6C25-854A-8E82-183EBFBA9931}" presName="compNode" presStyleCnt="0"/>
      <dgm:spPr/>
    </dgm:pt>
    <dgm:pt modelId="{9938DAD1-ED30-4162-8F31-A145F250555D}" type="pres">
      <dgm:prSet presAssocID="{60C33C8E-6C25-854A-8E82-183EBFBA99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50ACE24-2144-4F40-8214-97BE52C6F2EC}" type="pres">
      <dgm:prSet presAssocID="{60C33C8E-6C25-854A-8E82-183EBFBA9931}" presName="spaceRect" presStyleCnt="0"/>
      <dgm:spPr/>
    </dgm:pt>
    <dgm:pt modelId="{21094DF7-34A0-4653-85AE-71427A3D1EF4}" type="pres">
      <dgm:prSet presAssocID="{60C33C8E-6C25-854A-8E82-183EBFBA99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FB7610-7F0A-4D4E-B9D8-C2A645A2E878}" srcId="{1EBEDDA6-ED34-D241-8C7A-0477E4E87323}" destId="{60C33C8E-6C25-854A-8E82-183EBFBA9931}" srcOrd="1" destOrd="0" parTransId="{DD77AEA6-9D27-D843-80A6-6D51BF28AE81}" sibTransId="{D3120ABA-0BB1-494E-9432-99B1A2B8F95A}"/>
    <dgm:cxn modelId="{AA9EA169-726C-A14C-A8AE-96772E385876}" srcId="{1EBEDDA6-ED34-D241-8C7A-0477E4E87323}" destId="{500AD6BB-65F2-DF4A-A654-7DE949721BE0}" srcOrd="0" destOrd="0" parTransId="{BA57276D-8737-234A-BD87-0B49B2FD4F9A}" sibTransId="{12311D52-A7D4-044B-B616-9D020B9BF1DE}"/>
    <dgm:cxn modelId="{90A2D374-C66A-4D44-AD4C-03439F00B044}" type="presOf" srcId="{500AD6BB-65F2-DF4A-A654-7DE949721BE0}" destId="{033EE54E-8896-431A-806E-5F338058E6B1}" srcOrd="0" destOrd="0" presId="urn:microsoft.com/office/officeart/2018/2/layout/IconLabelList"/>
    <dgm:cxn modelId="{563BB6CC-D8CB-864D-8264-F8DF1F896B55}" type="presOf" srcId="{60C33C8E-6C25-854A-8E82-183EBFBA9931}" destId="{21094DF7-34A0-4653-85AE-71427A3D1EF4}" srcOrd="0" destOrd="0" presId="urn:microsoft.com/office/officeart/2018/2/layout/IconLabelList"/>
    <dgm:cxn modelId="{FF0B41FF-6197-2745-94D9-E7D703A2B859}" type="presOf" srcId="{1EBEDDA6-ED34-D241-8C7A-0477E4E87323}" destId="{E5B51CA4-9330-46C9-A162-205D7D03D55C}" srcOrd="0" destOrd="0" presId="urn:microsoft.com/office/officeart/2018/2/layout/IconLabelList"/>
    <dgm:cxn modelId="{CD4A9C05-3C76-764F-9243-33402C73264E}" type="presParOf" srcId="{E5B51CA4-9330-46C9-A162-205D7D03D55C}" destId="{E0642C4D-C236-418A-BAC1-7B09856B6DC0}" srcOrd="0" destOrd="0" presId="urn:microsoft.com/office/officeart/2018/2/layout/IconLabelList"/>
    <dgm:cxn modelId="{0954FB59-5120-2746-BE7D-CB516E603D75}" type="presParOf" srcId="{E0642C4D-C236-418A-BAC1-7B09856B6DC0}" destId="{0E94BF3D-9530-42C9-9502-080821D8DAF1}" srcOrd="0" destOrd="0" presId="urn:microsoft.com/office/officeart/2018/2/layout/IconLabelList"/>
    <dgm:cxn modelId="{1A1C9283-2B94-2049-9EC7-48147D8AFFAD}" type="presParOf" srcId="{E0642C4D-C236-418A-BAC1-7B09856B6DC0}" destId="{165226AE-E027-450E-AAD0-D032C827D7A6}" srcOrd="1" destOrd="0" presId="urn:microsoft.com/office/officeart/2018/2/layout/IconLabelList"/>
    <dgm:cxn modelId="{B224C84D-7C2B-C94A-A85D-1F411DE19499}" type="presParOf" srcId="{E0642C4D-C236-418A-BAC1-7B09856B6DC0}" destId="{033EE54E-8896-431A-806E-5F338058E6B1}" srcOrd="2" destOrd="0" presId="urn:microsoft.com/office/officeart/2018/2/layout/IconLabelList"/>
    <dgm:cxn modelId="{1031FDFC-2B81-174B-B02A-E5EFD1D25E6B}" type="presParOf" srcId="{E5B51CA4-9330-46C9-A162-205D7D03D55C}" destId="{F41188C3-D51A-4859-98E8-EFE1142DC3E1}" srcOrd="1" destOrd="0" presId="urn:microsoft.com/office/officeart/2018/2/layout/IconLabelList"/>
    <dgm:cxn modelId="{53BED80D-50DF-9C4A-90E7-9666FA504495}" type="presParOf" srcId="{E5B51CA4-9330-46C9-A162-205D7D03D55C}" destId="{92E24089-A7E1-40B6-87DA-9150ED4A1FED}" srcOrd="2" destOrd="0" presId="urn:microsoft.com/office/officeart/2018/2/layout/IconLabelList"/>
    <dgm:cxn modelId="{0C1ADD69-794E-D84D-BECD-B372572F314E}" type="presParOf" srcId="{92E24089-A7E1-40B6-87DA-9150ED4A1FED}" destId="{9938DAD1-ED30-4162-8F31-A145F250555D}" srcOrd="0" destOrd="0" presId="urn:microsoft.com/office/officeart/2018/2/layout/IconLabelList"/>
    <dgm:cxn modelId="{A460C6BC-3738-FD46-9EFD-EBAD80AC503C}" type="presParOf" srcId="{92E24089-A7E1-40B6-87DA-9150ED4A1FED}" destId="{350ACE24-2144-4F40-8214-97BE52C6F2EC}" srcOrd="1" destOrd="0" presId="urn:microsoft.com/office/officeart/2018/2/layout/IconLabelList"/>
    <dgm:cxn modelId="{5F216442-3A9B-ED4C-A05B-258586B0FA51}" type="presParOf" srcId="{92E24089-A7E1-40B6-87DA-9150ED4A1FED}" destId="{21094DF7-34A0-4653-85AE-71427A3D1E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7087E3-E6D2-49A2-A344-606943971A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DC5172-50A5-4BD0-94B7-46D5FC596496}">
      <dgm:prSet/>
      <dgm:spPr/>
      <dgm:t>
        <a:bodyPr/>
        <a:lstStyle/>
        <a:p>
          <a:r>
            <a:rPr lang="en-US" b="0"/>
            <a:t>School pays </a:t>
          </a:r>
          <a:r>
            <a:rPr lang="en-US" b="1"/>
            <a:t>$5</a:t>
          </a:r>
          <a:r>
            <a:rPr lang="en-US"/>
            <a:t>/student/month</a:t>
          </a:r>
        </a:p>
      </dgm:t>
    </dgm:pt>
    <dgm:pt modelId="{6AFF3E0C-B074-40AE-AB6F-5B5FC6AC0DCD}" type="parTrans" cxnId="{CBBEE7B3-C089-4A05-821D-67920BE98AC8}">
      <dgm:prSet/>
      <dgm:spPr/>
      <dgm:t>
        <a:bodyPr/>
        <a:lstStyle/>
        <a:p>
          <a:endParaRPr lang="en-US"/>
        </a:p>
      </dgm:t>
    </dgm:pt>
    <dgm:pt modelId="{DED28633-7249-488A-86C0-A8CF167AB421}" type="sibTrans" cxnId="{CBBEE7B3-C089-4A05-821D-67920BE98AC8}">
      <dgm:prSet/>
      <dgm:spPr/>
      <dgm:t>
        <a:bodyPr/>
        <a:lstStyle/>
        <a:p>
          <a:endParaRPr lang="en-US"/>
        </a:p>
      </dgm:t>
    </dgm:pt>
    <dgm:pt modelId="{26520844-28CF-4E88-AAE8-D90B65D1A020}">
      <dgm:prSet/>
      <dgm:spPr/>
      <dgm:t>
        <a:bodyPr/>
        <a:lstStyle/>
        <a:p>
          <a:r>
            <a:rPr lang="en-US"/>
            <a:t>~</a:t>
          </a:r>
          <a:r>
            <a:rPr lang="en-US" b="1"/>
            <a:t>17,000</a:t>
          </a:r>
          <a:r>
            <a:rPr lang="en-US"/>
            <a:t> students per school</a:t>
          </a:r>
        </a:p>
      </dgm:t>
    </dgm:pt>
    <dgm:pt modelId="{FA6D1065-E699-45E8-9CDA-D42531A37FE3}" type="parTrans" cxnId="{1C93D662-DC39-46D4-8762-3657A53C40CC}">
      <dgm:prSet/>
      <dgm:spPr/>
      <dgm:t>
        <a:bodyPr/>
        <a:lstStyle/>
        <a:p>
          <a:endParaRPr lang="en-US"/>
        </a:p>
      </dgm:t>
    </dgm:pt>
    <dgm:pt modelId="{43690E4B-4A40-4EA4-A041-DE0D2F53987B}" type="sibTrans" cxnId="{1C93D662-DC39-46D4-8762-3657A53C40CC}">
      <dgm:prSet/>
      <dgm:spPr/>
      <dgm:t>
        <a:bodyPr/>
        <a:lstStyle/>
        <a:p>
          <a:endParaRPr lang="en-US"/>
        </a:p>
      </dgm:t>
    </dgm:pt>
    <dgm:pt modelId="{F0E49C93-29E4-475A-B371-93E26EAAED23}">
      <dgm:prSet/>
      <dgm:spPr/>
      <dgm:t>
        <a:bodyPr/>
        <a:lstStyle/>
        <a:p>
          <a:r>
            <a:rPr lang="en-US"/>
            <a:t>Schools give license to </a:t>
          </a:r>
          <a:r>
            <a:rPr lang="en-US" b="1"/>
            <a:t>~17% </a:t>
          </a:r>
          <a:r>
            <a:rPr lang="en-US"/>
            <a:t>students</a:t>
          </a:r>
        </a:p>
      </dgm:t>
    </dgm:pt>
    <dgm:pt modelId="{66CD4A1D-669D-4692-B768-22174B53A972}" type="parTrans" cxnId="{B4081F1D-519B-48AB-9988-8695A3A3BA53}">
      <dgm:prSet/>
      <dgm:spPr/>
      <dgm:t>
        <a:bodyPr/>
        <a:lstStyle/>
        <a:p>
          <a:endParaRPr lang="en-US"/>
        </a:p>
      </dgm:t>
    </dgm:pt>
    <dgm:pt modelId="{0540B4B0-2EAC-4D17-8DAF-FEF5DC6B042A}" type="sibTrans" cxnId="{B4081F1D-519B-48AB-9988-8695A3A3BA53}">
      <dgm:prSet/>
      <dgm:spPr/>
      <dgm:t>
        <a:bodyPr/>
        <a:lstStyle/>
        <a:p>
          <a:endParaRPr lang="en-US"/>
        </a:p>
      </dgm:t>
    </dgm:pt>
    <dgm:pt modelId="{E16DB5B6-0860-AC4E-8D29-33848C88EF79}" type="pres">
      <dgm:prSet presAssocID="{6E7087E3-E6D2-49A2-A344-606943971A52}" presName="linear" presStyleCnt="0">
        <dgm:presLayoutVars>
          <dgm:animLvl val="lvl"/>
          <dgm:resizeHandles val="exact"/>
        </dgm:presLayoutVars>
      </dgm:prSet>
      <dgm:spPr/>
    </dgm:pt>
    <dgm:pt modelId="{265AE079-2338-7447-9CAB-08B7EDD20175}" type="pres">
      <dgm:prSet presAssocID="{8BDC5172-50A5-4BD0-94B7-46D5FC5964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733826-473C-F345-925D-7D009CD886A1}" type="pres">
      <dgm:prSet presAssocID="{DED28633-7249-488A-86C0-A8CF167AB421}" presName="spacer" presStyleCnt="0"/>
      <dgm:spPr/>
    </dgm:pt>
    <dgm:pt modelId="{14C738E2-3449-7648-847A-2AED30C12F8F}" type="pres">
      <dgm:prSet presAssocID="{26520844-28CF-4E88-AAE8-D90B65D1A0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489119-E8C2-D04A-A4EE-B8ABF2FE1096}" type="pres">
      <dgm:prSet presAssocID="{43690E4B-4A40-4EA4-A041-DE0D2F53987B}" presName="spacer" presStyleCnt="0"/>
      <dgm:spPr/>
    </dgm:pt>
    <dgm:pt modelId="{9F2C3037-3F9C-E44A-A054-5FA4FB619250}" type="pres">
      <dgm:prSet presAssocID="{F0E49C93-29E4-475A-B371-93E26EAAED2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7C1D15-B3D4-7340-B00A-9910C1062A8D}" type="presOf" srcId="{26520844-28CF-4E88-AAE8-D90B65D1A020}" destId="{14C738E2-3449-7648-847A-2AED30C12F8F}" srcOrd="0" destOrd="0" presId="urn:microsoft.com/office/officeart/2005/8/layout/vList2"/>
    <dgm:cxn modelId="{B4081F1D-519B-48AB-9988-8695A3A3BA53}" srcId="{6E7087E3-E6D2-49A2-A344-606943971A52}" destId="{F0E49C93-29E4-475A-B371-93E26EAAED23}" srcOrd="2" destOrd="0" parTransId="{66CD4A1D-669D-4692-B768-22174B53A972}" sibTransId="{0540B4B0-2EAC-4D17-8DAF-FEF5DC6B042A}"/>
    <dgm:cxn modelId="{1C93D662-DC39-46D4-8762-3657A53C40CC}" srcId="{6E7087E3-E6D2-49A2-A344-606943971A52}" destId="{26520844-28CF-4E88-AAE8-D90B65D1A020}" srcOrd="1" destOrd="0" parTransId="{FA6D1065-E699-45E8-9CDA-D42531A37FE3}" sibTransId="{43690E4B-4A40-4EA4-A041-DE0D2F53987B}"/>
    <dgm:cxn modelId="{56556343-DB9B-F64F-A1C0-94F1226C70C7}" type="presOf" srcId="{8BDC5172-50A5-4BD0-94B7-46D5FC596496}" destId="{265AE079-2338-7447-9CAB-08B7EDD20175}" srcOrd="0" destOrd="0" presId="urn:microsoft.com/office/officeart/2005/8/layout/vList2"/>
    <dgm:cxn modelId="{90810B70-7070-EF48-9237-6F09D70FA633}" type="presOf" srcId="{6E7087E3-E6D2-49A2-A344-606943971A52}" destId="{E16DB5B6-0860-AC4E-8D29-33848C88EF79}" srcOrd="0" destOrd="0" presId="urn:microsoft.com/office/officeart/2005/8/layout/vList2"/>
    <dgm:cxn modelId="{CBBEE7B3-C089-4A05-821D-67920BE98AC8}" srcId="{6E7087E3-E6D2-49A2-A344-606943971A52}" destId="{8BDC5172-50A5-4BD0-94B7-46D5FC596496}" srcOrd="0" destOrd="0" parTransId="{6AFF3E0C-B074-40AE-AB6F-5B5FC6AC0DCD}" sibTransId="{DED28633-7249-488A-86C0-A8CF167AB421}"/>
    <dgm:cxn modelId="{0E8492E1-91DD-F74E-BF6E-EFDF293A414E}" type="presOf" srcId="{F0E49C93-29E4-475A-B371-93E26EAAED23}" destId="{9F2C3037-3F9C-E44A-A054-5FA4FB619250}" srcOrd="0" destOrd="0" presId="urn:microsoft.com/office/officeart/2005/8/layout/vList2"/>
    <dgm:cxn modelId="{793F12BB-5543-4D4C-8907-3DF7F31CEEB0}" type="presParOf" srcId="{E16DB5B6-0860-AC4E-8D29-33848C88EF79}" destId="{265AE079-2338-7447-9CAB-08B7EDD20175}" srcOrd="0" destOrd="0" presId="urn:microsoft.com/office/officeart/2005/8/layout/vList2"/>
    <dgm:cxn modelId="{734CEA8E-26DB-8248-9A30-4387C10B61A0}" type="presParOf" srcId="{E16DB5B6-0860-AC4E-8D29-33848C88EF79}" destId="{69733826-473C-F345-925D-7D009CD886A1}" srcOrd="1" destOrd="0" presId="urn:microsoft.com/office/officeart/2005/8/layout/vList2"/>
    <dgm:cxn modelId="{4656CD0C-5E4F-494F-8D12-DDDCB6B82FAE}" type="presParOf" srcId="{E16DB5B6-0860-AC4E-8D29-33848C88EF79}" destId="{14C738E2-3449-7648-847A-2AED30C12F8F}" srcOrd="2" destOrd="0" presId="urn:microsoft.com/office/officeart/2005/8/layout/vList2"/>
    <dgm:cxn modelId="{5F39AE1A-6949-EE42-A93A-EC2CA7CBA6A2}" type="presParOf" srcId="{E16DB5B6-0860-AC4E-8D29-33848C88EF79}" destId="{CB489119-E8C2-D04A-A4EE-B8ABF2FE1096}" srcOrd="3" destOrd="0" presId="urn:microsoft.com/office/officeart/2005/8/layout/vList2"/>
    <dgm:cxn modelId="{5354EB81-D436-474D-8939-B3401B41EB72}" type="presParOf" srcId="{E16DB5B6-0860-AC4E-8D29-33848C88EF79}" destId="{9F2C3037-3F9C-E44A-A054-5FA4FB6192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B661CD-0AAB-E441-95D7-259DAF258020}" type="doc">
      <dgm:prSet loTypeId="urn:microsoft.com/office/officeart/2005/8/layout/hList1" loCatId="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5759EA9-BA19-2945-9C2E-D13EC1C95E87}">
      <dgm:prSet phldrT="[Text]"/>
      <dgm:spPr/>
      <dgm:t>
        <a:bodyPr/>
        <a:lstStyle/>
        <a:p>
          <a:r>
            <a:rPr lang="en-US" b="1"/>
            <a:t>Year 1:</a:t>
          </a:r>
        </a:p>
        <a:p>
          <a:r>
            <a:rPr lang="en-US" b="1"/>
            <a:t>Development and launch</a:t>
          </a:r>
        </a:p>
        <a:p>
          <a:endParaRPr lang="en-US"/>
        </a:p>
      </dgm:t>
    </dgm:pt>
    <dgm:pt modelId="{8E31D541-8516-494F-BF08-7A3B7FCC3ACF}" type="parTrans" cxnId="{70FC3F0E-0C36-5341-8C7B-7C97B06C127C}">
      <dgm:prSet/>
      <dgm:spPr/>
      <dgm:t>
        <a:bodyPr/>
        <a:lstStyle/>
        <a:p>
          <a:endParaRPr lang="en-US"/>
        </a:p>
      </dgm:t>
    </dgm:pt>
    <dgm:pt modelId="{8EC0DBD6-87F5-5F4E-B6A9-3CA52682665E}" type="sibTrans" cxnId="{70FC3F0E-0C36-5341-8C7B-7C97B06C127C}">
      <dgm:prSet/>
      <dgm:spPr/>
      <dgm:t>
        <a:bodyPr/>
        <a:lstStyle/>
        <a:p>
          <a:endParaRPr lang="en-US"/>
        </a:p>
      </dgm:t>
    </dgm:pt>
    <dgm:pt modelId="{1542D913-4914-A948-8222-D7227FD566C8}">
      <dgm:prSet phldrT="[Text]"/>
      <dgm:spPr/>
      <dgm:t>
        <a:bodyPr/>
        <a:lstStyle/>
        <a:p>
          <a:r>
            <a:rPr lang="en-US" b="1"/>
            <a:t>Year 2:</a:t>
          </a:r>
        </a:p>
        <a:p>
          <a:r>
            <a:rPr lang="en-US" b="1"/>
            <a:t>Increase Adoption Rate</a:t>
          </a:r>
        </a:p>
      </dgm:t>
    </dgm:pt>
    <dgm:pt modelId="{DBAFC642-F7D3-C949-8ECF-CF1608B01D99}" type="parTrans" cxnId="{E06C5088-83C1-914D-89AF-4D1CAC6E6D6B}">
      <dgm:prSet/>
      <dgm:spPr/>
      <dgm:t>
        <a:bodyPr/>
        <a:lstStyle/>
        <a:p>
          <a:endParaRPr lang="en-US"/>
        </a:p>
      </dgm:t>
    </dgm:pt>
    <dgm:pt modelId="{AC6887C4-F4E3-B94B-BAAC-2FA2F0F00A8F}" type="sibTrans" cxnId="{E06C5088-83C1-914D-89AF-4D1CAC6E6D6B}">
      <dgm:prSet/>
      <dgm:spPr/>
      <dgm:t>
        <a:bodyPr/>
        <a:lstStyle/>
        <a:p>
          <a:endParaRPr lang="en-US"/>
        </a:p>
      </dgm:t>
    </dgm:pt>
    <dgm:pt modelId="{4871D8C8-3364-8745-847E-662B60E0F5CE}">
      <dgm:prSet phldrT="[Text]"/>
      <dgm:spPr/>
      <dgm:t>
        <a:bodyPr/>
        <a:lstStyle/>
        <a:p>
          <a:r>
            <a:rPr lang="en-US" b="1"/>
            <a:t>Year 3:</a:t>
          </a:r>
        </a:p>
        <a:p>
          <a:r>
            <a:rPr lang="en-US" b="1"/>
            <a:t>Breakeven</a:t>
          </a:r>
        </a:p>
      </dgm:t>
    </dgm:pt>
    <dgm:pt modelId="{7E4EF9D2-FDB8-C044-9B3B-A0D899D8CA08}" type="parTrans" cxnId="{9BFFC5D1-5EA1-1B42-A0E5-FBCB9BE284C4}">
      <dgm:prSet/>
      <dgm:spPr/>
      <dgm:t>
        <a:bodyPr/>
        <a:lstStyle/>
        <a:p>
          <a:endParaRPr lang="en-US"/>
        </a:p>
      </dgm:t>
    </dgm:pt>
    <dgm:pt modelId="{087B8889-25FB-1C41-AE3C-44377035FAE0}" type="sibTrans" cxnId="{9BFFC5D1-5EA1-1B42-A0E5-FBCB9BE284C4}">
      <dgm:prSet/>
      <dgm:spPr/>
      <dgm:t>
        <a:bodyPr/>
        <a:lstStyle/>
        <a:p>
          <a:endParaRPr lang="en-US"/>
        </a:p>
      </dgm:t>
    </dgm:pt>
    <dgm:pt modelId="{B4246B93-EA26-BF40-95A8-C106AF9A0D5F}" type="pres">
      <dgm:prSet presAssocID="{9BB661CD-0AAB-E441-95D7-259DAF258020}" presName="Name0" presStyleCnt="0">
        <dgm:presLayoutVars>
          <dgm:dir/>
          <dgm:animLvl val="lvl"/>
          <dgm:resizeHandles val="exact"/>
        </dgm:presLayoutVars>
      </dgm:prSet>
      <dgm:spPr/>
    </dgm:pt>
    <dgm:pt modelId="{DA35D915-1F82-024C-9B92-EB3CC17CFF59}" type="pres">
      <dgm:prSet presAssocID="{15759EA9-BA19-2945-9C2E-D13EC1C95E87}" presName="composite" presStyleCnt="0"/>
      <dgm:spPr/>
    </dgm:pt>
    <dgm:pt modelId="{2BA167EA-BC4C-6745-9CD6-F7DC85C4C6F9}" type="pres">
      <dgm:prSet presAssocID="{15759EA9-BA19-2945-9C2E-D13EC1C95E8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4DC2200-780D-264F-9AA2-50E2ED8EACBE}" type="pres">
      <dgm:prSet presAssocID="{15759EA9-BA19-2945-9C2E-D13EC1C95E87}" presName="desTx" presStyleLbl="alignAccFollowNode1" presStyleIdx="0" presStyleCnt="3">
        <dgm:presLayoutVars>
          <dgm:bulletEnabled val="1"/>
        </dgm:presLayoutVars>
      </dgm:prSet>
      <dgm:spPr/>
    </dgm:pt>
    <dgm:pt modelId="{F0494692-9742-FC41-A6DD-AF92E9D1E93D}" type="pres">
      <dgm:prSet presAssocID="{8EC0DBD6-87F5-5F4E-B6A9-3CA52682665E}" presName="space" presStyleCnt="0"/>
      <dgm:spPr/>
    </dgm:pt>
    <dgm:pt modelId="{A6CEE457-C37F-DB42-9C7A-94C2C23769F4}" type="pres">
      <dgm:prSet presAssocID="{1542D913-4914-A948-8222-D7227FD566C8}" presName="composite" presStyleCnt="0"/>
      <dgm:spPr/>
    </dgm:pt>
    <dgm:pt modelId="{7B7BD177-C6DA-5445-9925-8E5CD563E18B}" type="pres">
      <dgm:prSet presAssocID="{1542D913-4914-A948-8222-D7227FD566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E35117D-1DC0-BF47-AFCB-31C5BD14449A}" type="pres">
      <dgm:prSet presAssocID="{1542D913-4914-A948-8222-D7227FD566C8}" presName="desTx" presStyleLbl="alignAccFollowNode1" presStyleIdx="1" presStyleCnt="3">
        <dgm:presLayoutVars>
          <dgm:bulletEnabled val="1"/>
        </dgm:presLayoutVars>
      </dgm:prSet>
      <dgm:spPr/>
    </dgm:pt>
    <dgm:pt modelId="{EE37F901-254B-B04F-A385-4A83F956C6E6}" type="pres">
      <dgm:prSet presAssocID="{AC6887C4-F4E3-B94B-BAAC-2FA2F0F00A8F}" presName="space" presStyleCnt="0"/>
      <dgm:spPr/>
    </dgm:pt>
    <dgm:pt modelId="{6537209F-0E31-F845-878E-AF9BD0C863A7}" type="pres">
      <dgm:prSet presAssocID="{4871D8C8-3364-8745-847E-662B60E0F5CE}" presName="composite" presStyleCnt="0"/>
      <dgm:spPr/>
    </dgm:pt>
    <dgm:pt modelId="{36FA7DE1-D2C0-FB40-86DE-CEEF6A7F5386}" type="pres">
      <dgm:prSet presAssocID="{4871D8C8-3364-8745-847E-662B60E0F5C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EC9E1F4-2C7A-AD41-8998-929471F7BC83}" type="pres">
      <dgm:prSet presAssocID="{4871D8C8-3364-8745-847E-662B60E0F5C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0FC3F0E-0C36-5341-8C7B-7C97B06C127C}" srcId="{9BB661CD-0AAB-E441-95D7-259DAF258020}" destId="{15759EA9-BA19-2945-9C2E-D13EC1C95E87}" srcOrd="0" destOrd="0" parTransId="{8E31D541-8516-494F-BF08-7A3B7FCC3ACF}" sibTransId="{8EC0DBD6-87F5-5F4E-B6A9-3CA52682665E}"/>
    <dgm:cxn modelId="{E06C5088-83C1-914D-89AF-4D1CAC6E6D6B}" srcId="{9BB661CD-0AAB-E441-95D7-259DAF258020}" destId="{1542D913-4914-A948-8222-D7227FD566C8}" srcOrd="1" destOrd="0" parTransId="{DBAFC642-F7D3-C949-8ECF-CF1608B01D99}" sibTransId="{AC6887C4-F4E3-B94B-BAAC-2FA2F0F00A8F}"/>
    <dgm:cxn modelId="{133E00BE-E01B-124D-ACC8-99A4607C2F8A}" type="presOf" srcId="{15759EA9-BA19-2945-9C2E-D13EC1C95E87}" destId="{2BA167EA-BC4C-6745-9CD6-F7DC85C4C6F9}" srcOrd="0" destOrd="0" presId="urn:microsoft.com/office/officeart/2005/8/layout/hList1"/>
    <dgm:cxn modelId="{B1B576BF-74B6-BA41-81A3-1B84EDB9153D}" type="presOf" srcId="{4871D8C8-3364-8745-847E-662B60E0F5CE}" destId="{36FA7DE1-D2C0-FB40-86DE-CEEF6A7F5386}" srcOrd="0" destOrd="0" presId="urn:microsoft.com/office/officeart/2005/8/layout/hList1"/>
    <dgm:cxn modelId="{9BFFC5D1-5EA1-1B42-A0E5-FBCB9BE284C4}" srcId="{9BB661CD-0AAB-E441-95D7-259DAF258020}" destId="{4871D8C8-3364-8745-847E-662B60E0F5CE}" srcOrd="2" destOrd="0" parTransId="{7E4EF9D2-FDB8-C044-9B3B-A0D899D8CA08}" sibTransId="{087B8889-25FB-1C41-AE3C-44377035FAE0}"/>
    <dgm:cxn modelId="{6936A2D3-3FB3-9644-A1FD-95CF683BCEEB}" type="presOf" srcId="{9BB661CD-0AAB-E441-95D7-259DAF258020}" destId="{B4246B93-EA26-BF40-95A8-C106AF9A0D5F}" srcOrd="0" destOrd="0" presId="urn:microsoft.com/office/officeart/2005/8/layout/hList1"/>
    <dgm:cxn modelId="{5598C2EA-7F3F-1F40-905A-3D06EDDC5104}" type="presOf" srcId="{1542D913-4914-A948-8222-D7227FD566C8}" destId="{7B7BD177-C6DA-5445-9925-8E5CD563E18B}" srcOrd="0" destOrd="0" presId="urn:microsoft.com/office/officeart/2005/8/layout/hList1"/>
    <dgm:cxn modelId="{71C5898E-2937-674A-9AA4-A0B04150C807}" type="presParOf" srcId="{B4246B93-EA26-BF40-95A8-C106AF9A0D5F}" destId="{DA35D915-1F82-024C-9B92-EB3CC17CFF59}" srcOrd="0" destOrd="0" presId="urn:microsoft.com/office/officeart/2005/8/layout/hList1"/>
    <dgm:cxn modelId="{7F2D43A6-2942-8941-9E0F-12BAC112F1A8}" type="presParOf" srcId="{DA35D915-1F82-024C-9B92-EB3CC17CFF59}" destId="{2BA167EA-BC4C-6745-9CD6-F7DC85C4C6F9}" srcOrd="0" destOrd="0" presId="urn:microsoft.com/office/officeart/2005/8/layout/hList1"/>
    <dgm:cxn modelId="{4E82CF8A-71CE-9F4E-8AE6-F4782C316321}" type="presParOf" srcId="{DA35D915-1F82-024C-9B92-EB3CC17CFF59}" destId="{E4DC2200-780D-264F-9AA2-50E2ED8EACBE}" srcOrd="1" destOrd="0" presId="urn:microsoft.com/office/officeart/2005/8/layout/hList1"/>
    <dgm:cxn modelId="{EB5978C7-7697-8D41-ACBA-A2AE38D70980}" type="presParOf" srcId="{B4246B93-EA26-BF40-95A8-C106AF9A0D5F}" destId="{F0494692-9742-FC41-A6DD-AF92E9D1E93D}" srcOrd="1" destOrd="0" presId="urn:microsoft.com/office/officeart/2005/8/layout/hList1"/>
    <dgm:cxn modelId="{4613A353-8441-2B49-BE2A-ED04EE772C88}" type="presParOf" srcId="{B4246B93-EA26-BF40-95A8-C106AF9A0D5F}" destId="{A6CEE457-C37F-DB42-9C7A-94C2C23769F4}" srcOrd="2" destOrd="0" presId="urn:microsoft.com/office/officeart/2005/8/layout/hList1"/>
    <dgm:cxn modelId="{37352AFD-E6AA-3849-B2C3-BABC7BA31155}" type="presParOf" srcId="{A6CEE457-C37F-DB42-9C7A-94C2C23769F4}" destId="{7B7BD177-C6DA-5445-9925-8E5CD563E18B}" srcOrd="0" destOrd="0" presId="urn:microsoft.com/office/officeart/2005/8/layout/hList1"/>
    <dgm:cxn modelId="{5CFE8030-66ED-3541-BDC0-7589A507542C}" type="presParOf" srcId="{A6CEE457-C37F-DB42-9C7A-94C2C23769F4}" destId="{BE35117D-1DC0-BF47-AFCB-31C5BD14449A}" srcOrd="1" destOrd="0" presId="urn:microsoft.com/office/officeart/2005/8/layout/hList1"/>
    <dgm:cxn modelId="{28205416-8234-E347-933D-3CB112D2549C}" type="presParOf" srcId="{B4246B93-EA26-BF40-95A8-C106AF9A0D5F}" destId="{EE37F901-254B-B04F-A385-4A83F956C6E6}" srcOrd="3" destOrd="0" presId="urn:microsoft.com/office/officeart/2005/8/layout/hList1"/>
    <dgm:cxn modelId="{6D1C0448-27D6-D94F-87B4-9401EE9086F6}" type="presParOf" srcId="{B4246B93-EA26-BF40-95A8-C106AF9A0D5F}" destId="{6537209F-0E31-F845-878E-AF9BD0C863A7}" srcOrd="4" destOrd="0" presId="urn:microsoft.com/office/officeart/2005/8/layout/hList1"/>
    <dgm:cxn modelId="{E96E6C32-9EBD-9642-A319-CECD1CC4727C}" type="presParOf" srcId="{6537209F-0E31-F845-878E-AF9BD0C863A7}" destId="{36FA7DE1-D2C0-FB40-86DE-CEEF6A7F5386}" srcOrd="0" destOrd="0" presId="urn:microsoft.com/office/officeart/2005/8/layout/hList1"/>
    <dgm:cxn modelId="{604C2D17-4D9D-6746-BAEB-E2E4780CAB48}" type="presParOf" srcId="{6537209F-0E31-F845-878E-AF9BD0C863A7}" destId="{6EC9E1F4-2C7A-AD41-8998-929471F7BC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816F3-C5A6-4920-BA69-262CA2538FFE}">
      <dsp:nvSpPr>
        <dsp:cNvPr id="0" name=""/>
        <dsp:cNvSpPr/>
      </dsp:nvSpPr>
      <dsp:spPr>
        <a:xfrm>
          <a:off x="559800" y="68360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43C78-76C1-4968-8033-F6B6DF65B38D}">
      <dsp:nvSpPr>
        <dsp:cNvPr id="0" name=""/>
        <dsp:cNvSpPr/>
      </dsp:nvSpPr>
      <dsp:spPr>
        <a:xfrm>
          <a:off x="559800" y="231894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Low understanding</a:t>
          </a:r>
        </a:p>
      </dsp:txBody>
      <dsp:txXfrm>
        <a:off x="559800" y="2318941"/>
        <a:ext cx="4320000" cy="648000"/>
      </dsp:txXfrm>
    </dsp:sp>
    <dsp:sp modelId="{B17458C5-2736-421B-A922-DD94FE2153A3}">
      <dsp:nvSpPr>
        <dsp:cNvPr id="0" name=""/>
        <dsp:cNvSpPr/>
      </dsp:nvSpPr>
      <dsp:spPr>
        <a:xfrm>
          <a:off x="559800" y="3024306"/>
          <a:ext cx="4320000" cy="52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generally accepted that class materials take </a:t>
          </a:r>
          <a:r>
            <a:rPr lang="en-US" sz="1700" b="1" kern="1200"/>
            <a:t>a lot of time </a:t>
          </a:r>
          <a:r>
            <a:rPr lang="en-US" sz="1700" kern="1200"/>
            <a:t>to read</a:t>
          </a:r>
        </a:p>
      </dsp:txBody>
      <dsp:txXfrm>
        <a:off x="559800" y="3024306"/>
        <a:ext cx="4320000" cy="527536"/>
      </dsp:txXfrm>
    </dsp:sp>
    <dsp:sp modelId="{BCD653AF-322F-4F1D-BC8D-6277577C2B5A}">
      <dsp:nvSpPr>
        <dsp:cNvPr id="0" name=""/>
        <dsp:cNvSpPr/>
      </dsp:nvSpPr>
      <dsp:spPr>
        <a:xfrm>
          <a:off x="5635800" y="68360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AFBFC-FF58-4D7C-88C4-4F967C6BE42B}">
      <dsp:nvSpPr>
        <dsp:cNvPr id="0" name=""/>
        <dsp:cNvSpPr/>
      </dsp:nvSpPr>
      <dsp:spPr>
        <a:xfrm>
          <a:off x="5635800" y="231894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Low engagement:</a:t>
          </a:r>
        </a:p>
      </dsp:txBody>
      <dsp:txXfrm>
        <a:off x="5635800" y="2318941"/>
        <a:ext cx="4320000" cy="648000"/>
      </dsp:txXfrm>
    </dsp:sp>
    <dsp:sp modelId="{040163E8-490D-4721-B28F-3726863F0081}">
      <dsp:nvSpPr>
        <dsp:cNvPr id="0" name=""/>
        <dsp:cNvSpPr/>
      </dsp:nvSpPr>
      <dsp:spPr>
        <a:xfrm>
          <a:off x="5635800" y="3024306"/>
          <a:ext cx="4320000" cy="52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According to gallup: </a:t>
          </a:r>
          <a:r>
            <a:rPr lang="en-US" sz="1700" b="1" kern="1200"/>
            <a:t>66% </a:t>
          </a:r>
          <a:r>
            <a:rPr lang="en-US" sz="1700" kern="1200"/>
            <a:t>of students report feeling unengaged in class</a:t>
          </a:r>
        </a:p>
      </dsp:txBody>
      <dsp:txXfrm>
        <a:off x="5635800" y="3024306"/>
        <a:ext cx="4320000" cy="52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46304-36CE-564C-BBD4-DD9970F88418}">
      <dsp:nvSpPr>
        <dsp:cNvPr id="0" name=""/>
        <dsp:cNvSpPr/>
      </dsp:nvSpPr>
      <dsp:spPr>
        <a:xfrm>
          <a:off x="0" y="34024"/>
          <a:ext cx="8496300" cy="839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Adaptive Learning</a:t>
          </a:r>
        </a:p>
      </dsp:txBody>
      <dsp:txXfrm>
        <a:off x="40980" y="75004"/>
        <a:ext cx="8414340" cy="757514"/>
      </dsp:txXfrm>
    </dsp:sp>
    <dsp:sp modelId="{27839224-CFE2-EE40-BB59-74FB042B357E}">
      <dsp:nvSpPr>
        <dsp:cNvPr id="0" name=""/>
        <dsp:cNvSpPr/>
      </dsp:nvSpPr>
      <dsp:spPr>
        <a:xfrm>
          <a:off x="0" y="873499"/>
          <a:ext cx="8496300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5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Assesses</a:t>
          </a:r>
          <a:r>
            <a:rPr lang="en-US" sz="2700" kern="1200"/>
            <a:t> student’s existing </a:t>
          </a:r>
          <a:r>
            <a:rPr lang="en-US" sz="2700" b="1" kern="1200"/>
            <a:t>knowledge</a:t>
          </a:r>
          <a:r>
            <a:rPr lang="en-US" sz="2700" kern="1200"/>
            <a:t> about the subject matter of the next class</a:t>
          </a:r>
        </a:p>
      </dsp:txBody>
      <dsp:txXfrm>
        <a:off x="0" y="873499"/>
        <a:ext cx="8496300" cy="851287"/>
      </dsp:txXfrm>
    </dsp:sp>
    <dsp:sp modelId="{FE47EA1D-172F-6F4D-85C2-95AB435C4103}">
      <dsp:nvSpPr>
        <dsp:cNvPr id="0" name=""/>
        <dsp:cNvSpPr/>
      </dsp:nvSpPr>
      <dsp:spPr>
        <a:xfrm>
          <a:off x="0" y="1724787"/>
          <a:ext cx="8496300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Class Engagement</a:t>
          </a:r>
        </a:p>
      </dsp:txBody>
      <dsp:txXfrm>
        <a:off x="40980" y="1765767"/>
        <a:ext cx="8414340" cy="757514"/>
      </dsp:txXfrm>
    </dsp:sp>
    <dsp:sp modelId="{B981D907-60E4-3C4F-8730-24EAC7F1D2B4}">
      <dsp:nvSpPr>
        <dsp:cNvPr id="0" name=""/>
        <dsp:cNvSpPr/>
      </dsp:nvSpPr>
      <dsp:spPr>
        <a:xfrm>
          <a:off x="0" y="2564262"/>
          <a:ext cx="8496300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5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Understanding</a:t>
          </a:r>
          <a:r>
            <a:rPr lang="en-US" sz="2700" kern="1200"/>
            <a:t> topics before class-time makes them easier to </a:t>
          </a:r>
          <a:r>
            <a:rPr lang="en-US" sz="2700" b="1" kern="1200"/>
            <a:t>discuss</a:t>
          </a:r>
        </a:p>
      </dsp:txBody>
      <dsp:txXfrm>
        <a:off x="0" y="2564262"/>
        <a:ext cx="8496300" cy="851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4E864-04AC-4EA4-A43D-8806AF4D3D8F}">
      <dsp:nvSpPr>
        <dsp:cNvPr id="0" name=""/>
        <dsp:cNvSpPr/>
      </dsp:nvSpPr>
      <dsp:spPr>
        <a:xfrm>
          <a:off x="559800" y="41379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95330-ED31-466D-8B4F-D15F47DF564F}">
      <dsp:nvSpPr>
        <dsp:cNvPr id="0" name=""/>
        <dsp:cNvSpPr/>
      </dsp:nvSpPr>
      <dsp:spPr>
        <a:xfrm>
          <a:off x="559800" y="205263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Assessments</a:t>
          </a:r>
        </a:p>
      </dsp:txBody>
      <dsp:txXfrm>
        <a:off x="559800" y="2052638"/>
        <a:ext cx="4320000" cy="648000"/>
      </dsp:txXfrm>
    </dsp:sp>
    <dsp:sp modelId="{4BCAF51E-EC49-4B8A-A562-954136BB29CF}">
      <dsp:nvSpPr>
        <dsp:cNvPr id="0" name=""/>
        <dsp:cNvSpPr/>
      </dsp:nvSpPr>
      <dsp:spPr>
        <a:xfrm>
          <a:off x="559800" y="2759634"/>
          <a:ext cx="4320000" cy="60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Measuring current </a:t>
          </a:r>
          <a:r>
            <a:rPr lang="en-US" sz="1700" b="1" kern="1200"/>
            <a:t>knowledge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Provide </a:t>
          </a:r>
          <a:r>
            <a:rPr lang="en-US" sz="1700" b="1" kern="1200"/>
            <a:t>data</a:t>
          </a:r>
          <a:r>
            <a:rPr lang="en-US" sz="1700" kern="1200"/>
            <a:t> to professors</a:t>
          </a:r>
        </a:p>
      </dsp:txBody>
      <dsp:txXfrm>
        <a:off x="559800" y="2759634"/>
        <a:ext cx="4320000" cy="603958"/>
      </dsp:txXfrm>
    </dsp:sp>
    <dsp:sp modelId="{96276A87-8ACD-4510-BB80-8B36BEEB5030}">
      <dsp:nvSpPr>
        <dsp:cNvPr id="0" name=""/>
        <dsp:cNvSpPr/>
      </dsp:nvSpPr>
      <dsp:spPr>
        <a:xfrm>
          <a:off x="5635800" y="41379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8CAE-A038-42B2-9B21-615FCB75BDA8}">
      <dsp:nvSpPr>
        <dsp:cNvPr id="0" name=""/>
        <dsp:cNvSpPr/>
      </dsp:nvSpPr>
      <dsp:spPr>
        <a:xfrm>
          <a:off x="5635800" y="205263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Educational Resources</a:t>
          </a:r>
        </a:p>
      </dsp:txBody>
      <dsp:txXfrm>
        <a:off x="5635800" y="2052638"/>
        <a:ext cx="4320000" cy="648000"/>
      </dsp:txXfrm>
    </dsp:sp>
    <dsp:sp modelId="{FAC48247-2F50-4C3D-ABE8-885FB2D38715}">
      <dsp:nvSpPr>
        <dsp:cNvPr id="0" name=""/>
        <dsp:cNvSpPr/>
      </dsp:nvSpPr>
      <dsp:spPr>
        <a:xfrm>
          <a:off x="5635800" y="2759634"/>
          <a:ext cx="4320000" cy="60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AI-Powered tutor </a:t>
          </a:r>
          <a:r>
            <a:rPr lang="en-US" sz="1700" b="1" kern="1200"/>
            <a:t>guides</a:t>
          </a:r>
          <a:r>
            <a:rPr lang="en-US" sz="1700" kern="1200"/>
            <a:t> students to help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</dsp:txBody>
      <dsp:txXfrm>
        <a:off x="5635800" y="2759634"/>
        <a:ext cx="4320000" cy="603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4BF3D-9530-42C9-9502-080821D8DAF1}">
      <dsp:nvSpPr>
        <dsp:cNvPr id="0" name=""/>
        <dsp:cNvSpPr/>
      </dsp:nvSpPr>
      <dsp:spPr>
        <a:xfrm>
          <a:off x="1747800" y="32142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EE54E-8896-431A-806E-5F338058E6B1}">
      <dsp:nvSpPr>
        <dsp:cNvPr id="0" name=""/>
        <dsp:cNvSpPr/>
      </dsp:nvSpPr>
      <dsp:spPr>
        <a:xfrm>
          <a:off x="559800" y="27359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126 Colleges in Ohio</a:t>
          </a:r>
        </a:p>
      </dsp:txBody>
      <dsp:txXfrm>
        <a:off x="559800" y="2735970"/>
        <a:ext cx="4320000" cy="720000"/>
      </dsp:txXfrm>
    </dsp:sp>
    <dsp:sp modelId="{9938DAD1-ED30-4162-8F31-A145F250555D}">
      <dsp:nvSpPr>
        <dsp:cNvPr id="0" name=""/>
        <dsp:cNvSpPr/>
      </dsp:nvSpPr>
      <dsp:spPr>
        <a:xfrm>
          <a:off x="6823800" y="32142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94DF7-34A0-4653-85AE-71427A3D1EF4}">
      <dsp:nvSpPr>
        <dsp:cNvPr id="0" name=""/>
        <dsp:cNvSpPr/>
      </dsp:nvSpPr>
      <dsp:spPr>
        <a:xfrm>
          <a:off x="5635800" y="27359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Sold to Institutions</a:t>
          </a:r>
        </a:p>
      </dsp:txBody>
      <dsp:txXfrm>
        <a:off x="5635800" y="273597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AE079-2338-7447-9CAB-08B7EDD20175}">
      <dsp:nvSpPr>
        <dsp:cNvPr id="0" name=""/>
        <dsp:cNvSpPr/>
      </dsp:nvSpPr>
      <dsp:spPr>
        <a:xfrm>
          <a:off x="0" y="8609"/>
          <a:ext cx="5762564" cy="171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/>
            <a:t>School pays </a:t>
          </a:r>
          <a:r>
            <a:rPr lang="en-US" sz="4300" b="1" kern="1200"/>
            <a:t>$5</a:t>
          </a:r>
          <a:r>
            <a:rPr lang="en-US" sz="4300" kern="1200"/>
            <a:t>/student/month</a:t>
          </a:r>
        </a:p>
      </dsp:txBody>
      <dsp:txXfrm>
        <a:off x="83502" y="92111"/>
        <a:ext cx="5595560" cy="1543536"/>
      </dsp:txXfrm>
    </dsp:sp>
    <dsp:sp modelId="{14C738E2-3449-7648-847A-2AED30C12F8F}">
      <dsp:nvSpPr>
        <dsp:cNvPr id="0" name=""/>
        <dsp:cNvSpPr/>
      </dsp:nvSpPr>
      <dsp:spPr>
        <a:xfrm>
          <a:off x="0" y="1842989"/>
          <a:ext cx="5762564" cy="1710540"/>
        </a:xfrm>
        <a:prstGeom prst="roundRect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~</a:t>
          </a:r>
          <a:r>
            <a:rPr lang="en-US" sz="4300" b="1" kern="1200"/>
            <a:t>17,000</a:t>
          </a:r>
          <a:r>
            <a:rPr lang="en-US" sz="4300" kern="1200"/>
            <a:t> students per school</a:t>
          </a:r>
        </a:p>
      </dsp:txBody>
      <dsp:txXfrm>
        <a:off x="83502" y="1926491"/>
        <a:ext cx="5595560" cy="1543536"/>
      </dsp:txXfrm>
    </dsp:sp>
    <dsp:sp modelId="{9F2C3037-3F9C-E44A-A054-5FA4FB619250}">
      <dsp:nvSpPr>
        <dsp:cNvPr id="0" name=""/>
        <dsp:cNvSpPr/>
      </dsp:nvSpPr>
      <dsp:spPr>
        <a:xfrm>
          <a:off x="0" y="3677369"/>
          <a:ext cx="5762564" cy="171054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Schools give license to </a:t>
          </a:r>
          <a:r>
            <a:rPr lang="en-US" sz="4300" b="1" kern="1200"/>
            <a:t>~17% </a:t>
          </a:r>
          <a:r>
            <a:rPr lang="en-US" sz="4300" kern="1200"/>
            <a:t>students</a:t>
          </a:r>
        </a:p>
      </dsp:txBody>
      <dsp:txXfrm>
        <a:off x="83502" y="3760871"/>
        <a:ext cx="5595560" cy="15435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167EA-BC4C-6745-9CD6-F7DC85C4C6F9}">
      <dsp:nvSpPr>
        <dsp:cNvPr id="0" name=""/>
        <dsp:cNvSpPr/>
      </dsp:nvSpPr>
      <dsp:spPr>
        <a:xfrm>
          <a:off x="3286" y="1177049"/>
          <a:ext cx="3203971" cy="1090791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Year 1: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Development and launch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86" y="1177049"/>
        <a:ext cx="3203971" cy="1090791"/>
      </dsp:txXfrm>
    </dsp:sp>
    <dsp:sp modelId="{E4DC2200-780D-264F-9AA2-50E2ED8EACBE}">
      <dsp:nvSpPr>
        <dsp:cNvPr id="0" name=""/>
        <dsp:cNvSpPr/>
      </dsp:nvSpPr>
      <dsp:spPr>
        <a:xfrm>
          <a:off x="3286" y="2267840"/>
          <a:ext cx="3203971" cy="79056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BD177-C6DA-5445-9925-8E5CD563E18B}">
      <dsp:nvSpPr>
        <dsp:cNvPr id="0" name=""/>
        <dsp:cNvSpPr/>
      </dsp:nvSpPr>
      <dsp:spPr>
        <a:xfrm>
          <a:off x="3655814" y="1177049"/>
          <a:ext cx="3203971" cy="1090791"/>
        </a:xfrm>
        <a:prstGeom prst="rect">
          <a:avLst/>
        </a:prstGeom>
        <a:solidFill>
          <a:schemeClr val="accent1">
            <a:shade val="50000"/>
            <a:hueOff val="144610"/>
            <a:satOff val="-35908"/>
            <a:lumOff val="33919"/>
            <a:alphaOff val="0"/>
          </a:schemeClr>
        </a:solidFill>
        <a:ln w="12700" cap="flat" cmpd="sng" algn="ctr">
          <a:solidFill>
            <a:schemeClr val="accent1">
              <a:shade val="50000"/>
              <a:hueOff val="144610"/>
              <a:satOff val="-35908"/>
              <a:lumOff val="33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Year 2: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Increase Adoption Rate</a:t>
          </a:r>
        </a:p>
      </dsp:txBody>
      <dsp:txXfrm>
        <a:off x="3655814" y="1177049"/>
        <a:ext cx="3203971" cy="1090791"/>
      </dsp:txXfrm>
    </dsp:sp>
    <dsp:sp modelId="{BE35117D-1DC0-BF47-AFCB-31C5BD14449A}">
      <dsp:nvSpPr>
        <dsp:cNvPr id="0" name=""/>
        <dsp:cNvSpPr/>
      </dsp:nvSpPr>
      <dsp:spPr>
        <a:xfrm>
          <a:off x="3655814" y="2267840"/>
          <a:ext cx="3203971" cy="79056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A7DE1-D2C0-FB40-86DE-CEEF6A7F5386}">
      <dsp:nvSpPr>
        <dsp:cNvPr id="0" name=""/>
        <dsp:cNvSpPr/>
      </dsp:nvSpPr>
      <dsp:spPr>
        <a:xfrm>
          <a:off x="7308342" y="1177049"/>
          <a:ext cx="3203971" cy="1090791"/>
        </a:xfrm>
        <a:prstGeom prst="rect">
          <a:avLst/>
        </a:prstGeom>
        <a:solidFill>
          <a:schemeClr val="accent1">
            <a:shade val="50000"/>
            <a:hueOff val="144610"/>
            <a:satOff val="-35908"/>
            <a:lumOff val="33919"/>
            <a:alphaOff val="0"/>
          </a:schemeClr>
        </a:solidFill>
        <a:ln w="12700" cap="flat" cmpd="sng" algn="ctr">
          <a:solidFill>
            <a:schemeClr val="accent1">
              <a:shade val="50000"/>
              <a:hueOff val="144610"/>
              <a:satOff val="-35908"/>
              <a:lumOff val="33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Year 3: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Breakeven</a:t>
          </a:r>
        </a:p>
      </dsp:txBody>
      <dsp:txXfrm>
        <a:off x="7308342" y="1177049"/>
        <a:ext cx="3203971" cy="1090791"/>
      </dsp:txXfrm>
    </dsp:sp>
    <dsp:sp modelId="{6EC9E1F4-2C7A-AD41-8998-929471F7BC83}">
      <dsp:nvSpPr>
        <dsp:cNvPr id="0" name=""/>
        <dsp:cNvSpPr/>
      </dsp:nvSpPr>
      <dsp:spPr>
        <a:xfrm>
          <a:off x="7308342" y="2267840"/>
          <a:ext cx="3203971" cy="79056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11D020-C5CB-5F29-4909-4633986830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7000A-DBC3-3D1B-1579-C180F055ED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5555-2FD6-2F42-9DC6-9B0BACC27B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E9E25-514E-1C01-0AE4-7086DFCC8A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9FE6F-A0FD-3659-BD1D-8C6B38A9A3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B8728-0C89-0147-A055-EB33AB3A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7064-696A-5D44-A687-064A2F4F40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06DF4-6989-7A45-AD99-3CEAF909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1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7" r:id="rId6"/>
    <p:sldLayoutId id="2147483762" r:id="rId7"/>
    <p:sldLayoutId id="2147483763" r:id="rId8"/>
    <p:sldLayoutId id="2147483764" r:id="rId9"/>
    <p:sldLayoutId id="2147483766" r:id="rId10"/>
    <p:sldLayoutId id="214748376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FBA3E-AFB8-FB94-DDF6-9E0415AB7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6"/>
            <a:ext cx="10668000" cy="1038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The Problem</a:t>
            </a:r>
          </a:p>
        </p:txBody>
      </p:sp>
      <p:graphicFrame>
        <p:nvGraphicFramePr>
          <p:cNvPr id="16" name="TextBox 3">
            <a:extLst>
              <a:ext uri="{FF2B5EF4-FFF2-40B4-BE49-F238E27FC236}">
                <a16:creationId xmlns:a16="http://schemas.microsoft.com/office/drawing/2014/main" id="{FF5BFF6C-933D-B28F-EAC0-051600507E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803923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05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FBA3E-AFB8-FB94-DDF6-9E0415AB7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6"/>
            <a:ext cx="10668000" cy="1038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The Team</a:t>
            </a:r>
          </a:p>
        </p:txBody>
      </p:sp>
      <p:pic>
        <p:nvPicPr>
          <p:cNvPr id="5" name="Picture 4" descr="A child standing in front of a door&#10;&#10;Description automatically generated">
            <a:extLst>
              <a:ext uri="{FF2B5EF4-FFF2-40B4-BE49-F238E27FC236}">
                <a16:creationId xmlns:a16="http://schemas.microsoft.com/office/drawing/2014/main" id="{163BFECC-3125-A719-F87B-96F7EBAF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37" y="1920361"/>
            <a:ext cx="1386649" cy="1943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4992A-53DF-8735-7080-C759AF040B2E}"/>
              </a:ext>
            </a:extLst>
          </p:cNvPr>
          <p:cNvSpPr txBox="1"/>
          <p:nvPr/>
        </p:nvSpPr>
        <p:spPr>
          <a:xfrm>
            <a:off x="545322" y="4165426"/>
            <a:ext cx="2328983" cy="14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5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Erik Franks:</a:t>
            </a:r>
            <a:endParaRPr lang="en-US" sz="155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 of Marketing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Co-founder of an IT consulting company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FA617-9977-854D-F6CB-35A3CE04C010}"/>
              </a:ext>
            </a:extLst>
          </p:cNvPr>
          <p:cNvSpPr txBox="1"/>
          <p:nvPr/>
        </p:nvSpPr>
        <p:spPr>
          <a:xfrm>
            <a:off x="2874305" y="4136670"/>
            <a:ext cx="2415981" cy="167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5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</a:t>
            </a:r>
            <a:r>
              <a:rPr lang="en-US" sz="1552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Thakker</a:t>
            </a:r>
            <a:r>
              <a:rPr lang="en-US" sz="15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 of Computer Science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Vice-President of the Entrepreneurship Club at CSU</a:t>
            </a:r>
            <a:endParaRPr lang="en-US" sz="1600"/>
          </a:p>
        </p:txBody>
      </p:sp>
      <p:pic>
        <p:nvPicPr>
          <p:cNvPr id="9" name="Picture 8" descr="A child standing in front of a building&#10;&#10;Description automatically generated">
            <a:extLst>
              <a:ext uri="{FF2B5EF4-FFF2-40B4-BE49-F238E27FC236}">
                <a16:creationId xmlns:a16="http://schemas.microsoft.com/office/drawing/2014/main" id="{F993090F-347B-E70D-A328-1254D92F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48" y="1920360"/>
            <a:ext cx="1386649" cy="1943901"/>
          </a:xfrm>
          <a:prstGeom prst="rect">
            <a:avLst/>
          </a:prstGeom>
        </p:spPr>
      </p:pic>
      <p:pic>
        <p:nvPicPr>
          <p:cNvPr id="11" name="Picture 10" descr="A person sitting at a table&#10;&#10;Description automatically generated">
            <a:extLst>
              <a:ext uri="{FF2B5EF4-FFF2-40B4-BE49-F238E27FC236}">
                <a16:creationId xmlns:a16="http://schemas.microsoft.com/office/drawing/2014/main" id="{B88D9889-79D3-E0CA-1E58-70F5DC30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371" y="1807917"/>
            <a:ext cx="1711879" cy="2056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E4786E-D74A-391A-1D17-2E2EAC4A0EDA}"/>
              </a:ext>
            </a:extLst>
          </p:cNvPr>
          <p:cNvSpPr txBox="1"/>
          <p:nvPr/>
        </p:nvSpPr>
        <p:spPr>
          <a:xfrm>
            <a:off x="7446248" y="4136670"/>
            <a:ext cx="2113040" cy="14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5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 Franks: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 of IT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Co-founder of an IT consulting company</a:t>
            </a:r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A9563A-91A7-88D4-C8C5-5D989D5DC1F6}"/>
              </a:ext>
            </a:extLst>
          </p:cNvPr>
          <p:cNvSpPr txBox="1"/>
          <p:nvPr/>
        </p:nvSpPr>
        <p:spPr>
          <a:xfrm>
            <a:off x="9617878" y="4165426"/>
            <a:ext cx="2328983" cy="962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552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Hasritha</a:t>
            </a:r>
            <a:r>
              <a:rPr lang="en-US" sz="15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52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Puthalapattu</a:t>
            </a:r>
            <a:r>
              <a:rPr lang="en-US" sz="155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Masters in MIS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Strategist</a:t>
            </a:r>
            <a:endParaRPr lang="en-US" sz="1600"/>
          </a:p>
        </p:txBody>
      </p:sp>
      <p:pic>
        <p:nvPicPr>
          <p:cNvPr id="18" name="Picture 17" descr="A person taking a selfie&#10;&#10;Description automatically generated">
            <a:extLst>
              <a:ext uri="{FF2B5EF4-FFF2-40B4-BE49-F238E27FC236}">
                <a16:creationId xmlns:a16="http://schemas.microsoft.com/office/drawing/2014/main" id="{8AE369EC-CF73-9767-E60B-B82355B17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081" y="1561642"/>
            <a:ext cx="920943" cy="23193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66390E-316D-BD65-9866-C016C15190AD}"/>
              </a:ext>
            </a:extLst>
          </p:cNvPr>
          <p:cNvSpPr txBox="1"/>
          <p:nvPr/>
        </p:nvSpPr>
        <p:spPr>
          <a:xfrm>
            <a:off x="5395779" y="4136670"/>
            <a:ext cx="1805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Siri </a:t>
            </a:r>
            <a:r>
              <a:rPr lang="en-US" sz="1600" b="1" err="1"/>
              <a:t>Pathapati</a:t>
            </a:r>
            <a:r>
              <a:rPr lang="en-US" sz="1600" b="1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Student of Finance and 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Serial Entrepreneur</a:t>
            </a:r>
          </a:p>
        </p:txBody>
      </p:sp>
      <p:pic>
        <p:nvPicPr>
          <p:cNvPr id="8" name="Picture 7" descr="A person standing on a railing overlooking water&#10;&#10;Description automatically generated">
            <a:extLst>
              <a:ext uri="{FF2B5EF4-FFF2-40B4-BE49-F238E27FC236}">
                <a16:creationId xmlns:a16="http://schemas.microsoft.com/office/drawing/2014/main" id="{5FBBD9D6-38CC-9ECD-1579-309B48A66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658480" y="2001134"/>
            <a:ext cx="2129287" cy="15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691A0DB-BBB6-400A-AFFD-A3823E6D4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87" b="16148"/>
          <a:stretch/>
        </p:blipFill>
        <p:spPr>
          <a:xfrm>
            <a:off x="-1" y="596644"/>
            <a:ext cx="12192001" cy="56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FBD1FE3-C475-C298-C2D3-B674BEB04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726" b="87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6A9B6-28B4-3CF1-BEDC-445A8A7C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92" y="132887"/>
            <a:ext cx="5183542" cy="2133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9008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18F02-CFB7-84AC-93E2-9AFBF919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2474"/>
            <a:ext cx="10050651" cy="1782150"/>
          </a:xfrm>
        </p:spPr>
        <p:txBody>
          <a:bodyPr anchor="b">
            <a:normAutofit/>
          </a:bodyPr>
          <a:lstStyle/>
          <a:p>
            <a:r>
              <a:rPr lang="en-US"/>
              <a:t>The Product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0ABA4F-B787-BFC8-84D9-84C24B4BC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343508"/>
              </p:ext>
            </p:extLst>
          </p:nvPr>
        </p:nvGraphicFramePr>
        <p:xfrm>
          <a:off x="1615376" y="2617470"/>
          <a:ext cx="8496300" cy="3449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22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25277-7FFE-643B-CB20-56C5B995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/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E6C369-F0B7-7FDE-0EC1-CE0EA34FB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858408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13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FBA3E-AFB8-FB94-DDF6-9E0415AB7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596644"/>
            <a:ext cx="6838100" cy="2496008"/>
          </a:xfrm>
        </p:spPr>
        <p:txBody>
          <a:bodyPr anchor="ctr">
            <a:normAutofit/>
          </a:bodyPr>
          <a:lstStyle/>
          <a:p>
            <a:r>
              <a:rPr lang="en-US"/>
              <a:t>The Market</a:t>
            </a:r>
          </a:p>
        </p:txBody>
      </p:sp>
      <p:pic>
        <p:nvPicPr>
          <p:cNvPr id="4" name="Picture 3" descr=" Global AI in education market share, by application, 2021 (%)">
            <a:extLst>
              <a:ext uri="{FF2B5EF4-FFF2-40B4-BE49-F238E27FC236}">
                <a16:creationId xmlns:a16="http://schemas.microsoft.com/office/drawing/2014/main" id="{5C06C6D8-8E3D-51BD-17AB-FCADFFD26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864"/>
          <a:stretch/>
        </p:blipFill>
        <p:spPr>
          <a:xfrm>
            <a:off x="6116226" y="3459700"/>
            <a:ext cx="5468188" cy="2832356"/>
          </a:xfrm>
          <a:prstGeom prst="rect">
            <a:avLst/>
          </a:prstGeom>
        </p:spPr>
      </p:pic>
      <p:pic>
        <p:nvPicPr>
          <p:cNvPr id="5" name="Picture 4" descr=" U.S. AI in education market size, by component, 2020 - 2030 (USD Million)">
            <a:extLst>
              <a:ext uri="{FF2B5EF4-FFF2-40B4-BE49-F238E27FC236}">
                <a16:creationId xmlns:a16="http://schemas.microsoft.com/office/drawing/2014/main" id="{70D03FAB-9D8C-9BB6-B16A-8E4F411FD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" r="2" b="2"/>
          <a:stretch/>
        </p:blipFill>
        <p:spPr>
          <a:xfrm>
            <a:off x="594361" y="3459700"/>
            <a:ext cx="5466716" cy="28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FBA3E-AFB8-FB94-DDF6-9E0415AB7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1" cy="1795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The Target Market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30B70C-AFDF-1DED-73DF-A81985E56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46564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16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FBA3E-AFB8-FB94-DDF6-9E0415AB7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77" y="341708"/>
            <a:ext cx="4030834" cy="53917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The Competition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65EE0A-2BCD-7681-7DB4-383A75119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23126"/>
              </p:ext>
            </p:extLst>
          </p:nvPr>
        </p:nvGraphicFramePr>
        <p:xfrm>
          <a:off x="1588770" y="1932411"/>
          <a:ext cx="907468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28">
                  <a:extLst>
                    <a:ext uri="{9D8B030D-6E8A-4147-A177-3AD203B41FA5}">
                      <a16:colId xmlns:a16="http://schemas.microsoft.com/office/drawing/2014/main" val="2557300348"/>
                    </a:ext>
                  </a:extLst>
                </a:gridCol>
                <a:gridCol w="1619502">
                  <a:extLst>
                    <a:ext uri="{9D8B030D-6E8A-4147-A177-3AD203B41FA5}">
                      <a16:colId xmlns:a16="http://schemas.microsoft.com/office/drawing/2014/main" val="60243565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70633678"/>
                    </a:ext>
                  </a:extLst>
                </a:gridCol>
                <a:gridCol w="1427019">
                  <a:extLst>
                    <a:ext uri="{9D8B030D-6E8A-4147-A177-3AD203B41FA5}">
                      <a16:colId xmlns:a16="http://schemas.microsoft.com/office/drawing/2014/main" val="1061216001"/>
                    </a:ext>
                  </a:extLst>
                </a:gridCol>
                <a:gridCol w="1471774">
                  <a:extLst>
                    <a:ext uri="{9D8B030D-6E8A-4147-A177-3AD203B41FA5}">
                      <a16:colId xmlns:a16="http://schemas.microsoft.com/office/drawing/2014/main" val="3679556370"/>
                    </a:ext>
                  </a:extLst>
                </a:gridCol>
                <a:gridCol w="1710229">
                  <a:extLst>
                    <a:ext uri="{9D8B030D-6E8A-4147-A177-3AD203B41FA5}">
                      <a16:colId xmlns:a16="http://schemas.microsoft.com/office/drawing/2014/main" val="1999256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Learning Resource Suggestions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Analytics for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In-Depth analytics for professors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Pre-learning to gauge 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AI-Powered Tutoring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98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/>
                        <a:t>L.A.S.T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6031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7161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err="1"/>
                        <a:t>DreamBox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150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err="1"/>
                        <a:t>Knewton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308193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AEA27AC-313F-940E-DF77-207DF3497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504" y="3166208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4AFC0453-228A-1CC0-A497-7DB9871EB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0815" y="3722275"/>
            <a:ext cx="457200" cy="4572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1FD0F1C-3F9B-1549-958F-88C7D33D7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0000">
            <a:off x="3580816" y="4323188"/>
            <a:ext cx="457200" cy="4572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84643F74-AC04-40E4-C649-9B984B91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2977" y="4869079"/>
            <a:ext cx="457200" cy="4572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D5852E1-0563-858D-8D34-50042D0AB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0815" y="3166208"/>
            <a:ext cx="457200" cy="4572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57FCB8B2-1538-F2AB-1E8A-1198A20CC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504" y="3734157"/>
            <a:ext cx="457200" cy="4572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0EDCB719-6D4C-480F-5748-BF8FB04ED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3200" y="3166208"/>
            <a:ext cx="457200" cy="4572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4558464-CA41-9A2E-B893-BDEE8776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0755" y="3153718"/>
            <a:ext cx="457200" cy="4572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D84B0035-7AE0-5D3A-95DA-A48A31D2D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1444" y="3153718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8768C3-818E-EE4C-5DF3-E8881D80FA4E}"/>
              </a:ext>
            </a:extLst>
          </p:cNvPr>
          <p:cNvSpPr txBox="1"/>
          <p:nvPr/>
        </p:nvSpPr>
        <p:spPr>
          <a:xfrm>
            <a:off x="1760220" y="5407131"/>
            <a:ext cx="5751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These tools are </a:t>
            </a:r>
            <a:r>
              <a:rPr lang="en-US" sz="2000" b="1"/>
              <a:t>complementary: </a:t>
            </a:r>
            <a:r>
              <a:rPr lang="en-US" sz="2000"/>
              <a:t>they can be </a:t>
            </a:r>
            <a:r>
              <a:rPr lang="en-US" sz="2000" b="1"/>
              <a:t>used together </a:t>
            </a:r>
            <a:r>
              <a:rPr lang="en-US" sz="2000"/>
              <a:t>to create more value</a:t>
            </a: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C6B825FB-8C1B-731E-7ABF-162D8C8B2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504" y="4301130"/>
            <a:ext cx="457200" cy="45720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E3C23CDF-379F-0052-0BC9-E46832E05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3200" y="3722275"/>
            <a:ext cx="457200" cy="45720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7FB6082-9706-6069-4D9A-5E247A36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504" y="486907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0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F6AB-2788-25DF-97A7-8D16FF0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030834" cy="53917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The Revenue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CC10D-3BC8-C33A-F2CC-3B35605800EB}"/>
              </a:ext>
            </a:extLst>
          </p:cNvPr>
          <p:cNvSpPr txBox="1"/>
          <p:nvPr/>
        </p:nvSpPr>
        <p:spPr>
          <a:xfrm>
            <a:off x="8139543" y="4229097"/>
            <a:ext cx="3214255" cy="820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17" name="TextBox 9">
            <a:extLst>
              <a:ext uri="{FF2B5EF4-FFF2-40B4-BE49-F238E27FC236}">
                <a16:creationId xmlns:a16="http://schemas.microsoft.com/office/drawing/2014/main" id="{01F3742E-5D4D-0496-C822-070610177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254627"/>
              </p:ext>
            </p:extLst>
          </p:nvPr>
        </p:nvGraphicFramePr>
        <p:xfrm>
          <a:off x="5591236" y="780444"/>
          <a:ext cx="5762564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E98645E-1357-BFC7-3CD6-5A3C3EB6327B}"/>
              </a:ext>
            </a:extLst>
          </p:cNvPr>
          <p:cNvSpPr txBox="1"/>
          <p:nvPr/>
        </p:nvSpPr>
        <p:spPr>
          <a:xfrm>
            <a:off x="708660" y="3429000"/>
            <a:ext cx="4270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cs typeface="Aharoni" panose="02010803020104030203" pitchFamily="2" charset="-79"/>
              </a:rPr>
              <a:t>$14,450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cs typeface="Aharoni" panose="02010803020104030203" pitchFamily="2" charset="-79"/>
              </a:rPr>
              <a:t>College / Month</a:t>
            </a:r>
          </a:p>
        </p:txBody>
      </p:sp>
    </p:spTree>
    <p:extLst>
      <p:ext uri="{BB962C8B-B14F-4D97-AF65-F5344CB8AC3E}">
        <p14:creationId xmlns:p14="http://schemas.microsoft.com/office/powerpoint/2010/main" val="122836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F6AB-2788-25DF-97A7-8D16FF04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2F94B5-905E-DBA6-E890-F55368D26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934273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00A981-8624-613B-8694-A2F0B61013AA}"/>
              </a:ext>
            </a:extLst>
          </p:cNvPr>
          <p:cNvSpPr txBox="1"/>
          <p:nvPr/>
        </p:nvSpPr>
        <p:spPr>
          <a:xfrm>
            <a:off x="838199" y="4229098"/>
            <a:ext cx="321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$100,000 spent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6 months </a:t>
            </a:r>
            <a:r>
              <a:rPr lang="en-US" sz="1600"/>
              <a:t>developing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93A2F-93D6-7A24-0088-B8E0530D5434}"/>
              </a:ext>
            </a:extLst>
          </p:cNvPr>
          <p:cNvSpPr txBox="1"/>
          <p:nvPr/>
        </p:nvSpPr>
        <p:spPr>
          <a:xfrm>
            <a:off x="4488871" y="4229097"/>
            <a:ext cx="3214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Add </a:t>
            </a:r>
            <a:r>
              <a:rPr lang="en-US" sz="1600" b="1"/>
              <a:t>1</a:t>
            </a:r>
            <a:r>
              <a:rPr lang="en-US" sz="1600"/>
              <a:t> </a:t>
            </a:r>
            <a:r>
              <a:rPr lang="en-US" sz="1600" b="1"/>
              <a:t>College</a:t>
            </a:r>
            <a:r>
              <a:rPr lang="en-US" sz="1600"/>
              <a:t>/ </a:t>
            </a:r>
            <a:r>
              <a:rPr lang="en-US" sz="1600" b="1"/>
              <a:t>2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Have schools adopt to </a:t>
            </a:r>
            <a:r>
              <a:rPr lang="en-US" sz="1600" b="1"/>
              <a:t>20% of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CC10D-3BC8-C33A-F2CC-3B35605800EB}"/>
              </a:ext>
            </a:extLst>
          </p:cNvPr>
          <p:cNvSpPr txBox="1"/>
          <p:nvPr/>
        </p:nvSpPr>
        <p:spPr>
          <a:xfrm>
            <a:off x="8139543" y="4229097"/>
            <a:ext cx="321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Revenue covers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Adoption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46116911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FadeVTI</vt:lpstr>
      <vt:lpstr>The Problem</vt:lpstr>
      <vt:lpstr>The Solution</vt:lpstr>
      <vt:lpstr>The Product</vt:lpstr>
      <vt:lpstr>How it Works</vt:lpstr>
      <vt:lpstr>The Market</vt:lpstr>
      <vt:lpstr>The Target Market</vt:lpstr>
      <vt:lpstr>The Competition</vt:lpstr>
      <vt:lpstr>The Revenue</vt:lpstr>
      <vt:lpstr>The Costs</vt:lpstr>
      <vt:lpstr>The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Erik L Franks</dc:creator>
  <cp:revision>2</cp:revision>
  <dcterms:created xsi:type="dcterms:W3CDTF">2024-04-19T17:08:28Z</dcterms:created>
  <dcterms:modified xsi:type="dcterms:W3CDTF">2024-04-22T16:18:40Z</dcterms:modified>
</cp:coreProperties>
</file>