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8" r:id="rId4"/>
    <p:sldId id="258" r:id="rId5"/>
    <p:sldId id="267" r:id="rId6"/>
    <p:sldId id="259" r:id="rId7"/>
    <p:sldId id="260" r:id="rId8"/>
    <p:sldId id="265" r:id="rId9"/>
    <p:sldId id="26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77" autoAdjust="0"/>
  </p:normalViewPr>
  <p:slideViewPr>
    <p:cSldViewPr>
      <p:cViewPr>
        <p:scale>
          <a:sx n="77" d="100"/>
          <a:sy n="77" d="100"/>
        </p:scale>
        <p:origin x="210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9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0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45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6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032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8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5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9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0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2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8A8D-D91E-4475-BA47-11B5AE3C581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8EA15F-DE2D-45B7-8C75-FB5E0B97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EDE7CB-5F5E-1B65-4462-FF1EBB420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12903"/>
            <a:ext cx="960120" cy="960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A6CD02-B574-A569-8585-735566FD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49" y="512903"/>
            <a:ext cx="967740" cy="96774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E269E-220E-E588-E47C-404AEC0B5C0E}"/>
              </a:ext>
            </a:extLst>
          </p:cNvPr>
          <p:cNvSpPr txBox="1"/>
          <p:nvPr/>
        </p:nvSpPr>
        <p:spPr>
          <a:xfrm>
            <a:off x="2051720" y="512903"/>
            <a:ext cx="4572000" cy="11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SCHOOL OF ENGINEERING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INSTITUTE OF MEDICAL AND TECHNICAL SCIENCES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0BC04-6C51-1063-DE84-CF742BBBAA3D}"/>
              </a:ext>
            </a:extLst>
          </p:cNvPr>
          <p:cNvSpPr txBox="1"/>
          <p:nvPr/>
        </p:nvSpPr>
        <p:spPr>
          <a:xfrm>
            <a:off x="646111" y="1965194"/>
            <a:ext cx="65181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CSA0697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 FOR LOWER BOUND 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91180-50AE-46D0-2C42-A734F48C0FA6}"/>
              </a:ext>
            </a:extLst>
          </p:cNvPr>
          <p:cNvSpPr txBox="1"/>
          <p:nvPr/>
        </p:nvSpPr>
        <p:spPr>
          <a:xfrm>
            <a:off x="1276468" y="3165251"/>
            <a:ext cx="5904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Algorithmic in N-Queens with Backtracking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2FE54-EC35-F9DB-D0CB-7DF98E4C22C6}"/>
              </a:ext>
            </a:extLst>
          </p:cNvPr>
          <p:cNvSpPr txBox="1"/>
          <p:nvPr/>
        </p:nvSpPr>
        <p:spPr>
          <a:xfrm>
            <a:off x="792088" y="482925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Dr. Gnana Soundari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61EE2-5C62-85F3-7A9A-1AA6E340E275}"/>
              </a:ext>
            </a:extLst>
          </p:cNvPr>
          <p:cNvSpPr txBox="1"/>
          <p:nvPr/>
        </p:nvSpPr>
        <p:spPr>
          <a:xfrm>
            <a:off x="812169" y="523216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:C. Harsha Vardhan Reddy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REG.NO:192210375</a:t>
            </a:r>
          </a:p>
        </p:txBody>
      </p:sp>
    </p:spTree>
    <p:extLst>
      <p:ext uri="{BB962C8B-B14F-4D97-AF65-F5344CB8AC3E}">
        <p14:creationId xmlns:p14="http://schemas.microsoft.com/office/powerpoint/2010/main" val="283538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D1984-F735-DE2B-85CF-C72717770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6552728" cy="50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 is a classic combinatorial problem that involves placing N queens on an N×N chessboard such that no two queens threaten each other.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can be solved using various techniques, and one of the most efficient approaches is through backtracking.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an algorithmic paradigm that builds the solution incrementally, abandoning a solution path as soon as it determines that it cannot lead to a valid solution.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N-Queens problem, the algorithm places queens one by one in different columns, starting from the leftmost column.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each column, the algorithm checks if placing a queen in a particular row is safe by ensuring that no other queens threaten the position horizontally, vertically, or diagonally.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9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F43DE-4139-7C25-AEAF-F38D7F7652FD}"/>
              </a:ext>
            </a:extLst>
          </p:cNvPr>
          <p:cNvSpPr txBox="1"/>
          <p:nvPr/>
        </p:nvSpPr>
        <p:spPr>
          <a:xfrm>
            <a:off x="467544" y="332656"/>
            <a:ext cx="67687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N-Queens: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 is a classic combinatorial problem in computer science and mathematics.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placing N queens on an N×N chessboard such that no two queens can attack each other.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all possible configurations where the queens can be placed under these constraints.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65293-9AC1-96B0-FAF0-0CF76D5F7954}"/>
              </a:ext>
            </a:extLst>
          </p:cNvPr>
          <p:cNvSpPr txBox="1"/>
          <p:nvPr/>
        </p:nvSpPr>
        <p:spPr>
          <a:xfrm>
            <a:off x="539552" y="3412625"/>
            <a:ext cx="698477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Tracking: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an algorithmic technique used to solve problems incrementally by trying out partial solutions and then abandoning them if they don't lead to a valid solution.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6652512" cy="43951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 is a well-known challenge in the field of combinatorial optimization and algorithm design.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place N queens on an N×N chessboard in such a way that no two queens can attack each other.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no two queens should share the same row, column, or diagonal.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N-Queens problem efficiently, various techniques can be applied, including brute force and backtracking. Among these, backtracking stands out as a practical and effective method.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a depth-first search algorithm that incrementally builds the solution, testing each partial solution for feasibility.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current configuration leads to a conflict, the algorithm backtracks by removing the last placed queen and tries a different position. This process continues until a solution is found or all possible configurations are exhausted.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209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F8751-A080-6C2C-D762-062E7BD9B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2857143" cy="24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23BA0-291F-0F35-98B6-9AA03199A321}"/>
              </a:ext>
            </a:extLst>
          </p:cNvPr>
          <p:cNvSpPr txBox="1"/>
          <p:nvPr/>
        </p:nvSpPr>
        <p:spPr>
          <a:xfrm>
            <a:off x="3692488" y="69857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N- Queens Backtracking: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D33B6-41AE-FCE7-43A9-9AAB923978D9}"/>
              </a:ext>
            </a:extLst>
          </p:cNvPr>
          <p:cNvSpPr txBox="1"/>
          <p:nvPr/>
        </p:nvSpPr>
        <p:spPr>
          <a:xfrm>
            <a:off x="3779912" y="1268760"/>
            <a:ext cx="33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queen must be placed in a unique row.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F1874-71E6-8BBD-3315-AB21C9414DAB}"/>
              </a:ext>
            </a:extLst>
          </p:cNvPr>
          <p:cNvSpPr txBox="1"/>
          <p:nvPr/>
        </p:nvSpPr>
        <p:spPr>
          <a:xfrm>
            <a:off x="3777275" y="1891843"/>
            <a:ext cx="335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should be placed in the same column.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AD45C2-C77F-35B8-31BF-473D0A680375}"/>
              </a:ext>
            </a:extLst>
          </p:cNvPr>
          <p:cNvSpPr txBox="1"/>
          <p:nvPr/>
        </p:nvSpPr>
        <p:spPr>
          <a:xfrm>
            <a:off x="3707904" y="2528189"/>
            <a:ext cx="360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should be placed on the same diagonal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4FAC7-29A1-F386-90ED-9FE0BECCFC43}"/>
              </a:ext>
            </a:extLst>
          </p:cNvPr>
          <p:cNvSpPr txBox="1"/>
          <p:nvPr/>
        </p:nvSpPr>
        <p:spPr>
          <a:xfrm>
            <a:off x="652128" y="3294536"/>
            <a:ext cx="69442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any row, no valid column can be found for placing the queen the algorithm backtracks to the previous row and tries a different column placement for the queen in that row.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7C192-1790-0F69-11C6-9AC7C4F7CD91}"/>
              </a:ext>
            </a:extLst>
          </p:cNvPr>
          <p:cNvSpPr txBox="1"/>
          <p:nvPr/>
        </p:nvSpPr>
        <p:spPr>
          <a:xfrm>
            <a:off x="611560" y="4399500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continues until a solution is found or all possible configurations are exhausted.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4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 </a:t>
            </a:r>
            <a:r>
              <a:rPr lang="en-US" sz="1800" dirty="0"/>
              <a:t>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 requires placing N queens on an N×N chessboard such that no two queens can attack each other.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lies in ensuring that no two queens occupy the same row, column, or diagonal, which are the three possible ways in which queens can threaten one another.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Accept a user input for the size of the chessboard, 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place N queens on an N×N chessboard in such a way that no two queens threaten each other.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possible configurations using the backtracking technique, which recursively places queens and backtracks when conflicts arise.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one valid arrangement of queens on the chessboard, or indicate if no solution exists.</a:t>
            </a:r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352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68760"/>
            <a:ext cx="4191000" cy="49796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#include &lt;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stdbool.h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printSolution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**board,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for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for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N; j++)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", board[i][j]);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**board,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j;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for (i = 0; i &lt; col; i++)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if (board[row][i])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return false;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for (i = row, j = col; i &gt;= 0 &amp;&amp; j &gt;= 0; i--, j--)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if (board[i][j])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return false;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for (i = row, j = col; j &gt;= 0 &amp;&amp; i &lt; N; i++, j--)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if (board[i][j])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return false;</a:t>
            </a:r>
          </a:p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true;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76" y="764704"/>
            <a:ext cx="4343400" cy="59492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bool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solveNQUtil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**board,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if (col &gt;= N)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true;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for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(board, i, col, N))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board[i][col] = 1;</a:t>
            </a:r>
          </a:p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if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solveNQUtil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(board, col + 1, N))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return true;</a:t>
            </a:r>
          </a:p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board[i][col] = 0; // Remove queen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return false;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solveNQ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*board =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*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*));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for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board[i] =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*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for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N; j++)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board[i][j] = 0;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if (!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solveNQUtil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(board, 0, N)) {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("Solution does not exist\n");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false;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br>
              <a:rPr lang="en-IN" sz="4400" dirty="0"/>
            </a:br>
            <a:r>
              <a:rPr lang="en-IN" sz="4400" dirty="0"/>
              <a:t>   </a:t>
            </a:r>
            <a:br>
              <a:rPr lang="en-IN" sz="800" dirty="0"/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3086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CE996-05BA-681C-3F61-F680CDA64B0C}"/>
              </a:ext>
            </a:extLst>
          </p:cNvPr>
          <p:cNvSpPr txBox="1"/>
          <p:nvPr/>
        </p:nvSpPr>
        <p:spPr>
          <a:xfrm>
            <a:off x="179512" y="404664"/>
            <a:ext cx="345638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printSolution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(board, N);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for (int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free(board[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free(board);</a:t>
            </a:r>
          </a:p>
          <a:p>
            <a:pPr marL="0" indent="0">
              <a:buNone/>
            </a:pP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true;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char input[100];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size of the board (N): ");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(input, 100, stdin);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int N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(input);</a:t>
            </a:r>
          </a:p>
          <a:p>
            <a:pPr marL="0" indent="0">
              <a:buNone/>
            </a:pP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if (N &lt; 4) {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 solution exists for N less than 4.\n");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1;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solveNQ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</a:t>
            </a: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61BC-846E-8FC4-D4AF-EB3BA7DE5C33}"/>
              </a:ext>
            </a:extLst>
          </p:cNvPr>
          <p:cNvSpPr txBox="1"/>
          <p:nvPr/>
        </p:nvSpPr>
        <p:spPr>
          <a:xfrm>
            <a:off x="4067944" y="402027"/>
            <a:ext cx="458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897D3-D18B-1AFB-6505-87775CD13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008864"/>
            <a:ext cx="4769587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 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 is a fundamental challenge in combinatorial optimization, demonstrating the complexities and nuances of constraint satisfaction.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backtracking algorithm provides an effective method for solving this problem by incrementally placing queens on an N×N chessboard and using recursive exploration to ensure that no two queens threaten each other.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 program implementation showcases how backtracking can be used to solve the N-Queens problem, dynamically adjusting to different board sizes based on user input.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recursively placing queens and backtracking when conflicts arise, the algorithm efficiently navigates the search space and finds a valid solution if one exists.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The ability to handle various board sizes and the clear demonstration of recursive problem-solving techniques highlight the robustness of backtracking for combinatorial problems.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5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1341</Words>
  <Application>Microsoft Office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ABSTRACT</vt:lpstr>
      <vt:lpstr>PowerPoint Presentation</vt:lpstr>
      <vt:lpstr>INTRODUCTION</vt:lpstr>
      <vt:lpstr>PowerPoint Presentation</vt:lpstr>
      <vt:lpstr>PROBLEM STATEMENT</vt:lpstr>
      <vt:lpstr>CODING: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IN N-QUEENS WITH BACKTRACKING</dc:title>
  <dc:creator>User</dc:creator>
  <cp:lastModifiedBy>Chevvu Jayaprakash</cp:lastModifiedBy>
  <cp:revision>6</cp:revision>
  <dcterms:created xsi:type="dcterms:W3CDTF">2024-09-10T13:34:44Z</dcterms:created>
  <dcterms:modified xsi:type="dcterms:W3CDTF">2024-09-11T03:45:22Z</dcterms:modified>
</cp:coreProperties>
</file>