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55F13C5-A3AD-4A75-A8EA-17FAC4E449F1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B912184-9A9D-409C-8C37-7EAC0E40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3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13C5-A3AD-4A75-A8EA-17FAC4E449F1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2184-9A9D-409C-8C37-7EAC0E40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1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13C5-A3AD-4A75-A8EA-17FAC4E449F1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2184-9A9D-409C-8C37-7EAC0E40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95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13C5-A3AD-4A75-A8EA-17FAC4E449F1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2184-9A9D-409C-8C37-7EAC0E40666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8379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13C5-A3AD-4A75-A8EA-17FAC4E449F1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2184-9A9D-409C-8C37-7EAC0E40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64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13C5-A3AD-4A75-A8EA-17FAC4E449F1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2184-9A9D-409C-8C37-7EAC0E40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14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13C5-A3AD-4A75-A8EA-17FAC4E449F1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2184-9A9D-409C-8C37-7EAC0E40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24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13C5-A3AD-4A75-A8EA-17FAC4E449F1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2184-9A9D-409C-8C37-7EAC0E40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64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13C5-A3AD-4A75-A8EA-17FAC4E449F1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2184-9A9D-409C-8C37-7EAC0E40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1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13C5-A3AD-4A75-A8EA-17FAC4E449F1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2184-9A9D-409C-8C37-7EAC0E40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13C5-A3AD-4A75-A8EA-17FAC4E449F1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2184-9A9D-409C-8C37-7EAC0E40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13C5-A3AD-4A75-A8EA-17FAC4E449F1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2184-9A9D-409C-8C37-7EAC0E40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13C5-A3AD-4A75-A8EA-17FAC4E449F1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2184-9A9D-409C-8C37-7EAC0E40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5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13C5-A3AD-4A75-A8EA-17FAC4E449F1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2184-9A9D-409C-8C37-7EAC0E40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6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13C5-A3AD-4A75-A8EA-17FAC4E449F1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2184-9A9D-409C-8C37-7EAC0E40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5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13C5-A3AD-4A75-A8EA-17FAC4E449F1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2184-9A9D-409C-8C37-7EAC0E40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0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13C5-A3AD-4A75-A8EA-17FAC4E449F1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2184-9A9D-409C-8C37-7EAC0E40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5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F13C5-A3AD-4A75-A8EA-17FAC4E449F1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12184-9A9D-409C-8C37-7EAC0E40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98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349D-BC88-D12C-3FBD-F518AB793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958585"/>
            <a:ext cx="8791575" cy="1283230"/>
          </a:xfrm>
        </p:spPr>
        <p:txBody>
          <a:bodyPr/>
          <a:lstStyle/>
          <a:p>
            <a:pPr algn="ctr"/>
            <a:r>
              <a:rPr lang="en-US" dirty="0"/>
              <a:t>Network iii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577D7-7B00-D292-F57F-42FBEB87B9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: ali hamed, hassan Nasser eldeen</a:t>
            </a:r>
          </a:p>
        </p:txBody>
      </p:sp>
    </p:spTree>
    <p:extLst>
      <p:ext uri="{BB962C8B-B14F-4D97-AF65-F5344CB8AC3E}">
        <p14:creationId xmlns:p14="http://schemas.microsoft.com/office/powerpoint/2010/main" val="49011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81E2-21BB-3ECD-410E-3D1D218A4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52851"/>
            <a:ext cx="9905998" cy="710749"/>
          </a:xfrm>
        </p:spPr>
        <p:txBody>
          <a:bodyPr/>
          <a:lstStyle/>
          <a:p>
            <a:r>
              <a:rPr lang="en-US" dirty="0"/>
              <a:t>Routing: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A2DA0-887C-2D6C-8CAE-F0CE9324B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04333"/>
            <a:ext cx="9905999" cy="57573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OSPF: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Static: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PPP: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915E48-E280-23CF-620A-F17526647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31" y="1414951"/>
            <a:ext cx="7973538" cy="590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97F473-48FD-C573-2B6F-A9ACBA9AF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62" y="3026797"/>
            <a:ext cx="8059275" cy="533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EA13F4-EEA7-7EA6-41E7-6FC7239331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41" y="4566954"/>
            <a:ext cx="4001058" cy="247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03CCDF-DA54-840E-FE8B-CF0BB9AD28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41" y="4814439"/>
            <a:ext cx="4610743" cy="2762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1831DD-6580-0FF6-9A0C-C5CE5FA371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41" y="5075740"/>
            <a:ext cx="5401429" cy="3048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769E42-1337-A600-30DF-6C628241C7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41" y="5380583"/>
            <a:ext cx="7554379" cy="2857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E09080-57B4-4E90-AD45-1DB51B4221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41" y="4290890"/>
            <a:ext cx="4810796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73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C57F-28E5-E95E-EFAA-CA4CA835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421" y="170268"/>
            <a:ext cx="9905998" cy="676882"/>
          </a:xfrm>
        </p:spPr>
        <p:txBody>
          <a:bodyPr/>
          <a:lstStyle/>
          <a:p>
            <a:r>
              <a:rPr lang="en-US" dirty="0"/>
              <a:t>SSH: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9F84AB-A0E4-86D5-F481-735D06233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04" y="847150"/>
            <a:ext cx="4067743" cy="2381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7BA747-EE11-EAE1-470F-26A76470C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04" y="1313940"/>
            <a:ext cx="4887007" cy="276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9D64C8-537F-88A0-93A0-5E067B22B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04" y="1085308"/>
            <a:ext cx="3429479" cy="228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A78F87-07E6-1A64-D7F4-740F993718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03" y="1590204"/>
            <a:ext cx="4067743" cy="2476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0DA4FE-4216-59C1-B9D0-25EC8362F1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03" y="1828363"/>
            <a:ext cx="5277587" cy="51442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A94288E-3030-CBB6-877A-AF494F1A1CF7}"/>
              </a:ext>
            </a:extLst>
          </p:cNvPr>
          <p:cNvSpPr txBox="1">
            <a:spLocks/>
          </p:cNvSpPr>
          <p:nvPr/>
        </p:nvSpPr>
        <p:spPr>
          <a:xfrm>
            <a:off x="965354" y="2480661"/>
            <a:ext cx="9905998" cy="676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Banner/Password: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DAA494-49B4-2F99-1CE4-E2B5F89D30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03" y="3086267"/>
            <a:ext cx="3858163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63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17E6-529A-66C9-DA05-C9A4A4E5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79" y="974171"/>
            <a:ext cx="9905998" cy="710749"/>
          </a:xfrm>
        </p:spPr>
        <p:txBody>
          <a:bodyPr/>
          <a:lstStyle/>
          <a:p>
            <a:r>
              <a:rPr lang="en-US" dirty="0"/>
              <a:t>Nat/ACL: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DDFE55-4D0B-2CE2-6462-58EC77FCD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516730"/>
            <a:ext cx="5887272" cy="552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12809B-2D5C-FC6A-1D48-BBEEED7A3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743440"/>
            <a:ext cx="6849431" cy="1781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DA5BCC-B73B-2193-D10D-C14F9DDC8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5173080"/>
            <a:ext cx="10002646" cy="285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CC8981-3E34-8DE1-7300-0D3DCAC974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4591974"/>
            <a:ext cx="5277587" cy="5811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A9A020-D561-1D41-E6AF-BA43623030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4048651"/>
            <a:ext cx="4372585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88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2F0A-76C9-FD09-008B-45201AA5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1339"/>
            <a:ext cx="9905998" cy="1478570"/>
          </a:xfrm>
        </p:spPr>
        <p:txBody>
          <a:bodyPr/>
          <a:lstStyle/>
          <a:p>
            <a:r>
              <a:rPr lang="en-US" dirty="0"/>
              <a:t>VPN: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59F504-859F-2258-AA46-FE68DA1A1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312333"/>
            <a:ext cx="7173326" cy="11241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5FE129-142B-FC71-D889-0F7C0FCE4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436440"/>
            <a:ext cx="6220693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6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9B56-4D74-B97C-1048-3A2AC5AD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C6000-AE4B-9155-1B12-DF4465247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Sites: </a:t>
            </a:r>
          </a:p>
          <a:p>
            <a:pPr lvl="1"/>
            <a:r>
              <a:rPr lang="en-US" dirty="0"/>
              <a:t>Main branch Beirut </a:t>
            </a:r>
          </a:p>
          <a:p>
            <a:pPr lvl="1"/>
            <a:r>
              <a:rPr lang="en-US" dirty="0"/>
              <a:t>Secondary branch (Saida)</a:t>
            </a:r>
          </a:p>
          <a:p>
            <a:pPr lvl="1"/>
            <a:r>
              <a:rPr lang="en-US" dirty="0"/>
              <a:t>Third branch (Bagdad-Iraq)</a:t>
            </a:r>
          </a:p>
          <a:p>
            <a:r>
              <a:rPr lang="en-US" dirty="0"/>
              <a:t>Departments:</a:t>
            </a:r>
          </a:p>
          <a:p>
            <a:pPr lvl="1"/>
            <a:r>
              <a:rPr lang="en-US" dirty="0"/>
              <a:t>Beirut : Management, Servers, IT, Employees and Students.</a:t>
            </a:r>
          </a:p>
          <a:p>
            <a:pPr lvl="1"/>
            <a:r>
              <a:rPr lang="en-US" dirty="0"/>
              <a:t>Iraq/Saida: IT, Employee and Student.</a:t>
            </a:r>
          </a:p>
          <a:p>
            <a:pPr lvl="1"/>
            <a:r>
              <a:rPr lang="en-US" dirty="0"/>
              <a:t>Saida: Servers.</a:t>
            </a:r>
          </a:p>
        </p:txBody>
      </p:sp>
    </p:spTree>
    <p:extLst>
      <p:ext uri="{BB962C8B-B14F-4D97-AF65-F5344CB8AC3E}">
        <p14:creationId xmlns:p14="http://schemas.microsoft.com/office/powerpoint/2010/main" val="55140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810D-135B-B637-284A-CD8EE584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4EE79-2BC7-1115-2578-100EF7D9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Beirut to Saida: Leased  line.</a:t>
            </a:r>
          </a:p>
          <a:p>
            <a:r>
              <a:rPr lang="en-US" dirty="0"/>
              <a:t>Beirut to Iraq: Internet connection through ISP, with VPN, and Nat.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3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9AED-27A7-DEFC-249F-2E9F5532B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6718"/>
            <a:ext cx="9905998" cy="1478570"/>
          </a:xfrm>
        </p:spPr>
        <p:txBody>
          <a:bodyPr/>
          <a:lstStyle/>
          <a:p>
            <a:r>
              <a:rPr lang="en-US" dirty="0"/>
              <a:t>Internal layout: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F89B-1BB6-1324-7F38-23295A33A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65287"/>
            <a:ext cx="9905999" cy="48794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Beirut:</a:t>
            </a:r>
          </a:p>
          <a:p>
            <a:pPr lvl="1"/>
            <a:r>
              <a:rPr lang="en-US" dirty="0"/>
              <a:t>Network ID 192.168.1.0/24, submitted at /27 for each </a:t>
            </a:r>
            <a:r>
              <a:rPr lang="en-US" dirty="0" err="1"/>
              <a:t>Vlan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Vlans</a:t>
            </a:r>
            <a:r>
              <a:rPr lang="en-US" dirty="0"/>
              <a:t>: 10, 20, 30, 40 and 100.</a:t>
            </a:r>
          </a:p>
          <a:p>
            <a:pPr lvl="1"/>
            <a:r>
              <a:rPr lang="en-US" dirty="0"/>
              <a:t>Servers: DNS, Mail, Web, DHCP.</a:t>
            </a:r>
          </a:p>
          <a:p>
            <a:r>
              <a:rPr lang="en-US" dirty="0"/>
              <a:t>Saida:</a:t>
            </a:r>
          </a:p>
          <a:p>
            <a:pPr lvl="1"/>
            <a:r>
              <a:rPr lang="en-US" dirty="0"/>
              <a:t>Network ID 192.168.2.0/24, submitted at /27 for each </a:t>
            </a:r>
            <a:r>
              <a:rPr lang="en-US" dirty="0" err="1"/>
              <a:t>Vlan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Vlans</a:t>
            </a:r>
            <a:r>
              <a:rPr lang="en-US" dirty="0"/>
              <a:t>: 20, 30, 40 and 100.</a:t>
            </a:r>
          </a:p>
          <a:p>
            <a:pPr lvl="1"/>
            <a:r>
              <a:rPr lang="en-US" dirty="0"/>
              <a:t>Servers: TFTP.</a:t>
            </a:r>
          </a:p>
          <a:p>
            <a:r>
              <a:rPr lang="en-US" dirty="0"/>
              <a:t>Iraq:</a:t>
            </a:r>
          </a:p>
          <a:p>
            <a:pPr lvl="1"/>
            <a:r>
              <a:rPr lang="en-US" dirty="0"/>
              <a:t>Network ID 192.168.3.0/24, submitted at /27 for each </a:t>
            </a:r>
            <a:r>
              <a:rPr lang="en-US" dirty="0" err="1"/>
              <a:t>Vlan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Vlans</a:t>
            </a:r>
            <a:r>
              <a:rPr lang="en-US" dirty="0"/>
              <a:t>: 20, 30, 40.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6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2C95-A2D5-8DDB-1FAF-9849A228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663E3-DA27-4BA2-2B98-23CEA2580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10: Management X.X.X.0/27</a:t>
            </a:r>
          </a:p>
          <a:p>
            <a:r>
              <a:rPr lang="en-US" dirty="0"/>
              <a:t>20: IT X.X.X.32/27</a:t>
            </a:r>
          </a:p>
          <a:p>
            <a:r>
              <a:rPr lang="en-US" dirty="0"/>
              <a:t>30: Employee X.X.X.64/27</a:t>
            </a:r>
          </a:p>
          <a:p>
            <a:r>
              <a:rPr lang="en-US" dirty="0"/>
              <a:t>40: Student X.X.X.96/27</a:t>
            </a:r>
          </a:p>
          <a:p>
            <a:r>
              <a:rPr lang="en-US" dirty="0"/>
              <a:t>100: Servers X.X.X.128/27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3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B774-36D1-ED97-58C1-AF8551551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3E72-34A1-07CC-1F8A-AC9233F5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Beirut/Saida:</a:t>
            </a:r>
          </a:p>
          <a:p>
            <a:pPr lvl="1"/>
            <a:r>
              <a:rPr lang="en-US" dirty="0"/>
              <a:t>DHCP Server present in the Beirut branch.</a:t>
            </a:r>
          </a:p>
          <a:p>
            <a:pPr lvl="1"/>
            <a:endParaRPr lang="en-US" dirty="0"/>
          </a:p>
          <a:p>
            <a:r>
              <a:rPr lang="en-US" dirty="0"/>
              <a:t>Iraq:</a:t>
            </a:r>
          </a:p>
          <a:p>
            <a:pPr lvl="1"/>
            <a:r>
              <a:rPr lang="en-US" dirty="0"/>
              <a:t>Router is configured as DHCP.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9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B83E-3BFF-BF51-18A7-2D236A2A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Configuration: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DE1DA-9E97-7832-7343-37A70E107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629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Beirut:                                                         Iraq: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E59BF9-088C-1AA8-3C20-69D3BE2E0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782" y="2712088"/>
            <a:ext cx="4399485" cy="3553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D70D46-DBCC-39A5-70FB-CCE6CB765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953" y="2712089"/>
            <a:ext cx="3889335" cy="352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4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1733-B093-C5F4-1B2D-F952382B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5918"/>
            <a:ext cx="9905998" cy="998615"/>
          </a:xfrm>
        </p:spPr>
        <p:txBody>
          <a:bodyPr/>
          <a:lstStyle/>
          <a:p>
            <a:r>
              <a:rPr lang="en-US" dirty="0"/>
              <a:t>VLANS: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2DF92-21C8-BD8D-53EE-47DE480C9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34" y="1003299"/>
            <a:ext cx="9905999" cy="48514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Beirut: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Saida: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Iraq: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41759-3742-384A-7E93-C136D2E33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533" y="1003299"/>
            <a:ext cx="9120066" cy="1722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F65D7D-0F9A-EE6C-C262-D9FDFEA12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533" y="2823778"/>
            <a:ext cx="9120066" cy="1722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629AAF-B440-1731-CC65-772D9D0D7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533" y="4644257"/>
            <a:ext cx="9120066" cy="172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30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06FA3-86D6-55DB-B9CA-221BBF70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17305"/>
            <a:ext cx="9905998" cy="562053"/>
          </a:xfrm>
        </p:spPr>
        <p:txBody>
          <a:bodyPr>
            <a:normAutofit fontScale="90000"/>
          </a:bodyPr>
          <a:lstStyle/>
          <a:p>
            <a:r>
              <a:rPr lang="en-US" dirty="0"/>
              <a:t>Port security: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B4BC0E-77B8-69DA-EA42-259D55D22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1276540"/>
            <a:ext cx="9002381" cy="2286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8F1AE6-B505-04C1-E761-7D5ACF6AE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1500560"/>
            <a:ext cx="10412278" cy="276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9438DD-A1A7-A4DD-12FF-FCADFD6C9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1774747"/>
            <a:ext cx="10450383" cy="562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3F8A4D-61CD-7F64-33FE-A034F86712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1055357"/>
            <a:ext cx="5849166" cy="21910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281DBC7-A655-6C52-C93B-3469CFC88593}"/>
              </a:ext>
            </a:extLst>
          </p:cNvPr>
          <p:cNvSpPr txBox="1">
            <a:spLocks/>
          </p:cNvSpPr>
          <p:nvPr/>
        </p:nvSpPr>
        <p:spPr>
          <a:xfrm>
            <a:off x="1024467" y="2476305"/>
            <a:ext cx="9905998" cy="562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Router on a stick(Beirut):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85A7E1-651B-9F8F-B3D2-539BAFC0C7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2945008"/>
            <a:ext cx="10412278" cy="317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55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160</TotalTime>
  <Words>289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Network iii project</vt:lpstr>
      <vt:lpstr>layout:</vt:lpstr>
      <vt:lpstr>Infrastructure:</vt:lpstr>
      <vt:lpstr>Internal layout:</vt:lpstr>
      <vt:lpstr>VLANS:</vt:lpstr>
      <vt:lpstr>DHCP:</vt:lpstr>
      <vt:lpstr>DHCP Configuration:</vt:lpstr>
      <vt:lpstr>VLANS:</vt:lpstr>
      <vt:lpstr>Port security:</vt:lpstr>
      <vt:lpstr>Routing:</vt:lpstr>
      <vt:lpstr>SSH:</vt:lpstr>
      <vt:lpstr>Nat/ACL:</vt:lpstr>
      <vt:lpstr>VPN: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iii project</dc:title>
  <dc:creator>AHA H</dc:creator>
  <cp:lastModifiedBy>AHA H</cp:lastModifiedBy>
  <cp:revision>37</cp:revision>
  <dcterms:created xsi:type="dcterms:W3CDTF">2022-05-30T08:31:05Z</dcterms:created>
  <dcterms:modified xsi:type="dcterms:W3CDTF">2022-05-30T11:12:02Z</dcterms:modified>
</cp:coreProperties>
</file>