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7854696" cy="1752600"/>
          </a:xfrm>
        </p:spPr>
        <p:txBody>
          <a:bodyPr/>
          <a:lstStyle/>
          <a:p>
            <a:pPr algn="l"/>
            <a:r>
              <a:rPr lang="en-US" dirty="0"/>
              <a:t>By: Ali </a:t>
            </a:r>
            <a:r>
              <a:rPr lang="en-US" dirty="0" err="1"/>
              <a:t>Hamod</a:t>
            </a:r>
            <a:r>
              <a:rPr lang="en-US" dirty="0"/>
              <a:t>, Hassan Nasser  </a:t>
            </a:r>
            <a:r>
              <a:rPr lang="en-US" dirty="0" err="1"/>
              <a:t>Eldeen</a:t>
            </a:r>
            <a:r>
              <a:rPr lang="en-US" dirty="0"/>
              <a:t>, Hussein </a:t>
            </a:r>
            <a:r>
              <a:rPr lang="en-US" dirty="0" err="1"/>
              <a:t>Souheil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Company requirements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0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Beirut</a:t>
            </a:r>
            <a:r>
              <a:rPr lang="en-US" sz="2400" dirty="0"/>
              <a:t>(head office)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Departments</a:t>
            </a:r>
          </a:p>
          <a:p>
            <a:pPr marL="0" indent="0">
              <a:buNone/>
            </a:pPr>
            <a:r>
              <a:rPr lang="en-US" dirty="0"/>
              <a:t>      Management,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layout</a:t>
            </a:r>
          </a:p>
          <a:p>
            <a:pPr marL="0" indent="0">
              <a:buNone/>
            </a:pPr>
            <a:r>
              <a:rPr lang="en-US" dirty="0"/>
              <a:t>   Switches, DHCP Server, Router, PCs.</a:t>
            </a:r>
          </a:p>
        </p:txBody>
      </p:sp>
    </p:spTree>
    <p:extLst>
      <p:ext uri="{BB962C8B-B14F-4D97-AF65-F5344CB8AC3E}">
        <p14:creationId xmlns:p14="http://schemas.microsoft.com/office/powerpoint/2010/main" val="7606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Zahle</a:t>
            </a:r>
            <a:r>
              <a:rPr lang="en-US" dirty="0"/>
              <a:t> &amp; </a:t>
            </a:r>
            <a:r>
              <a:rPr lang="en-US" dirty="0" err="1"/>
              <a:t>Saida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Departments</a:t>
            </a:r>
          </a:p>
          <a:p>
            <a:pPr marL="0" indent="0">
              <a:buNone/>
            </a:pPr>
            <a:r>
              <a:rPr lang="en-US" dirty="0"/>
              <a:t>     Archiving, Sales, Accounting.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Layout</a:t>
            </a:r>
          </a:p>
          <a:p>
            <a:pPr marL="0" indent="0">
              <a:buNone/>
            </a:pPr>
            <a:r>
              <a:rPr lang="en-US" dirty="0"/>
              <a:t>    Routers, Switches, PCs</a:t>
            </a:r>
          </a:p>
        </p:txBody>
      </p:sp>
    </p:spTree>
    <p:extLst>
      <p:ext uri="{BB962C8B-B14F-4D97-AF65-F5344CB8AC3E}">
        <p14:creationId xmlns:p14="http://schemas.microsoft.com/office/powerpoint/2010/main" val="13286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95800"/>
            <a:ext cx="1973521" cy="221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1973521" cy="221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97182"/>
            <a:ext cx="1973521" cy="221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21" y="2820639"/>
            <a:ext cx="673558" cy="439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42" y="2820639"/>
            <a:ext cx="673558" cy="439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51" y="3930244"/>
            <a:ext cx="673558" cy="4394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52800" y="3260117"/>
            <a:ext cx="762000" cy="65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3040378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05400" y="3352800"/>
            <a:ext cx="698042" cy="57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33900" y="2209800"/>
            <a:ext cx="6283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3377045" y="609600"/>
            <a:ext cx="22098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39E0E-F641-4F6B-AE5A-E08D3F433857}"/>
              </a:ext>
            </a:extLst>
          </p:cNvPr>
          <p:cNvSpPr txBox="1"/>
          <p:nvPr/>
        </p:nvSpPr>
        <p:spPr>
          <a:xfrm>
            <a:off x="792845" y="366899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85169-2CB2-4771-BAD2-7CF5F3137E9E}"/>
              </a:ext>
            </a:extLst>
          </p:cNvPr>
          <p:cNvSpPr txBox="1"/>
          <p:nvPr/>
        </p:nvSpPr>
        <p:spPr>
          <a:xfrm>
            <a:off x="2475629" y="62484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BAIRUT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B6431-9B23-48A1-8585-3E46DD7B76D7}"/>
              </a:ext>
            </a:extLst>
          </p:cNvPr>
          <p:cNvSpPr txBox="1"/>
          <p:nvPr/>
        </p:nvSpPr>
        <p:spPr>
          <a:xfrm>
            <a:off x="6606510" y="395147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ZAHLE</a:t>
            </a:r>
          </a:p>
        </p:txBody>
      </p:sp>
    </p:spTree>
    <p:extLst>
      <p:ext uri="{BB962C8B-B14F-4D97-AF65-F5344CB8AC3E}">
        <p14:creationId xmlns:p14="http://schemas.microsoft.com/office/powerpoint/2010/main" val="283625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64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Flow</vt:lpstr>
      <vt:lpstr>Networking</vt:lpstr>
      <vt:lpstr>Project layout:</vt:lpstr>
      <vt:lpstr>Beirut(head office)</vt:lpstr>
      <vt:lpstr>Zahle &amp; Saida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Hussein</dc:creator>
  <cp:lastModifiedBy>User</cp:lastModifiedBy>
  <cp:revision>7</cp:revision>
  <dcterms:created xsi:type="dcterms:W3CDTF">2006-08-16T00:00:00Z</dcterms:created>
  <dcterms:modified xsi:type="dcterms:W3CDTF">2021-08-12T04:39:20Z</dcterms:modified>
</cp:coreProperties>
</file>