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Lst>
  <p:notesMasterIdLst>
    <p:notesMasterId r:id="rId9"/>
  </p:notesMasterIdLst>
  <p:sldIdLst>
    <p:sldId id="256" r:id="rId3"/>
    <p:sldId id="257" r:id="rId4"/>
    <p:sldId id="260" r:id="rId5"/>
    <p:sldId id="258" r:id="rId6"/>
    <p:sldId id="261" r:id="rId7"/>
    <p:sldId id="29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B5E29-A6C8-4042-9125-DEACD5258E9F}">
  <a:tblStyle styleId="{4C9B5E29-A6C8-4042-9125-DEACD5258E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6"/>
        <p:cNvGrpSpPr/>
        <p:nvPr/>
      </p:nvGrpSpPr>
      <p:grpSpPr>
        <a:xfrm>
          <a:off x="0" y="0"/>
          <a:ext cx="0" cy="0"/>
          <a:chOff x="0" y="0"/>
          <a:chExt cx="0" cy="0"/>
        </a:xfrm>
      </p:grpSpPr>
      <p:sp>
        <p:nvSpPr>
          <p:cNvPr id="8957" name="Google Shape;8957;gde5f8131e0_0_15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8" name="Google Shape;8958;gde5f8131e0_0_15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3" name="Google Shape;103;p2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6636776" y="2102041"/>
            <a:ext cx="2360079" cy="71031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b="1" dirty="0" smtClean="0">
                <a:solidFill>
                  <a:schemeClr val="accent1"/>
                </a:solidFill>
              </a:rPr>
              <a:t>KOBCIYE</a:t>
            </a:r>
            <a:endParaRPr sz="3600" b="1" dirty="0">
              <a:solidFill>
                <a:schemeClr val="accent1"/>
              </a:solidFill>
            </a:endParaRPr>
          </a:p>
        </p:txBody>
      </p:sp>
      <p:sp>
        <p:nvSpPr>
          <p:cNvPr id="110" name="Google Shape;110;p22"/>
          <p:cNvSpPr txBox="1">
            <a:spLocks noGrp="1"/>
          </p:cNvSpPr>
          <p:nvPr>
            <p:ph type="subTitle" idx="1"/>
          </p:nvPr>
        </p:nvSpPr>
        <p:spPr>
          <a:xfrm>
            <a:off x="6688245" y="2593481"/>
            <a:ext cx="230861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380" dirty="0">
                <a:latin typeface="Tw Cen MT" panose="020B0602020104020603" pitchFamily="34" charset="0"/>
              </a:rPr>
              <a:t>O</a:t>
            </a:r>
            <a:r>
              <a:rPr lang="en-US" sz="1380" dirty="0" smtClean="0">
                <a:latin typeface="Tw Cen MT" panose="020B0602020104020603" pitchFamily="34" charset="0"/>
              </a:rPr>
              <a:t>nline institute for technology</a:t>
            </a:r>
            <a:endParaRPr lang="en-US" sz="1380" dirty="0">
              <a:latin typeface="Tw Cen MT" panose="020B0602020104020603" pitchFamily="34" charset="0"/>
            </a:endParaRPr>
          </a:p>
        </p:txBody>
      </p:sp>
      <p:sp>
        <p:nvSpPr>
          <p:cNvPr id="111" name="Google Shape;111;p22"/>
          <p:cNvSpPr/>
          <p:nvPr/>
        </p:nvSpPr>
        <p:spPr>
          <a:xfrm>
            <a:off x="4151613"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5383253"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5471890"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5537589"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5291568"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686775"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949616"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3567863"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2944401"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383319"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837160"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3907104"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3907104"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3907104"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3907104"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3907104"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3907104"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3907104"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3907104"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971020"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1971020"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1971020"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4021704"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2473763"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372617"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702692"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1937379"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4518353"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117028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4298295"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5251832"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2655597"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5823345"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3133890"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1205435"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5491734"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525417"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5241130"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5672537"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6119803"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5815691"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5271700"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6153516"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5536053"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6104279"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753"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0291"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15894"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34227"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265647"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202996"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25393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083949"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1544437"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9442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1025089"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34964"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1403394"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1703596"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3243907"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4298295"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4875927"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1419375"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514107"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1514107"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514107"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5872247"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3251561"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3396731"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820340"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142395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5849308"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820340"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2082549"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2762567"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1064849"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5358802"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65683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480490"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838696"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1480490"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5121947"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2081493"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555987"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595722"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5601775"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5788192"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5691924"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5780562"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5563575"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5563575"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5685806"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5818762"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5982264"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1390341"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497287"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698109"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846326"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82330"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122376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925165"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2105488"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5714845"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PAGE CONTENTS</a:t>
            </a:r>
            <a:endParaRPr dirty="0"/>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accent1"/>
                </a:solidFill>
              </a:rPr>
              <a:t>Get in touch with us</a:t>
            </a:r>
            <a:endParaRPr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524085"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accent1"/>
                </a:solidFill>
              </a:rPr>
              <a:t>Form Of Registration (SIGN-UP)</a:t>
            </a: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09545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accent1"/>
                </a:solidFill>
              </a:rPr>
              <a:t>Login Or Sign-In Form</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1555530" y="2121900"/>
            <a:ext cx="1180219" cy="502500"/>
          </a:xfrm>
          <a:prstGeom prst="rect">
            <a:avLst/>
          </a:prstGeom>
        </p:spPr>
        <p:txBody>
          <a:bodyPr spcFirstLastPara="1" wrap="square" lIns="91425" tIns="91425" rIns="91425" bIns="91425" anchor="t" anchorCtr="0">
            <a:noAutofit/>
          </a:bodyPr>
          <a:lstStyle/>
          <a:p>
            <a:pPr marL="0" indent="0"/>
            <a:r>
              <a:rPr lang="en-US" dirty="0" smtClean="0">
                <a:solidFill>
                  <a:schemeClr val="accent1"/>
                </a:solidFill>
              </a:rPr>
              <a:t>The Home Page</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1471448" y="3046600"/>
            <a:ext cx="1264302"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smtClean="0">
                <a:solidFill>
                  <a:schemeClr val="accent1"/>
                </a:solidFill>
              </a:rPr>
              <a:t>More Than 25 Courses</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1555530" y="3935450"/>
            <a:ext cx="118022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smtClean="0">
                <a:solidFill>
                  <a:schemeClr val="accent1"/>
                </a:solidFill>
              </a:rPr>
              <a:t>About </a:t>
            </a:r>
            <a:r>
              <a:rPr lang="en-US" dirty="0" err="1" smtClean="0">
                <a:solidFill>
                  <a:schemeClr val="accent1"/>
                </a:solidFill>
              </a:rPr>
              <a:t>Kobciye</a:t>
            </a:r>
            <a:r>
              <a:rPr lang="en-US" dirty="0" smtClean="0">
                <a:solidFill>
                  <a:schemeClr val="accent1"/>
                </a:solidFill>
              </a:rPr>
              <a:t> Online Institute for Technology</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1884438"/>
            <a:ext cx="2076000" cy="36252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HOME</a:t>
            </a:r>
            <a:endParaRPr dirty="0"/>
          </a:p>
        </p:txBody>
      </p:sp>
      <p:sp>
        <p:nvSpPr>
          <p:cNvPr id="232" name="Google Shape;232;p23"/>
          <p:cNvSpPr txBox="1">
            <a:spLocks noGrp="1"/>
          </p:cNvSpPr>
          <p:nvPr>
            <p:ph type="ctrTitle" idx="17"/>
          </p:nvPr>
        </p:nvSpPr>
        <p:spPr>
          <a:xfrm>
            <a:off x="643488" y="2880251"/>
            <a:ext cx="2076000" cy="29091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smtClean="0"/>
              <a:t>COURSES</a:t>
            </a:r>
            <a:endParaRPr dirty="0"/>
          </a:p>
        </p:txBody>
      </p:sp>
      <p:sp>
        <p:nvSpPr>
          <p:cNvPr id="233" name="Google Shape;233;p23"/>
          <p:cNvSpPr txBox="1">
            <a:spLocks noGrp="1"/>
          </p:cNvSpPr>
          <p:nvPr>
            <p:ph type="ctrTitle" idx="18"/>
          </p:nvPr>
        </p:nvSpPr>
        <p:spPr>
          <a:xfrm>
            <a:off x="643488" y="3715449"/>
            <a:ext cx="2076000" cy="34465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smtClean="0"/>
              <a:t>ABOUT US</a:t>
            </a:r>
            <a:endParaRPr dirty="0"/>
          </a:p>
        </p:txBody>
      </p:sp>
      <p:sp>
        <p:nvSpPr>
          <p:cNvPr id="234" name="Google Shape;234;p23"/>
          <p:cNvSpPr txBox="1">
            <a:spLocks noGrp="1"/>
          </p:cNvSpPr>
          <p:nvPr>
            <p:ph type="ctrTitle" idx="19"/>
          </p:nvPr>
        </p:nvSpPr>
        <p:spPr>
          <a:xfrm>
            <a:off x="6424513" y="1943887"/>
            <a:ext cx="2076000" cy="3030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smtClean="0"/>
              <a:t>CONTACT US</a:t>
            </a:r>
            <a:endParaRPr dirty="0"/>
          </a:p>
        </p:txBody>
      </p:sp>
      <p:sp>
        <p:nvSpPr>
          <p:cNvPr id="235" name="Google Shape;235;p23"/>
          <p:cNvSpPr txBox="1">
            <a:spLocks noGrp="1"/>
          </p:cNvSpPr>
          <p:nvPr>
            <p:ph type="ctrTitle" idx="20"/>
          </p:nvPr>
        </p:nvSpPr>
        <p:spPr>
          <a:xfrm>
            <a:off x="6424513" y="2808638"/>
            <a:ext cx="2076000" cy="362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smtClean="0"/>
              <a:t>RegIstration</a:t>
            </a:r>
            <a:endParaRPr dirty="0"/>
          </a:p>
        </p:txBody>
      </p:sp>
      <p:sp>
        <p:nvSpPr>
          <p:cNvPr id="236" name="Google Shape;236;p23"/>
          <p:cNvSpPr txBox="1">
            <a:spLocks noGrp="1"/>
          </p:cNvSpPr>
          <p:nvPr>
            <p:ph type="ctrTitle" idx="21"/>
          </p:nvPr>
        </p:nvSpPr>
        <p:spPr>
          <a:xfrm>
            <a:off x="6424513" y="3787062"/>
            <a:ext cx="2076000" cy="2730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smtClean="0"/>
              <a:t>LOGIN</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FFFFF"/>
                </a:solidFill>
              </a:rPr>
              <a:t>ABOUT THE PROJECT</a:t>
            </a:r>
            <a:endParaRPr>
              <a:solidFill>
                <a:srgbClr val="FFFFFF"/>
              </a:solidFill>
            </a:endParaRPr>
          </a:p>
        </p:txBody>
      </p:sp>
      <p:sp>
        <p:nvSpPr>
          <p:cNvPr id="297" name="Google Shape;297;p26"/>
          <p:cNvSpPr txBox="1">
            <a:spLocks noGrp="1"/>
          </p:cNvSpPr>
          <p:nvPr>
            <p:ph type="subTitle" idx="1"/>
          </p:nvPr>
        </p:nvSpPr>
        <p:spPr>
          <a:xfrm>
            <a:off x="4893700" y="2746375"/>
            <a:ext cx="3457500" cy="1125198"/>
          </a:xfrm>
          <a:prstGeom prst="rect">
            <a:avLst/>
          </a:prstGeom>
        </p:spPr>
        <p:txBody>
          <a:bodyPr spcFirstLastPara="1" wrap="square" lIns="91425" tIns="91425" rIns="91425" bIns="91425" anchor="t" anchorCtr="0">
            <a:noAutofit/>
          </a:bodyPr>
          <a:lstStyle/>
          <a:p>
            <a:pPr marL="0" indent="0"/>
            <a:r>
              <a:rPr lang="en-US" dirty="0"/>
              <a:t>At </a:t>
            </a:r>
            <a:r>
              <a:rPr lang="en-US" dirty="0" err="1"/>
              <a:t>Kobciye</a:t>
            </a:r>
            <a:r>
              <a:rPr lang="en-US" dirty="0"/>
              <a:t> Online Institute For Technology, we believe everyone should have the opportunity to create progress through technology and develop the skills of tomorrow</a:t>
            </a:r>
            <a:r>
              <a:rPr lang="en-US" dirty="0" smtClean="0"/>
              <a:t>.</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smtClean="0"/>
              <a:t>KOBCIYE</a:t>
            </a:r>
            <a:endParaRPr sz="3000" dirty="0"/>
          </a:p>
        </p:txBody>
      </p:sp>
      <p:sp>
        <p:nvSpPr>
          <p:cNvPr id="263" name="Google Shape;263;p24"/>
          <p:cNvSpPr txBox="1">
            <a:spLocks noGrp="1"/>
          </p:cNvSpPr>
          <p:nvPr>
            <p:ph type="subTitle" idx="1"/>
          </p:nvPr>
        </p:nvSpPr>
        <p:spPr>
          <a:xfrm>
            <a:off x="4893700" y="2283850"/>
            <a:ext cx="3457500" cy="1883025"/>
          </a:xfrm>
          <a:prstGeom prst="rect">
            <a:avLst/>
          </a:prstGeom>
        </p:spPr>
        <p:txBody>
          <a:bodyPr spcFirstLastPara="1" wrap="square" lIns="91425" tIns="91425" rIns="91425" bIns="91425" anchor="t" anchorCtr="0">
            <a:noAutofit/>
          </a:bodyPr>
          <a:lstStyle/>
          <a:p>
            <a:pPr marL="0" lvl="0" indent="0">
              <a:buClr>
                <a:schemeClr val="dk1"/>
              </a:buClr>
            </a:pPr>
            <a:r>
              <a:rPr lang="en-US" dirty="0"/>
              <a:t>At </a:t>
            </a:r>
            <a:r>
              <a:rPr lang="en-US" dirty="0" err="1"/>
              <a:t>Kobciye</a:t>
            </a:r>
            <a:r>
              <a:rPr lang="en-US" dirty="0"/>
              <a:t> Online Institute For Technology, we believe everyone should have the opportunity to create progress through technology and develop the skills of tomorrow. With assessments, learning paths and courses authored by industry experts. To provide Somali students with flexible online learning opportunities that will help them acquire the knowledge, skills, and characteristics necessary for college and career readiness.</a:t>
            </a:r>
            <a:endParaRPr dirty="0"/>
          </a:p>
        </p:txBody>
      </p:sp>
      <p:cxnSp>
        <p:nvCxnSpPr>
          <p:cNvPr id="264" name="Google Shape;264;p24"/>
          <p:cNvCxnSpPr/>
          <p:nvPr/>
        </p:nvCxnSpPr>
        <p:spPr>
          <a:xfrm>
            <a:off x="4969825" y="2283850"/>
            <a:ext cx="4037541"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48FFD5"/>
                </a:solidFill>
                <a:latin typeface="Impact"/>
                <a:ea typeface="Impact"/>
                <a:cs typeface="Impact"/>
                <a:sym typeface="Impact"/>
              </a:rPr>
              <a:t>GOSTUDIO</a:t>
            </a:r>
            <a:endParaRPr>
              <a:solidFill>
                <a:srgbClr val="48FFD5"/>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t>
            </a:r>
            <a:r>
              <a:rPr lang="es" dirty="0" smtClean="0"/>
              <a:t>KOBCIYE ONLINE INSTITUDE-</a:t>
            </a:r>
            <a:endParaRPr dirty="0"/>
          </a:p>
        </p:txBody>
      </p:sp>
      <p:sp>
        <p:nvSpPr>
          <p:cNvPr id="395" name="Google Shape;395;p27"/>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marL="0" lvl="0" indent="0"/>
            <a:r>
              <a:rPr lang="en-US" dirty="0" smtClean="0">
                <a:latin typeface="Tw Cen MT" panose="020B0602020104020603" pitchFamily="34" charset="0"/>
              </a:rPr>
              <a:t>We believe everyone should have the opportunity to create progress through technology and develop the skills of tomorrow.</a:t>
            </a:r>
            <a:endParaRPr lang="en-US" dirty="0">
              <a:latin typeface="Tw Cen MT" panose="020B06020201040206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95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1201"/>
            <a:ext cx="9144000" cy="2041098"/>
          </a:xfrm>
          <a:prstGeom prst="rect">
            <a:avLst/>
          </a:prstGeom>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169</Words>
  <Application>Microsoft Office PowerPoint</Application>
  <PresentationFormat>On-screen Show (16:9)</PresentationFormat>
  <Paragraphs>28</Paragraphs>
  <Slides>6</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Arial</vt:lpstr>
      <vt:lpstr>Bree Serif</vt:lpstr>
      <vt:lpstr>Didact Gothic</vt:lpstr>
      <vt:lpstr>Impact</vt:lpstr>
      <vt:lpstr>Proxima Nova</vt:lpstr>
      <vt:lpstr>Proxima Nova Semibold</vt:lpstr>
      <vt:lpstr>Roboto Black</vt:lpstr>
      <vt:lpstr>Roboto Light</vt:lpstr>
      <vt:lpstr>Roboto Mono Regular</vt:lpstr>
      <vt:lpstr>Tw Cen MT</vt:lpstr>
      <vt:lpstr>WEB PROPOSAL</vt:lpstr>
      <vt:lpstr>Slidesgo Final Pages</vt:lpstr>
      <vt:lpstr>KOBCIYE</vt:lpstr>
      <vt:lpstr>PAGE CONTENTS</vt:lpstr>
      <vt:lpstr>ABOUT THE PROJECT</vt:lpstr>
      <vt:lpstr>KOBCIYE</vt:lpstr>
      <vt:lpstr>-KOBCIYE ONLINE INSTITUDE-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KOBCIYE</dc:title>
  <cp:lastModifiedBy>PC</cp:lastModifiedBy>
  <cp:revision>3</cp:revision>
  <dcterms:modified xsi:type="dcterms:W3CDTF">2021-07-13T10:15:49Z</dcterms:modified>
</cp:coreProperties>
</file>