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B912-2D6D-43B6-A4D0-AD4512FDA322}" type="datetimeFigureOut">
              <a:rPr lang="en-PK" smtClean="0"/>
              <a:t>24/12/2023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EDD56-6DC7-459E-9772-D0E75E881BD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82159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24AB0E5-DF3A-4C0F-8166-6940E61A536F}" type="datetime8">
              <a:rPr lang="en-PK" smtClean="0"/>
              <a:t>24/12/2023 7:54 pm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353D308-94A9-4A77-A4BB-8709037349F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6605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5940-2684-4109-9D6A-0561C9A7ADCF}" type="datetime8">
              <a:rPr lang="en-PK" smtClean="0"/>
              <a:t>24/12/2023 7:54 pm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D308-94A9-4A77-A4BB-8709037349F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9711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61C8-B8BE-4606-9AAE-8275325F6CD8}" type="datetime8">
              <a:rPr lang="en-PK" smtClean="0"/>
              <a:t>24/12/2023 7:54 pm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D308-94A9-4A77-A4BB-8709037349F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35986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57E5-4081-43A8-B368-C93655144C55}" type="datetime8">
              <a:rPr lang="en-PK" smtClean="0"/>
              <a:t>24/12/2023 7:54 pm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D308-94A9-4A77-A4BB-8709037349F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02701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A711-14EF-4DC3-9239-AB94F2FC9490}" type="datetime8">
              <a:rPr lang="en-PK" smtClean="0"/>
              <a:t>24/12/2023 7:54 pm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D308-94A9-4A77-A4BB-8709037349F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71246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0C64-EC3E-43A4-BEA8-246207D14CCA}" type="datetime8">
              <a:rPr lang="en-PK" smtClean="0"/>
              <a:t>24/12/2023 7:54 pm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D308-94A9-4A77-A4BB-8709037349F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58209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588D-AE10-4F15-9131-8A8C7E0AECF5}" type="datetime8">
              <a:rPr lang="en-PK" smtClean="0"/>
              <a:t>24/12/2023 7:54 pm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D308-94A9-4A77-A4BB-8709037349F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48142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4869D4B-C985-4BDE-B439-2F01E8292761}" type="datetime8">
              <a:rPr lang="en-PK" smtClean="0"/>
              <a:t>24/12/2023 7:54 pm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D308-94A9-4A77-A4BB-8709037349F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58866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5D282C-6180-43AE-B2F5-DC1A88AA4926}" type="datetime8">
              <a:rPr lang="en-PK" smtClean="0"/>
              <a:t>24/12/2023 7:54 pm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D308-94A9-4A77-A4BB-8709037349F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1051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9376-150B-4726-A14B-3FB30FF79A64}" type="datetime8">
              <a:rPr lang="en-PK" smtClean="0"/>
              <a:t>24/12/2023 7:54 pm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D308-94A9-4A77-A4BB-8709037349F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3703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CAC8-E995-49D6-9B9E-5E5D95EBACB3}" type="datetime8">
              <a:rPr lang="en-PK" smtClean="0"/>
              <a:t>24/12/2023 7:54 pm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D308-94A9-4A77-A4BB-8709037349F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5120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3038-EF60-4367-B14F-D84F337CA8A7}" type="datetime8">
              <a:rPr lang="en-PK" smtClean="0"/>
              <a:t>24/12/2023 7:54 pm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D308-94A9-4A77-A4BB-8709037349F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2116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9264-7137-472C-B084-DD6A267AB8DA}" type="datetime8">
              <a:rPr lang="en-PK" smtClean="0"/>
              <a:t>24/12/2023 7:54 pm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D308-94A9-4A77-A4BB-8709037349F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3852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1AB1-5354-4A22-9B53-50F89CC90484}" type="datetime8">
              <a:rPr lang="en-PK" smtClean="0"/>
              <a:t>24/12/2023 7:54 pm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D308-94A9-4A77-A4BB-8709037349F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8049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DB2A-21F7-4506-9112-991922575C86}" type="datetime8">
              <a:rPr lang="en-PK" smtClean="0"/>
              <a:t>24/12/2023 7:54 pm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D308-94A9-4A77-A4BB-8709037349F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3073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55C4-1A72-4598-B09F-DE611821A6AE}" type="datetime8">
              <a:rPr lang="en-PK" smtClean="0"/>
              <a:t>24/12/2023 7:54 pm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D308-94A9-4A77-A4BB-8709037349F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5656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2CA2-A471-4D3A-80DE-6112985E8D7F}" type="datetime8">
              <a:rPr lang="en-PK" smtClean="0"/>
              <a:t>24/12/2023 7:54 pm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D308-94A9-4A77-A4BB-8709037349F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8116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7A1BFC6-DFB2-46D4-AD9E-CB3DE3068EB2}" type="datetime8">
              <a:rPr lang="en-PK" smtClean="0"/>
              <a:t>24/12/2023 7:54 pm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PK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353D308-94A9-4A77-A4BB-8709037349F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5861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0849-EFE2-03DB-8DDC-6BE510743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8789" y="2073926"/>
            <a:ext cx="4853354" cy="1318846"/>
          </a:xfrm>
        </p:spPr>
        <p:txBody>
          <a:bodyPr/>
          <a:lstStyle/>
          <a:p>
            <a:r>
              <a:rPr lang="en-GB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endParaRPr lang="en-PK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5477C-889C-0A95-ABC2-B8599F941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7788" y="4124651"/>
            <a:ext cx="6516424" cy="652748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 for Designer Job</a:t>
            </a:r>
            <a:endParaRPr lang="en-PK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96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5F9D-CA80-3DC0-677F-E42423CA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Education: -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491B8-630E-3E97-7354-3F51B9B01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676952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 in Computer Science.</a:t>
            </a:r>
          </a:p>
          <a:p>
            <a:pPr>
              <a:buClr>
                <a:srgbClr val="FF0000"/>
              </a:buClr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 Designing Certificate..</a:t>
            </a:r>
            <a:endParaRPr lang="en-PK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18BFB-AF05-9FC2-5510-51625FD4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874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9822-4728-2FEF-6A5A-58AF9768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Hobbies: -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D027A-AB69-B5CF-30F8-E97C9A9C0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</a:pPr>
            <a:r>
              <a:rPr lang="en-GB" dirty="0"/>
              <a:t>Cricket.</a:t>
            </a:r>
          </a:p>
          <a:p>
            <a:pPr>
              <a:buClr>
                <a:srgbClr val="FF0000"/>
              </a:buClr>
            </a:pPr>
            <a:r>
              <a:rPr lang="en-GB" dirty="0"/>
              <a:t>Reading.</a:t>
            </a:r>
          </a:p>
          <a:p>
            <a:pPr>
              <a:buClr>
                <a:srgbClr val="FF0000"/>
              </a:buClr>
            </a:pPr>
            <a:r>
              <a:rPr lang="en-GB" dirty="0"/>
              <a:t>Writing.</a:t>
            </a:r>
          </a:p>
          <a:p>
            <a:pPr>
              <a:buClr>
                <a:srgbClr val="FF0000"/>
              </a:buClr>
            </a:pPr>
            <a:r>
              <a:rPr lang="en-GB" dirty="0"/>
              <a:t>Linux Administration.</a:t>
            </a:r>
          </a:p>
          <a:p>
            <a:pPr>
              <a:buClr>
                <a:srgbClr val="FF0000"/>
              </a:buClr>
            </a:pPr>
            <a:r>
              <a:rPr lang="en-GB" dirty="0"/>
              <a:t>Travelling.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1B52E-E820-9569-62F2-6504CEB4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2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9509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5AB7-0ABE-96E9-9877-13B8F992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Skills: -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99B28-AA3C-3481-1245-BD1FFA07E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485335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 in Coding.</a:t>
            </a:r>
          </a:p>
          <a:p>
            <a:pPr>
              <a:buClr>
                <a:srgbClr val="FF0000"/>
              </a:buClr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Editing Experience.</a:t>
            </a:r>
          </a:p>
          <a:p>
            <a:pPr>
              <a:buClr>
                <a:srgbClr val="FF0000"/>
              </a:buClr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Photography is my passion.</a:t>
            </a:r>
            <a:endParaRPr lang="en-PK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FE619-3E43-EA25-63CD-901DBB6E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3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93499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</TotalTime>
  <Words>50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Times New Roman</vt:lpstr>
      <vt:lpstr>Wingdings 3</vt:lpstr>
      <vt:lpstr>Ion Boardroom</vt:lpstr>
      <vt:lpstr>Developer</vt:lpstr>
      <vt:lpstr>Education: -</vt:lpstr>
      <vt:lpstr>Hobbies: -</vt:lpstr>
      <vt:lpstr>Skills: 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</dc:title>
  <dc:creator>Hassaan Bey</dc:creator>
  <cp:lastModifiedBy>Hassaan Bey</cp:lastModifiedBy>
  <cp:revision>2</cp:revision>
  <dcterms:created xsi:type="dcterms:W3CDTF">2023-11-01T10:46:09Z</dcterms:created>
  <dcterms:modified xsi:type="dcterms:W3CDTF">2023-12-24T14:59:23Z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2023-11-01T10:55:21Z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07bf0aaa-5ae6-4c54-85b0-ef939d595d81</vt:lpwstr>
  </property>
  <property fmtid="{D5CDD505-2E9C-101B-9397-08002B2CF9AE}" pid="7" name="MSIP_Label_defa4170-0d19-0005-0004-bc88714345d2_ActionId">
    <vt:lpwstr>a5b5b0c3-8fd4-4031-9584-ed069fbafea4</vt:lpwstr>
  </property>
  <property fmtid="{D5CDD505-2E9C-101B-9397-08002B2CF9AE}" pid="8" name="MSIP_Label_defa4170-0d19-0005-0004-bc88714345d2_ContentBits">
    <vt:lpwstr>0</vt:lpwstr>
  </property>
</Properties>
</file>