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452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23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182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53238-CAC0-46D4-AB73-5CE29A15898D}" type="datetimeFigureOut">
              <a:rPr lang="en-US"/>
              <a:pPr/>
              <a:t>8/12/2021</a:t>
            </a:fld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BB4236-354B-482F-A28A-0064240E2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83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7D1109-FCA5-4717-8E3B-E8764E699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909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530225" y="2663825"/>
            <a:ext cx="457200" cy="398463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538163" y="2982913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835025" y="2909888"/>
            <a:ext cx="368300" cy="474662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ltGray">
          <a:xfrm>
            <a:off x="225425" y="2833688"/>
            <a:ext cx="457200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gray">
          <a:xfrm>
            <a:off x="758825" y="2452688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457200" y="3290888"/>
            <a:ext cx="8683625" cy="46037"/>
          </a:xfrm>
          <a:prstGeom prst="rect">
            <a:avLst/>
          </a:prstGeom>
          <a:gradFill rotWithShape="0">
            <a:gsLst>
              <a:gs pos="0">
                <a:srgbClr val="591800"/>
              </a:gs>
              <a:gs pos="100000">
                <a:srgbClr val="C1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solidFill>
                <a:srgbClr val="993300"/>
              </a:solidFill>
              <a:latin typeface="Arial" pitchFamily="34" charset="0"/>
            </a:endParaRPr>
          </a:p>
        </p:txBody>
      </p:sp>
      <p:pic>
        <p:nvPicPr>
          <p:cNvPr id="10" name="Picture 1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53340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620000" cy="762000"/>
          </a:xfrm>
        </p:spPr>
        <p:txBody>
          <a:bodyPr/>
          <a:lstStyle>
            <a:lvl1pPr marL="0" indent="0" algn="ctr">
              <a:buFont typeface="Wingdings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fld id="{3D54EF2D-FD43-47DD-865A-97FFCFDBAB49}" type="datetime5">
              <a:rPr lang="en-US"/>
              <a:pPr/>
              <a:t>12-Aug-21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68BB1-589C-4BE2-8573-8C9096C75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228600"/>
            <a:ext cx="214312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278563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D209B-AB01-46CD-A1E2-C238354EEE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705600" cy="1752600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4267200" cy="40386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522CA1-B531-4BC9-8251-6BA15033E8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C1B03-0993-4B56-8AC7-1F376C495D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8463E-3D75-4B91-ABBC-00F83E822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210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371600"/>
            <a:ext cx="42116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3954D-E184-421C-AF54-C602140A88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E6A9F-48F3-46F0-AF45-2202115821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C8E12-A6C5-4284-8C99-3456C36EE9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CDADB-0D4D-4D56-B67F-19547B2A56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BE86A-CFED-4459-8512-DAA44D629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068AD-FE32-43F9-B211-00E571E50D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5740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9082DD3-4162-47C3-A307-C22F7F02D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530225" y="363538"/>
            <a:ext cx="457200" cy="398462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  <a:ea typeface="+mn-ea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ltGray">
          <a:xfrm>
            <a:off x="538163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ltGray">
          <a:xfrm>
            <a:off x="835025" y="609600"/>
            <a:ext cx="368300" cy="474663"/>
          </a:xfrm>
          <a:prstGeom prst="rect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225425" y="533400"/>
            <a:ext cx="457200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  <a:ea typeface="+mn-ea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gray">
          <a:xfrm>
            <a:off x="758825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Arial" pitchFamily="34" charset="0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gray">
          <a:xfrm>
            <a:off x="457200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471800"/>
              </a:gs>
              <a:gs pos="100000">
                <a:srgbClr val="99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solidFill>
                <a:srgbClr val="9933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5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155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5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155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5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155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5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155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5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15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</a:t>
            </a:r>
            <a:r>
              <a:rPr lang="en-US" b="1" dirty="0" err="1" smtClean="0"/>
              <a:t>Opencv</a:t>
            </a:r>
            <a:r>
              <a:rPr lang="en-US" b="1" dirty="0" smtClean="0"/>
              <a:t> -  Read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50288" cy="52578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	import </a:t>
            </a:r>
            <a:r>
              <a:rPr lang="en-US" sz="2400" dirty="0" smtClean="0"/>
              <a:t>cv2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img</a:t>
            </a:r>
            <a:r>
              <a:rPr lang="en-US" sz="2400" dirty="0" smtClean="0"/>
              <a:t> = cv2.imread(</a:t>
            </a:r>
            <a:r>
              <a:rPr lang="en-US" sz="2400" b="1" dirty="0" smtClean="0"/>
              <a:t>'lena.jpg'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i="1" dirty="0" smtClean="0"/>
              <a:t>	#</a:t>
            </a:r>
            <a:r>
              <a:rPr lang="en-US" sz="2400" i="1" dirty="0" err="1" smtClean="0"/>
              <a:t>img</a:t>
            </a:r>
            <a:r>
              <a:rPr lang="en-US" sz="2400" i="1" dirty="0" smtClean="0"/>
              <a:t> = cv2.imread('C:/Users/a.mian/Documents/lena.jpg')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/>
              <a:t>cv2.imshow(</a:t>
            </a:r>
            <a:r>
              <a:rPr lang="en-US" sz="2400" b="1" dirty="0" smtClean="0"/>
              <a:t>"Output </a:t>
            </a:r>
            <a:r>
              <a:rPr lang="en-US" sz="2400" b="1" dirty="0" err="1" smtClean="0"/>
              <a:t>Image"</a:t>
            </a:r>
            <a:r>
              <a:rPr lang="en-US" sz="2400" dirty="0" err="1" smtClean="0"/>
              <a:t>,img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print(</a:t>
            </a:r>
            <a:r>
              <a:rPr lang="en-US" sz="2400" dirty="0" err="1" smtClean="0"/>
              <a:t>img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print(type(</a:t>
            </a:r>
            <a:r>
              <a:rPr lang="en-US" sz="2400" dirty="0" err="1" smtClean="0"/>
              <a:t>img</a:t>
            </a:r>
            <a:r>
              <a:rPr lang="en-US" sz="2400" dirty="0" smtClean="0"/>
              <a:t>))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cv2.destroyAllWindows()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cv2.imshow(</a:t>
            </a:r>
            <a:r>
              <a:rPr lang="en-US" b="1" dirty="0" smtClean="0"/>
              <a:t>"Original </a:t>
            </a:r>
            <a:r>
              <a:rPr lang="en-US" b="1" dirty="0" err="1" smtClean="0"/>
              <a:t>Image"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"Rotated </a:t>
            </a:r>
            <a:r>
              <a:rPr lang="en-US" b="1" dirty="0" err="1" smtClean="0"/>
              <a:t>Image"</a:t>
            </a:r>
            <a:r>
              <a:rPr lang="en-US" dirty="0" err="1" smtClean="0"/>
              <a:t>,rotated_img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>cv2.destroyAllWindows()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200" b="1" dirty="0" smtClean="0"/>
              <a:t>import </a:t>
            </a:r>
            <a:r>
              <a:rPr lang="en-US" sz="2200" dirty="0" smtClean="0"/>
              <a:t>cv2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img</a:t>
            </a:r>
            <a:r>
              <a:rPr lang="en-US" sz="2200" dirty="0" smtClean="0"/>
              <a:t> = cv2.imread(</a:t>
            </a:r>
            <a:r>
              <a:rPr lang="en-US" sz="2200" b="1" dirty="0" smtClean="0"/>
              <a:t>'lena.jpg'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rotated_img</a:t>
            </a:r>
            <a:r>
              <a:rPr lang="en-US" sz="2200" dirty="0" smtClean="0"/>
              <a:t>=cv2.transpose(</a:t>
            </a:r>
            <a:r>
              <a:rPr lang="en-US" sz="2200" dirty="0" err="1" smtClean="0"/>
              <a:t>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"Original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"Rotated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,rotated_img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cv2.destroyAllWindows()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2688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500" b="1" dirty="0" smtClean="0"/>
              <a:t>import </a:t>
            </a:r>
            <a:r>
              <a:rPr lang="en-US" sz="2500" dirty="0" smtClean="0"/>
              <a:t>cv2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img</a:t>
            </a:r>
            <a:r>
              <a:rPr lang="en-US" sz="2500" dirty="0" smtClean="0"/>
              <a:t> = cv2.imread(</a:t>
            </a:r>
            <a:r>
              <a:rPr lang="en-US" sz="2500" b="1" dirty="0" smtClean="0"/>
              <a:t>'lena.jpg'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cv2.imshow(</a:t>
            </a:r>
            <a:r>
              <a:rPr lang="en-US" sz="2500" b="1" dirty="0" smtClean="0"/>
              <a:t>"Original </a:t>
            </a:r>
            <a:r>
              <a:rPr lang="en-US" sz="2500" b="1" dirty="0" err="1" smtClean="0"/>
              <a:t>Image"</a:t>
            </a:r>
            <a:r>
              <a:rPr lang="en-US" sz="2500" dirty="0" err="1" smtClean="0"/>
              <a:t>,img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cv2.waitKey(0)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i="1" dirty="0" smtClean="0"/>
              <a:t>#image resize to 3/4 of original image</a:t>
            </a:r>
            <a:br>
              <a:rPr lang="en-US" sz="2500" i="1" dirty="0" smtClean="0"/>
            </a:br>
            <a:r>
              <a:rPr lang="en-US" sz="2500" dirty="0" err="1" smtClean="0"/>
              <a:t>img_scaled</a:t>
            </a:r>
            <a:r>
              <a:rPr lang="en-US" sz="2500" dirty="0" smtClean="0"/>
              <a:t> = cv2.resize(</a:t>
            </a:r>
            <a:r>
              <a:rPr lang="en-US" sz="2500" dirty="0" err="1" smtClean="0"/>
              <a:t>img,</a:t>
            </a:r>
            <a:r>
              <a:rPr lang="en-US" sz="2500" b="1" dirty="0" err="1" smtClean="0"/>
              <a:t>None</a:t>
            </a:r>
            <a:r>
              <a:rPr lang="en-US" sz="2500" dirty="0" err="1" smtClean="0"/>
              <a:t>,fx</a:t>
            </a:r>
            <a:r>
              <a:rPr lang="en-US" sz="2500" dirty="0" smtClean="0"/>
              <a:t>=0.75,fy=0.75)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cv2.imshow(</a:t>
            </a:r>
            <a:r>
              <a:rPr lang="en-US" sz="2500" b="1" dirty="0" smtClean="0"/>
              <a:t>'Scale - Linear </a:t>
            </a:r>
            <a:r>
              <a:rPr lang="en-US" sz="2500" b="1" dirty="0" err="1" smtClean="0"/>
              <a:t>Interpolation'</a:t>
            </a:r>
            <a:r>
              <a:rPr lang="en-US" sz="2500" dirty="0" err="1" smtClean="0"/>
              <a:t>,img_scaled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cv2.waitKey(0)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02688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100" i="1" dirty="0" smtClean="0"/>
              <a:t>#image resize to double of original image</a:t>
            </a:r>
            <a:br>
              <a:rPr lang="en-US" sz="2100" i="1" dirty="0" smtClean="0"/>
            </a:br>
            <a:r>
              <a:rPr lang="en-US" sz="2100" dirty="0" smtClean="0"/>
              <a:t>img_scaled1 = cv2.resize(</a:t>
            </a:r>
            <a:r>
              <a:rPr lang="en-US" sz="2100" dirty="0" err="1" smtClean="0"/>
              <a:t>img,</a:t>
            </a:r>
            <a:r>
              <a:rPr lang="en-US" sz="2100" b="1" dirty="0" err="1" smtClean="0"/>
              <a:t>None</a:t>
            </a:r>
            <a:r>
              <a:rPr lang="en-US" sz="2100" dirty="0" err="1" smtClean="0"/>
              <a:t>,fx</a:t>
            </a:r>
            <a:r>
              <a:rPr lang="en-US" sz="2100" dirty="0" smtClean="0"/>
              <a:t>=2,fy=2,interpolation=cv2.INTER_CUBIC)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'Scale - Cubic Interpolation'</a:t>
            </a:r>
            <a:r>
              <a:rPr lang="en-US" sz="2100" dirty="0" smtClean="0"/>
              <a:t>,img_scaled1)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i="1" dirty="0" smtClean="0"/>
              <a:t>#image stretch of original image</a:t>
            </a:r>
            <a:br>
              <a:rPr lang="en-US" sz="2100" i="1" dirty="0" smtClean="0"/>
            </a:br>
            <a:r>
              <a:rPr lang="en-US" sz="2100" dirty="0" smtClean="0"/>
              <a:t>img_scaled2 = cv2.resize(</a:t>
            </a:r>
            <a:r>
              <a:rPr lang="en-US" sz="2100" dirty="0" err="1" smtClean="0"/>
              <a:t>img</a:t>
            </a:r>
            <a:r>
              <a:rPr lang="en-US" sz="2100" dirty="0" smtClean="0"/>
              <a:t>,(900,400),interpolation=cv2.INTER_AREA)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'Scale - Stretch Size'</a:t>
            </a:r>
            <a:r>
              <a:rPr lang="en-US" sz="2100" dirty="0" smtClean="0"/>
              <a:t>,img_scaled2)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cv2.destroyAllWindows()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26488" cy="5410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b="1" dirty="0" smtClean="0"/>
              <a:t>import </a:t>
            </a:r>
            <a:r>
              <a:rPr lang="en-US" sz="2400" dirty="0" smtClean="0"/>
              <a:t>cv2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img</a:t>
            </a:r>
            <a:r>
              <a:rPr lang="en-US" sz="2400" dirty="0" smtClean="0"/>
              <a:t> = cv2.imread(</a:t>
            </a:r>
            <a:r>
              <a:rPr lang="en-US" sz="2400" b="1" dirty="0" smtClean="0"/>
              <a:t>'lena.jpg'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height,width</a:t>
            </a:r>
            <a:r>
              <a:rPr lang="en-US" sz="2400" dirty="0" smtClean="0"/>
              <a:t> = </a:t>
            </a:r>
            <a:r>
              <a:rPr lang="en-US" sz="2400" dirty="0" err="1" smtClean="0"/>
              <a:t>img.shape</a:t>
            </a:r>
            <a:r>
              <a:rPr lang="en-US" sz="2400" dirty="0" smtClean="0"/>
              <a:t>[0:2]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starting pixel coordinates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err="1" smtClean="0"/>
              <a:t>start_row,start_col</a:t>
            </a:r>
            <a:r>
              <a:rPr lang="en-US" sz="2400" dirty="0" smtClean="0"/>
              <a:t>= </a:t>
            </a:r>
            <a:r>
              <a:rPr lang="en-US" sz="2400" dirty="0" err="1" smtClean="0"/>
              <a:t>int</a:t>
            </a:r>
            <a:r>
              <a:rPr lang="en-US" sz="2400" dirty="0" smtClean="0"/>
              <a:t>(height*.25),</a:t>
            </a:r>
            <a:r>
              <a:rPr lang="en-US" sz="2400" dirty="0" err="1" smtClean="0"/>
              <a:t>int</a:t>
            </a:r>
            <a:r>
              <a:rPr lang="en-US" sz="2400" dirty="0" smtClean="0"/>
              <a:t>(width*.25)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ending pixel coordinates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err="1" smtClean="0"/>
              <a:t>end_row,end_col</a:t>
            </a:r>
            <a:r>
              <a:rPr lang="en-US" sz="2400" dirty="0" smtClean="0"/>
              <a:t>= </a:t>
            </a:r>
            <a:r>
              <a:rPr lang="en-US" sz="2400" dirty="0" err="1" smtClean="0"/>
              <a:t>int</a:t>
            </a:r>
            <a:r>
              <a:rPr lang="en-US" sz="2400" dirty="0" smtClean="0"/>
              <a:t>(height*.75),</a:t>
            </a:r>
            <a:r>
              <a:rPr lang="en-US" sz="2400" dirty="0" err="1" smtClean="0"/>
              <a:t>int</a:t>
            </a:r>
            <a:r>
              <a:rPr lang="en-US" sz="2400" dirty="0" smtClean="0"/>
              <a:t>(width*.75)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Cropping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26488" cy="5410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cropped=</a:t>
            </a:r>
            <a:r>
              <a:rPr lang="en-US" sz="2400" dirty="0" err="1" smtClean="0"/>
              <a:t>img</a:t>
            </a:r>
            <a:r>
              <a:rPr lang="en-US" sz="2400" dirty="0" smtClean="0"/>
              <a:t>[</a:t>
            </a:r>
            <a:r>
              <a:rPr lang="en-US" sz="2400" dirty="0" err="1" smtClean="0"/>
              <a:t>start_row:end_row,start_col:end_col</a:t>
            </a:r>
            <a:r>
              <a:rPr lang="en-US" sz="2400" dirty="0" smtClean="0"/>
              <a:t>]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cv2.imshow(</a:t>
            </a:r>
            <a:r>
              <a:rPr lang="en-US" sz="2400" b="1" dirty="0" smtClean="0"/>
              <a:t>"Original </a:t>
            </a:r>
            <a:r>
              <a:rPr lang="en-US" sz="2400" b="1" dirty="0" err="1" smtClean="0"/>
              <a:t>Image"</a:t>
            </a:r>
            <a:r>
              <a:rPr lang="en-US" sz="2400" dirty="0" err="1" smtClean="0"/>
              <a:t>,img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cv2.imshow(</a:t>
            </a:r>
            <a:r>
              <a:rPr lang="en-US" sz="2400" b="1" dirty="0" smtClean="0"/>
              <a:t>"Cropped </a:t>
            </a:r>
            <a:r>
              <a:rPr lang="en-US" sz="2400" b="1" dirty="0" err="1" smtClean="0"/>
              <a:t>Image"</a:t>
            </a:r>
            <a:r>
              <a:rPr lang="en-US" sz="2400" dirty="0" err="1" smtClean="0"/>
              <a:t>,cropped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cv2.destroyAllWindows()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48640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	import </a:t>
            </a:r>
            <a:r>
              <a:rPr lang="en-US" sz="2600" dirty="0" smtClean="0"/>
              <a:t>cv2</a:t>
            </a:r>
            <a:br>
              <a:rPr lang="en-US" sz="2600" dirty="0" smtClean="0"/>
            </a:br>
            <a:r>
              <a:rPr lang="en-US" sz="2600" b="1" dirty="0" smtClean="0"/>
              <a:t>import </a:t>
            </a:r>
            <a:r>
              <a:rPr lang="en-US" sz="2600" dirty="0" err="1" smtClean="0"/>
              <a:t>numpy</a:t>
            </a:r>
            <a:r>
              <a:rPr lang="en-US" sz="2600" dirty="0" smtClean="0"/>
              <a:t> </a:t>
            </a:r>
            <a:r>
              <a:rPr lang="en-US" sz="2600" b="1" dirty="0" smtClean="0"/>
              <a:t>as </a:t>
            </a:r>
            <a:r>
              <a:rPr lang="en-US" sz="2600" dirty="0" err="1" smtClean="0"/>
              <a:t>np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img</a:t>
            </a:r>
            <a:r>
              <a:rPr lang="en-US" sz="2600" dirty="0" smtClean="0"/>
              <a:t> = cv2.imread(</a:t>
            </a:r>
            <a:r>
              <a:rPr lang="en-US" sz="2600" b="1" dirty="0" smtClean="0"/>
              <a:t>'lena.jpg'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cv2.imshow(</a:t>
            </a:r>
            <a:r>
              <a:rPr lang="en-US" sz="2600" b="1" dirty="0" smtClean="0"/>
              <a:t>"Original </a:t>
            </a:r>
            <a:r>
              <a:rPr lang="en-US" sz="2600" b="1" dirty="0" err="1" smtClean="0"/>
              <a:t>Image"</a:t>
            </a:r>
            <a:r>
              <a:rPr lang="en-US" sz="2600" dirty="0" err="1" smtClean="0"/>
              <a:t>,img</a:t>
            </a:r>
            <a:r>
              <a:rPr lang="en-US" sz="2600" dirty="0" smtClean="0"/>
              <a:t>)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cv2.waitKey(0)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M = </a:t>
            </a:r>
            <a:r>
              <a:rPr lang="en-US" sz="2600" dirty="0" err="1" smtClean="0"/>
              <a:t>np.ones</a:t>
            </a:r>
            <a:r>
              <a:rPr lang="en-US" sz="2600" dirty="0" smtClean="0"/>
              <a:t>(</a:t>
            </a:r>
            <a:r>
              <a:rPr lang="en-US" sz="2600" dirty="0" err="1" smtClean="0"/>
              <a:t>img.shape,dtype</a:t>
            </a:r>
            <a:r>
              <a:rPr lang="en-US" sz="2600" dirty="0" smtClean="0"/>
              <a:t>=</a:t>
            </a:r>
            <a:r>
              <a:rPr lang="en-US" sz="2600" b="1" dirty="0" smtClean="0"/>
              <a:t>'uint8'</a:t>
            </a:r>
            <a:r>
              <a:rPr lang="en-US" sz="2600" dirty="0" smtClean="0"/>
              <a:t>)*150</a:t>
            </a:r>
            <a:br>
              <a:rPr lang="en-US" sz="2600" dirty="0" smtClean="0"/>
            </a:br>
            <a:r>
              <a:rPr lang="en-US" sz="2600" i="1" dirty="0" smtClean="0"/>
              <a:t>#M = </a:t>
            </a:r>
            <a:r>
              <a:rPr lang="en-US" sz="2600" i="1" dirty="0" err="1" smtClean="0"/>
              <a:t>np.zeros</a:t>
            </a:r>
            <a:r>
              <a:rPr lang="en-US" sz="2600" i="1" dirty="0" smtClean="0"/>
              <a:t>(</a:t>
            </a:r>
            <a:r>
              <a:rPr lang="en-US" sz="2600" i="1" dirty="0" err="1" smtClean="0"/>
              <a:t>img.shape,dtype</a:t>
            </a:r>
            <a:r>
              <a:rPr lang="en-US" sz="2600" i="1" dirty="0" smtClean="0"/>
              <a:t>='uint8')+150</a:t>
            </a:r>
            <a:br>
              <a:rPr lang="en-US" sz="2600" i="1" dirty="0" smtClean="0"/>
            </a:br>
            <a:r>
              <a:rPr lang="en-US" sz="2600" dirty="0" smtClean="0"/>
              <a:t>print(M)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sz="2600" b="1" dirty="0" smtClean="0"/>
              <a:t>	</a:t>
            </a:r>
            <a:r>
              <a:rPr lang="en-US" sz="1800" dirty="0" smtClean="0"/>
              <a:t> </a:t>
            </a:r>
            <a:r>
              <a:rPr lang="en-US" sz="1900" dirty="0" smtClean="0"/>
              <a:t>added = cv2.add(</a:t>
            </a:r>
            <a:r>
              <a:rPr lang="en-US" sz="1900" dirty="0" err="1" smtClean="0"/>
              <a:t>img,M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"Added </a:t>
            </a:r>
            <a:r>
              <a:rPr lang="en-US" sz="1900" b="1" dirty="0" err="1" smtClean="0"/>
              <a:t>Image"</a:t>
            </a:r>
            <a:r>
              <a:rPr lang="en-US" sz="1900" dirty="0" err="1" smtClean="0"/>
              <a:t>,added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sub = cv2.subtract(</a:t>
            </a:r>
            <a:r>
              <a:rPr lang="en-US" sz="1900" dirty="0" err="1" smtClean="0"/>
              <a:t>img,M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"Subtracted </a:t>
            </a:r>
            <a:r>
              <a:rPr lang="en-US" sz="1900" b="1" dirty="0" err="1" smtClean="0"/>
              <a:t>Image"</a:t>
            </a:r>
            <a:r>
              <a:rPr lang="en-US" sz="1900" dirty="0" err="1" smtClean="0"/>
              <a:t>,sub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err="1" smtClean="0"/>
              <a:t>mul</a:t>
            </a:r>
            <a:r>
              <a:rPr lang="en-US" sz="1900" dirty="0" smtClean="0"/>
              <a:t> = cv2.multiply(</a:t>
            </a:r>
            <a:r>
              <a:rPr lang="en-US" sz="1900" dirty="0" err="1" smtClean="0"/>
              <a:t>img,M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"Multiply </a:t>
            </a:r>
            <a:r>
              <a:rPr lang="en-US" sz="1900" b="1" dirty="0" err="1" smtClean="0"/>
              <a:t>Image"</a:t>
            </a:r>
            <a:r>
              <a:rPr lang="en-US" sz="1900" dirty="0" err="1" smtClean="0"/>
              <a:t>,mul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cv2.destroyAllWindows()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Text on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sz="2500" i="1" dirty="0" smtClean="0"/>
              <a:t>	# importing cv2</a:t>
            </a:r>
            <a:br>
              <a:rPr lang="en-US" sz="2500" i="1" dirty="0" smtClean="0"/>
            </a:br>
            <a:r>
              <a:rPr lang="en-US" sz="2500" b="1" dirty="0" smtClean="0"/>
              <a:t>import </a:t>
            </a:r>
            <a:r>
              <a:rPr lang="en-US" sz="2500" dirty="0" smtClean="0"/>
              <a:t>cv2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i="1" dirty="0" smtClean="0"/>
              <a:t># path</a:t>
            </a:r>
            <a:br>
              <a:rPr lang="en-US" sz="2500" i="1" dirty="0" smtClean="0"/>
            </a:br>
            <a:r>
              <a:rPr lang="en-US" sz="2500" dirty="0" smtClean="0"/>
              <a:t>path = </a:t>
            </a:r>
            <a:r>
              <a:rPr lang="en-US" sz="2500" b="1" dirty="0" smtClean="0"/>
              <a:t>'lena.jpg'</a:t>
            </a:r>
            <a:br>
              <a:rPr lang="en-US" sz="2500" b="1" dirty="0" smtClean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i="1" dirty="0" smtClean="0"/>
              <a:t># Reading an image in default mode</a:t>
            </a:r>
            <a:br>
              <a:rPr lang="en-US" sz="2500" i="1" dirty="0" smtClean="0"/>
            </a:br>
            <a:r>
              <a:rPr lang="en-US" sz="2500" dirty="0" smtClean="0"/>
              <a:t>image = cv2.imread(path)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i="1" dirty="0" smtClean="0"/>
              <a:t># Window name in which image is displayed</a:t>
            </a:r>
            <a:br>
              <a:rPr lang="en-US" sz="2500" i="1" dirty="0" smtClean="0"/>
            </a:br>
            <a:r>
              <a:rPr lang="en-US" sz="2500" dirty="0" err="1" smtClean="0"/>
              <a:t>window_name</a:t>
            </a:r>
            <a:r>
              <a:rPr lang="en-US" sz="2500" dirty="0" smtClean="0"/>
              <a:t> = </a:t>
            </a:r>
            <a:r>
              <a:rPr lang="en-US" sz="2500" b="1" dirty="0" smtClean="0"/>
              <a:t>'Put Text In Image'</a:t>
            </a:r>
            <a:br>
              <a:rPr lang="en-US" sz="2500" b="1" dirty="0" smtClean="0"/>
            </a:b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500" i="1" dirty="0" smtClean="0"/>
              <a:t># font</a:t>
            </a:r>
            <a:br>
              <a:rPr lang="en-US" sz="2500" i="1" dirty="0" smtClean="0"/>
            </a:br>
            <a:r>
              <a:rPr lang="en-US" sz="2500" dirty="0" smtClean="0"/>
              <a:t>font = cv2.FONT_HERSHEY_SIMPLEX</a:t>
            </a:r>
            <a:br>
              <a:rPr lang="en-US" sz="2500" dirty="0" smtClean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Text on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sz="2500" i="1" dirty="0" smtClean="0"/>
              <a:t>	</a:t>
            </a:r>
            <a:r>
              <a:rPr lang="en-US" sz="2400" i="1" dirty="0" smtClean="0"/>
              <a:t># org</a:t>
            </a:r>
            <a:br>
              <a:rPr lang="en-US" sz="2400" i="1" dirty="0" smtClean="0"/>
            </a:br>
            <a:r>
              <a:rPr lang="en-US" sz="2400" dirty="0" smtClean="0"/>
              <a:t>org = (100, 35)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</a:t>
            </a:r>
            <a:r>
              <a:rPr lang="en-US" sz="2400" i="1" dirty="0" err="1" smtClean="0"/>
              <a:t>fontScale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err="1" smtClean="0"/>
              <a:t>fontScale</a:t>
            </a:r>
            <a:r>
              <a:rPr lang="en-US" sz="2400" dirty="0" smtClean="0"/>
              <a:t> = 1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Blue color in BGR</a:t>
            </a:r>
            <a:br>
              <a:rPr lang="en-US" sz="2400" i="1" dirty="0" smtClean="0"/>
            </a:br>
            <a:r>
              <a:rPr lang="en-US" sz="2400" dirty="0" smtClean="0"/>
              <a:t>color = (255, 0, 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Line thickness of 2 </a:t>
            </a:r>
            <a:r>
              <a:rPr lang="en-US" sz="2400" i="1" dirty="0" err="1" smtClean="0"/>
              <a:t>px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dirty="0" smtClean="0"/>
              <a:t>thickness = 2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# Using cv2.putText() method</a:t>
            </a:r>
            <a:br>
              <a:rPr lang="en-US" sz="2400" i="1" dirty="0" smtClean="0"/>
            </a:br>
            <a:r>
              <a:rPr lang="en-US" sz="2400" dirty="0" smtClean="0"/>
              <a:t>image = cv2.putText(image, </a:t>
            </a:r>
            <a:r>
              <a:rPr lang="en-US" sz="2400" b="1" dirty="0" smtClean="0"/>
              <a:t>'This is Lena Image'</a:t>
            </a:r>
            <a:r>
              <a:rPr lang="en-US" sz="2400" dirty="0" smtClean="0"/>
              <a:t>, org, font,</a:t>
            </a:r>
            <a:br>
              <a:rPr lang="en-US" sz="2400" dirty="0" smtClean="0"/>
            </a:br>
            <a:r>
              <a:rPr lang="en-US" sz="2400" dirty="0" smtClean="0"/>
              <a:t>                    </a:t>
            </a:r>
            <a:r>
              <a:rPr lang="en-US" sz="2400" dirty="0" err="1" smtClean="0"/>
              <a:t>fontScale</a:t>
            </a:r>
            <a:r>
              <a:rPr lang="en-US" sz="2400" dirty="0" smtClean="0"/>
              <a:t>, color, thickness, cv2.LINE_AA)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Write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"Original </a:t>
            </a:r>
            <a:r>
              <a:rPr lang="en-US" b="1" dirty="0" err="1" smtClean="0"/>
              <a:t>Image"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cv2.imwrite(</a:t>
            </a:r>
            <a:r>
              <a:rPr lang="en-US" b="1" dirty="0" smtClean="0"/>
              <a:t>'</a:t>
            </a:r>
            <a:r>
              <a:rPr lang="en-US" b="1" dirty="0" err="1" smtClean="0"/>
              <a:t>NewLena.jpg'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cv2.imwrite(</a:t>
            </a:r>
            <a:r>
              <a:rPr lang="en-US" b="1" dirty="0" smtClean="0"/>
              <a:t>'</a:t>
            </a:r>
            <a:r>
              <a:rPr lang="en-US" b="1" dirty="0" err="1" smtClean="0"/>
              <a:t>NewLena.png'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cv2.destroyAllWindows()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Text on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	# Displaying the image</a:t>
            </a:r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cv2.imshow(</a:t>
            </a:r>
            <a:r>
              <a:rPr lang="en-US" dirty="0" err="1" smtClean="0"/>
              <a:t>window_name</a:t>
            </a:r>
            <a:r>
              <a:rPr lang="en-US" dirty="0" smtClean="0"/>
              <a:t>, image)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cv2.destroyAllWindows()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Blurring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100" b="1" dirty="0" smtClean="0"/>
              <a:t>import </a:t>
            </a:r>
            <a:r>
              <a:rPr lang="en-US" sz="2100" dirty="0" smtClean="0"/>
              <a:t>cv2</a:t>
            </a:r>
            <a:br>
              <a:rPr lang="en-US" sz="2100" dirty="0" smtClean="0"/>
            </a:br>
            <a:r>
              <a:rPr lang="en-US" sz="2100" b="1" dirty="0" smtClean="0"/>
              <a:t>import </a:t>
            </a:r>
            <a:r>
              <a:rPr lang="en-US" sz="2100" dirty="0" err="1" smtClean="0"/>
              <a:t>numpy</a:t>
            </a:r>
            <a:r>
              <a:rPr lang="en-US" sz="2100" dirty="0" smtClean="0"/>
              <a:t> </a:t>
            </a:r>
            <a:r>
              <a:rPr lang="en-US" sz="2100" b="1" dirty="0" smtClean="0"/>
              <a:t>as </a:t>
            </a:r>
            <a:r>
              <a:rPr lang="en-US" sz="2100" dirty="0" err="1" smtClean="0"/>
              <a:t>np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err="1" smtClean="0"/>
              <a:t>img</a:t>
            </a:r>
            <a:r>
              <a:rPr lang="en-US" sz="2100" dirty="0" smtClean="0"/>
              <a:t> = cv2.imread(</a:t>
            </a:r>
            <a:r>
              <a:rPr lang="en-US" sz="2100" b="1" dirty="0" smtClean="0"/>
              <a:t>'lena.jpg'</a:t>
            </a:r>
            <a:r>
              <a:rPr lang="en-US" sz="2100" dirty="0" smtClean="0"/>
              <a:t>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"Original </a:t>
            </a:r>
            <a:r>
              <a:rPr lang="en-US" sz="2100" b="1" dirty="0" err="1" smtClean="0"/>
              <a:t>Image"</a:t>
            </a:r>
            <a:r>
              <a:rPr lang="en-US" sz="2100" dirty="0" err="1" smtClean="0"/>
              <a:t>,img</a:t>
            </a:r>
            <a:r>
              <a:rPr lang="en-US" sz="2100" dirty="0" smtClean="0"/>
              <a:t>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i="1" dirty="0" smtClean="0"/>
              <a:t># creating kernel matrix 3x3</a:t>
            </a:r>
            <a:br>
              <a:rPr lang="en-US" sz="2100" i="1" dirty="0" smtClean="0"/>
            </a:br>
            <a:r>
              <a:rPr lang="en-US" sz="2100" dirty="0" smtClean="0"/>
              <a:t>kernel_3x3 = </a:t>
            </a:r>
            <a:r>
              <a:rPr lang="en-US" sz="2100" dirty="0" err="1" smtClean="0"/>
              <a:t>np.ones</a:t>
            </a:r>
            <a:r>
              <a:rPr lang="en-US" sz="2100" dirty="0" smtClean="0"/>
              <a:t>((3,3))/9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blurred = cv2.filter2D(img,0, kernel_3x3)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"Blurred Image 3x3"</a:t>
            </a:r>
            <a:r>
              <a:rPr lang="en-US" sz="2100" dirty="0" smtClean="0"/>
              <a:t>,blurred)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Blurring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1900" i="1" dirty="0" smtClean="0"/>
              <a:t> # creating kernel matrix 5x5</a:t>
            </a:r>
            <a:br>
              <a:rPr lang="en-US" sz="1900" i="1" dirty="0" smtClean="0"/>
            </a:br>
            <a:r>
              <a:rPr lang="en-US" sz="1900" dirty="0" smtClean="0"/>
              <a:t>kernel_5x5 = </a:t>
            </a:r>
            <a:r>
              <a:rPr lang="en-US" sz="1900" dirty="0" err="1" smtClean="0"/>
              <a:t>np.ones</a:t>
            </a:r>
            <a:r>
              <a:rPr lang="en-US" sz="1900" dirty="0" smtClean="0"/>
              <a:t>((5,5))/25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blurred1 = cv2.filter2D(img,0, kernel_5x5)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"Blurred Image 5x5"</a:t>
            </a:r>
            <a:r>
              <a:rPr lang="en-US" sz="1900" dirty="0" smtClean="0"/>
              <a:t>,blurred1)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i="1" dirty="0" smtClean="0"/>
              <a:t># creating kernel matrix 7x7</a:t>
            </a:r>
            <a:br>
              <a:rPr lang="en-US" sz="1900" i="1" dirty="0" smtClean="0"/>
            </a:br>
            <a:r>
              <a:rPr lang="en-US" sz="1900" dirty="0" smtClean="0"/>
              <a:t>kernel_7x7 = </a:t>
            </a:r>
            <a:r>
              <a:rPr lang="en-US" sz="1900" dirty="0" err="1" smtClean="0"/>
              <a:t>np.ones</a:t>
            </a:r>
            <a:r>
              <a:rPr lang="en-US" sz="1900" dirty="0" smtClean="0"/>
              <a:t>((7,7))/49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blurred2 = cv2.filter2D(img,0, kernel_7x7)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"Blurred Image 7x7"</a:t>
            </a:r>
            <a:r>
              <a:rPr lang="en-US" sz="1900" dirty="0" smtClean="0"/>
              <a:t>,blurred2)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cv2.destroyAllWindows()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Smooth &amp;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r>
              <a:rPr lang="en-US" sz="2100" b="1" dirty="0" smtClean="0"/>
              <a:t>import </a:t>
            </a:r>
            <a:r>
              <a:rPr lang="en-US" sz="2100" dirty="0" smtClean="0"/>
              <a:t>cv2</a:t>
            </a:r>
            <a:br>
              <a:rPr lang="en-US" sz="2100" dirty="0" smtClean="0"/>
            </a:br>
            <a:r>
              <a:rPr lang="en-US" sz="2100" b="1" dirty="0" smtClean="0"/>
              <a:t>import </a:t>
            </a:r>
            <a:r>
              <a:rPr lang="en-US" sz="2100" dirty="0" err="1" smtClean="0"/>
              <a:t>numpy</a:t>
            </a:r>
            <a:r>
              <a:rPr lang="en-US" sz="2100" dirty="0" smtClean="0"/>
              <a:t> </a:t>
            </a:r>
            <a:r>
              <a:rPr lang="en-US" sz="2100" b="1" dirty="0" smtClean="0"/>
              <a:t>as </a:t>
            </a:r>
            <a:r>
              <a:rPr lang="en-US" sz="2100" dirty="0" err="1" smtClean="0"/>
              <a:t>np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err="1" smtClean="0"/>
              <a:t>img</a:t>
            </a:r>
            <a:r>
              <a:rPr lang="en-US" sz="2100" dirty="0" smtClean="0"/>
              <a:t> = cv2.imread(</a:t>
            </a:r>
            <a:r>
              <a:rPr lang="en-US" sz="2100" b="1" dirty="0" smtClean="0"/>
              <a:t>'lena.jpg'</a:t>
            </a:r>
            <a:r>
              <a:rPr lang="en-US" sz="2100" dirty="0" smtClean="0"/>
              <a:t>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"Original </a:t>
            </a:r>
            <a:r>
              <a:rPr lang="en-US" sz="2100" b="1" dirty="0" err="1" smtClean="0"/>
              <a:t>Image"</a:t>
            </a:r>
            <a:r>
              <a:rPr lang="en-US" sz="2100" dirty="0" err="1" smtClean="0"/>
              <a:t>,img</a:t>
            </a:r>
            <a:r>
              <a:rPr lang="en-US" sz="2100" dirty="0" smtClean="0"/>
              <a:t>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i="1" dirty="0" smtClean="0"/>
              <a:t># creating kernel matrix 3x3</a:t>
            </a:r>
            <a:br>
              <a:rPr lang="en-US" sz="2100" i="1" dirty="0" smtClean="0"/>
            </a:br>
            <a:r>
              <a:rPr lang="en-US" sz="2100" dirty="0" smtClean="0"/>
              <a:t>kernel_3x3 = </a:t>
            </a:r>
            <a:r>
              <a:rPr lang="en-US" sz="2100" dirty="0" err="1" smtClean="0"/>
              <a:t>np.ones</a:t>
            </a:r>
            <a:r>
              <a:rPr lang="en-US" sz="2100" dirty="0" smtClean="0"/>
              <a:t>((3,3))/9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blurred = cv2.filter2D(img,0, kernel_3x3)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cv2.imshow(</a:t>
            </a:r>
            <a:r>
              <a:rPr lang="en-US" sz="2100" b="1" dirty="0" smtClean="0"/>
              <a:t>"Filter2D Image 3x3"</a:t>
            </a:r>
            <a:r>
              <a:rPr lang="en-US" sz="2100" dirty="0" smtClean="0"/>
              <a:t>,blurred)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cv2.waitKey(0)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Smooth &amp; 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r>
              <a:rPr lang="en-US" sz="1900" dirty="0" smtClean="0"/>
              <a:t>blur = cv2.blur(</a:t>
            </a:r>
            <a:r>
              <a:rPr lang="en-US" sz="1900" dirty="0" err="1" smtClean="0"/>
              <a:t>img</a:t>
            </a:r>
            <a:r>
              <a:rPr lang="en-US" sz="1900" dirty="0" smtClean="0"/>
              <a:t>,(3,3))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"Blur Filter Image 3x3"</a:t>
            </a:r>
            <a:r>
              <a:rPr lang="en-US" sz="1900" dirty="0" smtClean="0"/>
              <a:t>,blur)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Gaussian = cv2.GaussianBlur(</a:t>
            </a:r>
            <a:r>
              <a:rPr lang="en-US" sz="1900" dirty="0" err="1" smtClean="0"/>
              <a:t>img</a:t>
            </a:r>
            <a:r>
              <a:rPr lang="en-US" sz="1900" dirty="0" smtClean="0"/>
              <a:t>,(3,3),0)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"Gaussian Filter Image 3x3"</a:t>
            </a:r>
            <a:r>
              <a:rPr lang="en-US" sz="1900" dirty="0" smtClean="0"/>
              <a:t>,Gaussian)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median = cv2.medianBlur(img,3,0)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"Median Filter Image 3x3"</a:t>
            </a:r>
            <a:r>
              <a:rPr lang="en-US" sz="1900" dirty="0" smtClean="0"/>
              <a:t>,median)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cv2.destroyAllWindows()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Shapening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50288" cy="5715000"/>
          </a:xfrm>
        </p:spPr>
        <p:txBody>
          <a:bodyPr/>
          <a:lstStyle/>
          <a:p>
            <a:r>
              <a:rPr lang="en-US" b="1" dirty="0" smtClean="0"/>
              <a:t>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b="1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"Original </a:t>
            </a:r>
            <a:r>
              <a:rPr lang="en-US" b="1" dirty="0" err="1" smtClean="0"/>
              <a:t>Image"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# creating kernel matrix 3x3</a:t>
            </a:r>
            <a:br>
              <a:rPr lang="en-US" i="1" dirty="0" smtClean="0"/>
            </a:br>
            <a:r>
              <a:rPr lang="en-US" dirty="0" smtClean="0"/>
              <a:t>kernel_3x3 = </a:t>
            </a:r>
            <a:r>
              <a:rPr lang="en-US" dirty="0" err="1" smtClean="0"/>
              <a:t>np.array</a:t>
            </a:r>
            <a:r>
              <a:rPr lang="en-US" dirty="0" smtClean="0"/>
              <a:t>([[-1,-1,-1],</a:t>
            </a:r>
            <a:br>
              <a:rPr lang="en-US" dirty="0" smtClean="0"/>
            </a:br>
            <a:r>
              <a:rPr lang="en-US" dirty="0" smtClean="0"/>
              <a:t>                       </a:t>
            </a:r>
            <a:r>
              <a:rPr lang="en-US" dirty="0" smtClean="0"/>
              <a:t>		[-</a:t>
            </a:r>
            <a:r>
              <a:rPr lang="en-US" dirty="0" smtClean="0"/>
              <a:t>1,9,-1],</a:t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dirty="0" smtClean="0"/>
              <a:t>		 </a:t>
            </a:r>
            <a:r>
              <a:rPr lang="en-US" dirty="0" smtClean="0"/>
              <a:t>[-1,-1,-1]])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Shapening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50288" cy="5715000"/>
          </a:xfrm>
        </p:spPr>
        <p:txBody>
          <a:bodyPr/>
          <a:lstStyle/>
          <a:p>
            <a:r>
              <a:rPr lang="en-US" sz="1900" dirty="0" smtClean="0"/>
              <a:t>sharp = cv2.filter2D(img,0, kernel_3x3)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"Sharp Image 3x3 Kernel "</a:t>
            </a:r>
            <a:r>
              <a:rPr lang="en-US" sz="1900" dirty="0" smtClean="0"/>
              <a:t>,sharp)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kernel_5x5 = </a:t>
            </a:r>
            <a:r>
              <a:rPr lang="en-US" sz="1900" dirty="0" err="1" smtClean="0"/>
              <a:t>np.array</a:t>
            </a:r>
            <a:r>
              <a:rPr lang="en-US" sz="1900" dirty="0" smtClean="0"/>
              <a:t>([[-1,-1,-1,-1,-1],</a:t>
            </a:r>
            <a:br>
              <a:rPr lang="en-US" sz="1900" dirty="0" smtClean="0"/>
            </a:br>
            <a:r>
              <a:rPr lang="en-US" sz="1900" dirty="0" smtClean="0"/>
              <a:t>                       </a:t>
            </a:r>
            <a:r>
              <a:rPr lang="en-US" sz="1900" dirty="0" smtClean="0"/>
              <a:t>		[-</a:t>
            </a:r>
            <a:r>
              <a:rPr lang="en-US" sz="1900" dirty="0" smtClean="0"/>
              <a:t>1,-1,-1,-1,-1],</a:t>
            </a:r>
            <a:br>
              <a:rPr lang="en-US" sz="1900" dirty="0" smtClean="0"/>
            </a:br>
            <a:r>
              <a:rPr lang="en-US" sz="1900" dirty="0" smtClean="0"/>
              <a:t>                       </a:t>
            </a:r>
            <a:r>
              <a:rPr lang="en-US" sz="1900" dirty="0" smtClean="0"/>
              <a:t>		[-</a:t>
            </a:r>
            <a:r>
              <a:rPr lang="en-US" sz="1900" dirty="0" smtClean="0"/>
              <a:t>1,-1,25,-1,-1],</a:t>
            </a:r>
            <a:br>
              <a:rPr lang="en-US" sz="1900" dirty="0" smtClean="0"/>
            </a:br>
            <a:r>
              <a:rPr lang="en-US" sz="1900" dirty="0" smtClean="0"/>
              <a:t>                       </a:t>
            </a:r>
            <a:r>
              <a:rPr lang="en-US" sz="1900" dirty="0" smtClean="0"/>
              <a:t>		[-</a:t>
            </a:r>
            <a:r>
              <a:rPr lang="en-US" sz="1900" dirty="0" smtClean="0"/>
              <a:t>1,-1,-1,-1,-1],</a:t>
            </a:r>
            <a:br>
              <a:rPr lang="en-US" sz="1900" dirty="0" smtClean="0"/>
            </a:br>
            <a:r>
              <a:rPr lang="en-US" sz="1900" dirty="0" smtClean="0"/>
              <a:t>                       </a:t>
            </a:r>
            <a:r>
              <a:rPr lang="en-US" sz="1900" dirty="0" smtClean="0"/>
              <a:t>		[-</a:t>
            </a:r>
            <a:r>
              <a:rPr lang="en-US" sz="1900" dirty="0" smtClean="0"/>
              <a:t>1,-1,-1,-1,-1]])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sharp1 = cv2.filter2D(img,0, kernel_5x5)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cv2.imshow(</a:t>
            </a:r>
            <a:r>
              <a:rPr lang="en-US" sz="1900" b="1" dirty="0" smtClean="0"/>
              <a:t>"Sharp Image 5x5 Kernel "</a:t>
            </a:r>
            <a:r>
              <a:rPr lang="en-US" sz="1900" dirty="0" smtClean="0"/>
              <a:t>,sharp1)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cv2.waitKey(0)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cv2.destroyAllWindows()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74088" cy="5486400"/>
          </a:xfrm>
        </p:spPr>
        <p:txBody>
          <a:bodyPr/>
          <a:lstStyle/>
          <a:p>
            <a:r>
              <a:rPr lang="en-US" sz="2500" b="1" dirty="0" smtClean="0"/>
              <a:t>import </a:t>
            </a:r>
            <a:r>
              <a:rPr lang="en-US" sz="2500" dirty="0" smtClean="0"/>
              <a:t>cv2</a:t>
            </a:r>
            <a:br>
              <a:rPr lang="en-US" sz="2500" dirty="0" smtClean="0"/>
            </a:br>
            <a:r>
              <a:rPr lang="en-US" sz="2500" b="1" dirty="0" smtClean="0"/>
              <a:t>import </a:t>
            </a:r>
            <a:r>
              <a:rPr lang="en-US" sz="2500" dirty="0" err="1" smtClean="0"/>
              <a:t>numpy</a:t>
            </a:r>
            <a:r>
              <a:rPr lang="en-US" sz="2500" dirty="0" smtClean="0"/>
              <a:t> </a:t>
            </a:r>
            <a:r>
              <a:rPr lang="en-US" sz="2500" b="1" dirty="0" smtClean="0"/>
              <a:t>as </a:t>
            </a:r>
            <a:r>
              <a:rPr lang="en-US" sz="2500" dirty="0" err="1" smtClean="0"/>
              <a:t>np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img</a:t>
            </a:r>
            <a:r>
              <a:rPr lang="en-US" sz="2500" dirty="0" smtClean="0"/>
              <a:t> = cv2.imread(</a:t>
            </a:r>
            <a:r>
              <a:rPr lang="en-US" sz="2500" b="1" dirty="0" smtClean="0"/>
              <a:t>'lena.jpg'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cv2.imshow(</a:t>
            </a:r>
            <a:r>
              <a:rPr lang="en-US" sz="2500" b="1" dirty="0" smtClean="0"/>
              <a:t>"Original </a:t>
            </a:r>
            <a:r>
              <a:rPr lang="en-US" sz="2500" b="1" dirty="0" err="1" smtClean="0"/>
              <a:t>Image"</a:t>
            </a:r>
            <a:r>
              <a:rPr lang="en-US" sz="2500" dirty="0" err="1" smtClean="0"/>
              <a:t>,img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cv2.waitKey(0)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laplace</a:t>
            </a:r>
            <a:r>
              <a:rPr lang="en-US" sz="2500" dirty="0" smtClean="0"/>
              <a:t> = cv2.Laplacian(img,cv2.CV_32F)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cv2.imshow(</a:t>
            </a:r>
            <a:r>
              <a:rPr lang="en-US" sz="2500" b="1" dirty="0" smtClean="0"/>
              <a:t>"</a:t>
            </a:r>
            <a:r>
              <a:rPr lang="en-US" sz="2500" b="1" dirty="0" err="1" smtClean="0"/>
              <a:t>Laplacian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Image"</a:t>
            </a:r>
            <a:r>
              <a:rPr lang="en-US" sz="2500" dirty="0" err="1" smtClean="0"/>
              <a:t>,laplace</a:t>
            </a:r>
            <a:r>
              <a:rPr lang="en-US" sz="2500" dirty="0" smtClean="0"/>
              <a:t>)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cv2.waitKey(0)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in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74088" cy="5486400"/>
          </a:xfrm>
        </p:spPr>
        <p:txBody>
          <a:bodyPr/>
          <a:lstStyle/>
          <a:p>
            <a:r>
              <a:rPr lang="en-US" sz="3600" dirty="0" smtClean="0"/>
              <a:t>canny = cv2.Canny(img,20,170)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cv2.imshow(</a:t>
            </a:r>
            <a:r>
              <a:rPr lang="en-US" sz="3600" b="1" dirty="0" smtClean="0"/>
              <a:t>"Canny </a:t>
            </a:r>
            <a:r>
              <a:rPr lang="en-US" sz="3600" b="1" dirty="0" err="1" smtClean="0"/>
              <a:t>Image"</a:t>
            </a:r>
            <a:r>
              <a:rPr lang="en-US" sz="3600" dirty="0" err="1" smtClean="0"/>
              <a:t>,canny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cv2.waitKey(0)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cv2.destroyAllWindows()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on Webcam (Live Video)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74088" cy="5181600"/>
          </a:xfrm>
        </p:spPr>
        <p:txBody>
          <a:bodyPr/>
          <a:lstStyle/>
          <a:p>
            <a:r>
              <a:rPr lang="en-US" b="1" dirty="0" smtClean="0"/>
              <a:t>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cap=cv2.VideoCapture(0,cv2.CAP_DSHOW)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while True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ret,frame</a:t>
            </a:r>
            <a:r>
              <a:rPr lang="en-US" dirty="0" smtClean="0"/>
              <a:t>=</a:t>
            </a:r>
            <a:r>
              <a:rPr lang="en-US" dirty="0" err="1" smtClean="0"/>
              <a:t>cap.read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cv2.imshow(</a:t>
            </a:r>
            <a:r>
              <a:rPr lang="en-US" b="1" dirty="0" smtClean="0"/>
              <a:t>'Live </a:t>
            </a:r>
            <a:r>
              <a:rPr lang="en-US" b="1" dirty="0" err="1" smtClean="0"/>
              <a:t>Video'</a:t>
            </a:r>
            <a:r>
              <a:rPr lang="en-US" dirty="0" err="1" smtClean="0"/>
              <a:t>,frame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if </a:t>
            </a:r>
            <a:r>
              <a:rPr lang="en-US" dirty="0" smtClean="0"/>
              <a:t>cv2.waitKey(1)==13: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 smtClean="0"/>
              <a:t>break</a:t>
            </a:r>
            <a:br>
              <a:rPr lang="en-US" b="1" dirty="0" smtClean="0"/>
            </a:br>
            <a:r>
              <a:rPr lang="en-US" dirty="0" err="1" smtClean="0"/>
              <a:t>cap.release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cv2.destroyAllWindows()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 Image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02688" cy="5410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200" b="1" dirty="0" smtClean="0"/>
              <a:t>import </a:t>
            </a:r>
            <a:r>
              <a:rPr lang="en-US" sz="2200" dirty="0" smtClean="0"/>
              <a:t>cv2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img</a:t>
            </a:r>
            <a:r>
              <a:rPr lang="en-US" sz="2200" dirty="0" smtClean="0"/>
              <a:t> = cv2.imread(</a:t>
            </a:r>
            <a:r>
              <a:rPr lang="en-US" sz="2200" b="1" dirty="0" smtClean="0"/>
              <a:t>'lena.jpg'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"Output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print(</a:t>
            </a:r>
            <a:r>
              <a:rPr lang="en-US" sz="2200" dirty="0" err="1" smtClean="0"/>
              <a:t>img.shape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print(</a:t>
            </a:r>
            <a:r>
              <a:rPr lang="en-US" sz="2200" b="1" dirty="0" smtClean="0"/>
              <a:t>'Height pixel values: '</a:t>
            </a:r>
            <a:r>
              <a:rPr lang="en-US" sz="2200" dirty="0" smtClean="0"/>
              <a:t>,</a:t>
            </a:r>
            <a:r>
              <a:rPr lang="en-US" sz="2200" dirty="0" err="1" smtClean="0"/>
              <a:t>img.shape</a:t>
            </a:r>
            <a:r>
              <a:rPr lang="en-US" sz="2200" dirty="0" smtClean="0"/>
              <a:t>[0])</a:t>
            </a:r>
            <a:br>
              <a:rPr lang="en-US" sz="2200" dirty="0" smtClean="0"/>
            </a:br>
            <a:r>
              <a:rPr lang="en-US" sz="2200" dirty="0" smtClean="0"/>
              <a:t>print(</a:t>
            </a:r>
            <a:r>
              <a:rPr lang="en-US" sz="2200" b="1" dirty="0" smtClean="0"/>
              <a:t>'Width pixel values: '</a:t>
            </a:r>
            <a:r>
              <a:rPr lang="en-US" sz="2200" dirty="0" smtClean="0"/>
              <a:t>,</a:t>
            </a:r>
            <a:r>
              <a:rPr lang="en-US" sz="2200" dirty="0" err="1" smtClean="0"/>
              <a:t>img.shape</a:t>
            </a:r>
            <a:r>
              <a:rPr lang="en-US" sz="2200" dirty="0" smtClean="0"/>
              <a:t>[1])</a:t>
            </a:r>
            <a:br>
              <a:rPr lang="en-US" sz="2200" dirty="0" smtClean="0"/>
            </a:br>
            <a:r>
              <a:rPr lang="en-US" sz="2200" dirty="0" smtClean="0"/>
              <a:t>print(</a:t>
            </a:r>
            <a:r>
              <a:rPr lang="en-US" sz="2200" b="1" dirty="0" smtClean="0"/>
              <a:t>'Layer R G B values: '</a:t>
            </a:r>
            <a:r>
              <a:rPr lang="en-US" sz="2200" dirty="0" smtClean="0"/>
              <a:t>,</a:t>
            </a:r>
            <a:r>
              <a:rPr lang="en-US" sz="2200" dirty="0" err="1" smtClean="0"/>
              <a:t>img.shape</a:t>
            </a:r>
            <a:r>
              <a:rPr lang="en-US" sz="2200" dirty="0" smtClean="0"/>
              <a:t>[2])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cv2.destroyAllWindows()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Capture on Webcam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74088" cy="5715000"/>
          </a:xfrm>
        </p:spPr>
        <p:txBody>
          <a:bodyPr/>
          <a:lstStyle/>
          <a:p>
            <a:r>
              <a:rPr lang="en-US" sz="2200" b="1" dirty="0" smtClean="0"/>
              <a:t>import </a:t>
            </a:r>
            <a:r>
              <a:rPr lang="en-US" sz="2200" dirty="0" smtClean="0"/>
              <a:t>cv2</a:t>
            </a:r>
            <a:br>
              <a:rPr lang="en-US" sz="2200" dirty="0" smtClean="0"/>
            </a:br>
            <a:r>
              <a:rPr lang="en-US" sz="2200" b="1" dirty="0" smtClean="0"/>
              <a:t>import </a:t>
            </a:r>
            <a:r>
              <a:rPr lang="en-US" sz="2200" dirty="0" err="1" smtClean="0"/>
              <a:t>matplotlib.pyplot</a:t>
            </a:r>
            <a:r>
              <a:rPr lang="en-US" sz="2200" dirty="0" smtClean="0"/>
              <a:t> </a:t>
            </a:r>
            <a:r>
              <a:rPr lang="en-US" sz="2200" b="1" dirty="0" smtClean="0"/>
              <a:t>as </a:t>
            </a:r>
            <a:r>
              <a:rPr lang="en-US" sz="2200" dirty="0" err="1" smtClean="0"/>
              <a:t>plt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cap=cv2.VideoCapture(0)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smtClean="0"/>
              <a:t>if </a:t>
            </a:r>
            <a:r>
              <a:rPr lang="en-US" sz="2200" dirty="0" err="1" smtClean="0"/>
              <a:t>cap.isOpened</a:t>
            </a:r>
            <a:r>
              <a:rPr lang="en-US" sz="2200" dirty="0" smtClean="0"/>
              <a:t>():</a:t>
            </a:r>
            <a:br>
              <a:rPr lang="en-US" sz="2200" dirty="0" smtClean="0"/>
            </a:br>
            <a:r>
              <a:rPr lang="en-US" sz="2200" dirty="0" smtClean="0"/>
              <a:t>    </a:t>
            </a:r>
            <a:r>
              <a:rPr lang="en-US" sz="2200" dirty="0" err="1" smtClean="0"/>
              <a:t>ret,frame</a:t>
            </a:r>
            <a:r>
              <a:rPr lang="en-US" sz="2200" dirty="0" smtClean="0"/>
              <a:t>=</a:t>
            </a:r>
            <a:r>
              <a:rPr lang="en-US" sz="2200" dirty="0" err="1" smtClean="0"/>
              <a:t>cap.read</a:t>
            </a:r>
            <a:r>
              <a:rPr lang="en-US" sz="2200" dirty="0" smtClean="0"/>
              <a:t>()</a:t>
            </a:r>
            <a:br>
              <a:rPr lang="en-US" sz="2200" dirty="0" smtClean="0"/>
            </a:br>
            <a:r>
              <a:rPr lang="en-US" sz="2200" b="1" dirty="0" smtClean="0"/>
              <a:t>else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r>
              <a:rPr lang="en-US" sz="2200" dirty="0" smtClean="0"/>
              <a:t>    ret = </a:t>
            </a:r>
            <a:r>
              <a:rPr lang="en-US" sz="2200" b="1" dirty="0" smtClean="0"/>
              <a:t>False</a:t>
            </a:r>
            <a:br>
              <a:rPr lang="en-US" sz="2200" b="1" dirty="0" smtClean="0"/>
            </a:b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"Camera Captured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,frame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br>
              <a:rPr lang="en-US" sz="2200" dirty="0" smtClean="0"/>
            </a:br>
            <a:r>
              <a:rPr lang="en-US" sz="2200" dirty="0" err="1" smtClean="0"/>
              <a:t>plt.imshow</a:t>
            </a:r>
            <a:r>
              <a:rPr lang="en-US" sz="2200" dirty="0" smtClean="0"/>
              <a:t>(frame)</a:t>
            </a:r>
            <a:br>
              <a:rPr lang="en-US" sz="2200" dirty="0" smtClean="0"/>
            </a:br>
            <a:r>
              <a:rPr lang="en-US" sz="2200" dirty="0" err="1" smtClean="0"/>
              <a:t>plt.title</a:t>
            </a:r>
            <a:r>
              <a:rPr lang="en-US" sz="2200" dirty="0" smtClean="0"/>
              <a:t>(</a:t>
            </a:r>
            <a:r>
              <a:rPr lang="en-US" sz="2200" b="1" dirty="0" smtClean="0"/>
              <a:t>"Camera Captured Image"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err="1" smtClean="0"/>
              <a:t>plt.show</a:t>
            </a:r>
            <a:r>
              <a:rPr lang="en-US" sz="2200" dirty="0" smtClean="0"/>
              <a:t>()</a:t>
            </a:r>
            <a:br>
              <a:rPr lang="en-US" sz="2200" dirty="0" smtClean="0"/>
            </a:br>
            <a:r>
              <a:rPr lang="en-US" sz="2200" dirty="0" err="1" smtClean="0"/>
              <a:t>cap.release</a:t>
            </a:r>
            <a:r>
              <a:rPr lang="en-US" sz="2200" dirty="0" smtClean="0"/>
              <a:t>()</a:t>
            </a:r>
            <a:br>
              <a:rPr lang="en-US" sz="2200" dirty="0" smtClean="0"/>
            </a:br>
            <a:r>
              <a:rPr lang="en-US" sz="2200" dirty="0" smtClean="0"/>
              <a:t>cv2.destroyAllWindows()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on Webcam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import </a:t>
            </a:r>
            <a:r>
              <a:rPr lang="en-US" sz="2400" dirty="0" smtClean="0"/>
              <a:t>cv2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def </a:t>
            </a:r>
            <a:r>
              <a:rPr lang="en-US" sz="2400" dirty="0" err="1" smtClean="0"/>
              <a:t>EdgeDetection</a:t>
            </a:r>
            <a:r>
              <a:rPr lang="en-US" sz="2400" dirty="0" smtClean="0"/>
              <a:t>(image):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img_grey</a:t>
            </a:r>
            <a:r>
              <a:rPr lang="en-US" sz="2400" dirty="0" smtClean="0"/>
              <a:t>=cv2.cvtColor(image,cv2.COLOR_BGR2GRAY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img_grey_blur</a:t>
            </a:r>
            <a:r>
              <a:rPr lang="en-US" sz="2400" dirty="0" smtClean="0"/>
              <a:t> = cv2.blur(</a:t>
            </a:r>
            <a:r>
              <a:rPr lang="en-US" sz="2400" dirty="0" err="1" smtClean="0"/>
              <a:t>img_grey</a:t>
            </a:r>
            <a:r>
              <a:rPr lang="en-US" sz="2400" dirty="0" smtClean="0"/>
              <a:t>,(3,3))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canny_edge</a:t>
            </a:r>
            <a:r>
              <a:rPr lang="en-US" sz="2400" dirty="0" smtClean="0"/>
              <a:t> = cv2.Canny(img_grey_blur,10,60)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return </a:t>
            </a:r>
            <a:r>
              <a:rPr lang="en-US" sz="2400" dirty="0" err="1" smtClean="0"/>
              <a:t>canny_edge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cap=cv2.VideoCapture(0,cv2.CAP_DSHOW)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on Webcam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while True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ret,frame</a:t>
            </a:r>
            <a:r>
              <a:rPr lang="en-US" sz="2400" dirty="0" smtClean="0"/>
              <a:t>=</a:t>
            </a:r>
            <a:r>
              <a:rPr lang="en-US" sz="2400" dirty="0" err="1" smtClean="0"/>
              <a:t>cap.read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    cv2.imshow(</a:t>
            </a:r>
            <a:r>
              <a:rPr lang="en-US" sz="2400" b="1" dirty="0" smtClean="0"/>
              <a:t>'Live </a:t>
            </a:r>
            <a:r>
              <a:rPr lang="en-US" sz="2400" b="1" dirty="0" err="1" smtClean="0"/>
              <a:t>Video'</a:t>
            </a:r>
            <a:r>
              <a:rPr lang="en-US" sz="2400" dirty="0" err="1" smtClean="0"/>
              <a:t>,EdgeDetection</a:t>
            </a:r>
            <a:r>
              <a:rPr lang="en-US" sz="2400" dirty="0" smtClean="0"/>
              <a:t>(frame))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/>
              <a:t>if </a:t>
            </a:r>
            <a:r>
              <a:rPr lang="en-US" sz="2400" dirty="0" smtClean="0"/>
              <a:t>cv2.waitKey(1)==13: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/>
              <a:t>break</a:t>
            </a:r>
            <a:br>
              <a:rPr lang="en-US" sz="2400" b="1" dirty="0" smtClean="0"/>
            </a:br>
            <a:r>
              <a:rPr lang="en-US" sz="2400" dirty="0" err="1" smtClean="0"/>
              <a:t>cap.release</a:t>
            </a:r>
            <a:r>
              <a:rPr lang="en-US" sz="2400" dirty="0" smtClean="0"/>
              <a:t>()</a:t>
            </a:r>
            <a:br>
              <a:rPr lang="en-US" sz="2400" dirty="0" smtClean="0"/>
            </a:br>
            <a:r>
              <a:rPr lang="en-US" sz="2400" dirty="0" smtClean="0"/>
              <a:t>cv2.destroyAllWindows()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Grey Scale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26488" cy="5715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200" b="1" dirty="0" smtClean="0"/>
              <a:t>import </a:t>
            </a:r>
            <a:r>
              <a:rPr lang="en-US" sz="2200" dirty="0" smtClean="0"/>
              <a:t>cv2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img</a:t>
            </a:r>
            <a:r>
              <a:rPr lang="en-US" sz="2200" dirty="0" smtClean="0"/>
              <a:t> = cv2.imread(</a:t>
            </a:r>
            <a:r>
              <a:rPr lang="en-US" sz="2200" b="1" dirty="0" smtClean="0"/>
              <a:t>'lena.jpg'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i="1" dirty="0" smtClean="0"/>
              <a:t>#</a:t>
            </a:r>
            <a:r>
              <a:rPr lang="en-US" sz="2200" i="1" dirty="0" err="1" smtClean="0"/>
              <a:t>img</a:t>
            </a:r>
            <a:r>
              <a:rPr lang="en-US" sz="2200" i="1" dirty="0" smtClean="0"/>
              <a:t> = cv2.imread('lena.jpg',0)</a:t>
            </a:r>
            <a:br>
              <a:rPr lang="en-US" sz="2200" i="1" dirty="0" smtClean="0"/>
            </a:b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"Original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grey_img</a:t>
            </a:r>
            <a:r>
              <a:rPr lang="en-US" sz="2200" dirty="0" smtClean="0"/>
              <a:t> = cv2.cvtColor(img,cv2.COLOR_BGR2GRAY)</a:t>
            </a:r>
            <a:br>
              <a:rPr lang="en-US" sz="2200" dirty="0" smtClean="0"/>
            </a:br>
            <a:r>
              <a:rPr lang="en-US" sz="2200" dirty="0" smtClean="0"/>
              <a:t>cv2.imshow(</a:t>
            </a:r>
            <a:r>
              <a:rPr lang="en-US" sz="2200" b="1" dirty="0" smtClean="0"/>
              <a:t>"Grey Scale </a:t>
            </a:r>
            <a:r>
              <a:rPr lang="en-US" sz="2200" b="1" dirty="0" err="1" smtClean="0"/>
              <a:t>Image"</a:t>
            </a:r>
            <a:r>
              <a:rPr lang="en-US" sz="2200" dirty="0" err="1" smtClean="0"/>
              <a:t>,grey_img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cv2.waitKey(0)</a:t>
            </a:r>
            <a:br>
              <a:rPr lang="en-US" sz="2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cv2.destroyAllWindows()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Binary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"RGB </a:t>
            </a:r>
            <a:r>
              <a:rPr lang="en-US" b="1" dirty="0" err="1" smtClean="0"/>
              <a:t>Image"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grey_img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,0)</a:t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"Grey Scale </a:t>
            </a:r>
            <a:r>
              <a:rPr lang="en-US" b="1" dirty="0" err="1" smtClean="0"/>
              <a:t>Image"</a:t>
            </a:r>
            <a:r>
              <a:rPr lang="en-US" dirty="0" err="1" smtClean="0"/>
              <a:t>,grey_img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Binary Image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ret,bw_img</a:t>
            </a:r>
            <a:r>
              <a:rPr lang="en-US" sz="2400" dirty="0" smtClean="0"/>
              <a:t> = cv2.threshold(grey_img,127,255,cv2.THRESH_BINARY)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"Black &amp; White </a:t>
            </a:r>
            <a:r>
              <a:rPr lang="en-US" b="1" dirty="0" err="1" smtClean="0"/>
              <a:t>Image"</a:t>
            </a:r>
            <a:r>
              <a:rPr lang="en-US" dirty="0" err="1" smtClean="0"/>
              <a:t>,bw_img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cv2.destroyAllWindows()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RGB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b="1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b="1" dirty="0" smtClean="0"/>
              <a:t>as </a:t>
            </a:r>
            <a:r>
              <a:rPr lang="en-US" dirty="0" err="1" smtClean="0"/>
              <a:t>np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cv2.imshow(</a:t>
            </a:r>
            <a:r>
              <a:rPr lang="en-US" b="1" dirty="0" smtClean="0"/>
              <a:t>"Original </a:t>
            </a:r>
            <a:r>
              <a:rPr lang="en-US" b="1" dirty="0" err="1" smtClean="0"/>
              <a:t>Image"</a:t>
            </a:r>
            <a:r>
              <a:rPr lang="en-US" dirty="0" err="1" smtClean="0"/>
              <a:t>,img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cv2.waitKey(0)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B,G,R = cv2.split(</a:t>
            </a:r>
            <a:r>
              <a:rPr lang="en-US" dirty="0" err="1" smtClean="0"/>
              <a:t>img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RGB Color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4088" cy="5486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zeros = </a:t>
            </a:r>
            <a:r>
              <a:rPr lang="en-US" sz="2400" dirty="0" err="1" smtClean="0"/>
              <a:t>np.zeros</a:t>
            </a:r>
            <a:r>
              <a:rPr lang="en-US" sz="2400" dirty="0" smtClean="0"/>
              <a:t>(</a:t>
            </a:r>
            <a:r>
              <a:rPr lang="en-US" sz="2400" dirty="0" err="1" smtClean="0"/>
              <a:t>img.shape</a:t>
            </a:r>
            <a:r>
              <a:rPr lang="en-US" sz="2400" dirty="0" smtClean="0"/>
              <a:t>[:2],</a:t>
            </a:r>
            <a:r>
              <a:rPr lang="en-US" sz="2400" dirty="0" err="1" smtClean="0"/>
              <a:t>dtype</a:t>
            </a:r>
            <a:r>
              <a:rPr lang="en-US" sz="2400" dirty="0" smtClean="0"/>
              <a:t>=</a:t>
            </a:r>
            <a:r>
              <a:rPr lang="en-US" sz="2400" b="1" dirty="0" smtClean="0"/>
              <a:t>"uint8"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cv2.imshow(</a:t>
            </a:r>
            <a:r>
              <a:rPr lang="en-US" sz="2400" b="1" dirty="0" smtClean="0"/>
              <a:t>"Red Extraction"</a:t>
            </a:r>
            <a:r>
              <a:rPr lang="en-US" sz="2400" dirty="0" smtClean="0"/>
              <a:t>,cv2.merge([</a:t>
            </a:r>
            <a:r>
              <a:rPr lang="en-US" sz="2400" dirty="0" err="1" smtClean="0"/>
              <a:t>zeros,zeros,R</a:t>
            </a:r>
            <a:r>
              <a:rPr lang="en-US" sz="2400" dirty="0" smtClean="0"/>
              <a:t>]))</a:t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cv2.imshow(</a:t>
            </a:r>
            <a:r>
              <a:rPr lang="en-US" sz="2400" b="1" dirty="0" smtClean="0"/>
              <a:t>"Green Extraction"</a:t>
            </a:r>
            <a:r>
              <a:rPr lang="en-US" sz="2400" dirty="0" smtClean="0"/>
              <a:t>,cv2.merge([</a:t>
            </a:r>
            <a:r>
              <a:rPr lang="en-US" sz="2400" dirty="0" err="1" smtClean="0"/>
              <a:t>zeros,G,zeros</a:t>
            </a:r>
            <a:r>
              <a:rPr lang="en-US" sz="2400" dirty="0" smtClean="0"/>
              <a:t>]))</a:t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cv2.imshow(</a:t>
            </a:r>
            <a:r>
              <a:rPr lang="en-US" sz="2400" b="1" dirty="0" smtClean="0"/>
              <a:t>"Blue Extraction"</a:t>
            </a:r>
            <a:r>
              <a:rPr lang="en-US" sz="2400" dirty="0" smtClean="0"/>
              <a:t>,cv2.merge([</a:t>
            </a:r>
            <a:r>
              <a:rPr lang="en-US" sz="2400" dirty="0" err="1" smtClean="0"/>
              <a:t>B,zeros,zeros</a:t>
            </a:r>
            <a:r>
              <a:rPr lang="en-US" sz="2400" dirty="0" smtClean="0"/>
              <a:t>]))</a:t>
            </a:r>
            <a:br>
              <a:rPr lang="en-US" sz="2400" dirty="0" smtClean="0"/>
            </a:br>
            <a:r>
              <a:rPr lang="en-US" sz="2400" dirty="0" smtClean="0"/>
              <a:t>cv2.waitKey(0)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26488" cy="5791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import </a:t>
            </a:r>
            <a:r>
              <a:rPr lang="en-US" dirty="0" smtClean="0"/>
              <a:t>cv2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= cv2.imread(</a:t>
            </a:r>
            <a:r>
              <a:rPr lang="en-US" b="1" dirty="0" smtClean="0"/>
              <a:t>'lena.jpg'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height,width</a:t>
            </a:r>
            <a:r>
              <a:rPr lang="en-US" dirty="0" smtClean="0"/>
              <a:t> = </a:t>
            </a:r>
            <a:r>
              <a:rPr lang="en-US" dirty="0" err="1" smtClean="0"/>
              <a:t>img.shape</a:t>
            </a:r>
            <a:r>
              <a:rPr lang="en-US" dirty="0" smtClean="0"/>
              <a:t>[:2]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rotation_matrix</a:t>
            </a:r>
            <a:r>
              <a:rPr lang="en-US" dirty="0" smtClean="0"/>
              <a:t> = cv2.getRotationMatrix2D((width/2,height/2),70,.5) </a:t>
            </a:r>
            <a:r>
              <a:rPr lang="en-US" i="1" dirty="0" smtClean="0"/>
              <a:t># </a:t>
            </a:r>
            <a:r>
              <a:rPr lang="en-US" i="1" dirty="0" err="1" smtClean="0"/>
              <a:t>centre,angle,scale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err="1" smtClean="0"/>
              <a:t>rotated_img</a:t>
            </a:r>
            <a:r>
              <a:rPr lang="en-US" dirty="0" smtClean="0"/>
              <a:t>=cv2.warpAffine(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rotation_matrix</a:t>
            </a:r>
            <a:r>
              <a:rPr lang="en-US" dirty="0" smtClean="0"/>
              <a:t>,(</a:t>
            </a:r>
            <a:r>
              <a:rPr lang="en-US" dirty="0" err="1" smtClean="0"/>
              <a:t>width,height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C1B03-0993-4B56-8AC7-1F376C495D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1DA32E7339E4201ADD21E4FFF7577A6"/>
  <p:tag name="TPVERSION" val="5"/>
  <p:tag name="TPFULLVERSION" val="5.2.0.3121"/>
  <p:tag name="PPTVERSION" val="14"/>
  <p:tag name="TPOS" val="2"/>
</p:tagLst>
</file>

<file path=ppt/theme/theme1.xml><?xml version="1.0" encoding="utf-8"?>
<a:theme xmlns:a="http://schemas.openxmlformats.org/drawingml/2006/main" name="prolog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prolo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prolo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lo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lo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lo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lo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lo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lo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log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Hunk:Applications:Microsoft Office 2004:Templates:My Templates:prolog.pot</Template>
  <TotalTime>5068</TotalTime>
  <Words>173</Words>
  <Application>Microsoft Office PowerPoint</Application>
  <PresentationFormat>On-screen Show (4:3)</PresentationFormat>
  <Paragraphs>102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prolog</vt:lpstr>
      <vt:lpstr>Python Opencv -  Read an Image</vt:lpstr>
      <vt:lpstr>Write an Image</vt:lpstr>
      <vt:lpstr>Get Image Information</vt:lpstr>
      <vt:lpstr>RGB to Grey Scale Image</vt:lpstr>
      <vt:lpstr>RGB to Binary Image</vt:lpstr>
      <vt:lpstr>RGB to Binary Image</vt:lpstr>
      <vt:lpstr>Extract RGB Color Space</vt:lpstr>
      <vt:lpstr>Extract RGB Color Space</vt:lpstr>
      <vt:lpstr>Image Rotation</vt:lpstr>
      <vt:lpstr>Image Rotation</vt:lpstr>
      <vt:lpstr>Image Transpose</vt:lpstr>
      <vt:lpstr>Image Resize</vt:lpstr>
      <vt:lpstr>Image Resize</vt:lpstr>
      <vt:lpstr>Image Cropping</vt:lpstr>
      <vt:lpstr>Image Cropping</vt:lpstr>
      <vt:lpstr>Arithmetic Operation in Image</vt:lpstr>
      <vt:lpstr>Arithmetic Operation in Image</vt:lpstr>
      <vt:lpstr>Put Text on Image</vt:lpstr>
      <vt:lpstr>Put Text on Image</vt:lpstr>
      <vt:lpstr>Put Text on Image</vt:lpstr>
      <vt:lpstr>Image Blurring</vt:lpstr>
      <vt:lpstr>Image Blurring</vt:lpstr>
      <vt:lpstr>Image Smooth &amp; Blur</vt:lpstr>
      <vt:lpstr>Image Smooth &amp; Blur</vt:lpstr>
      <vt:lpstr>Image Shapening</vt:lpstr>
      <vt:lpstr>Image Shapening</vt:lpstr>
      <vt:lpstr>Edge Detection in Image</vt:lpstr>
      <vt:lpstr>Edge Detection in Image</vt:lpstr>
      <vt:lpstr>Image on Webcam (Live Video)</vt:lpstr>
      <vt:lpstr>Image Capture on Webcam</vt:lpstr>
      <vt:lpstr>Edge Detection on Webcam</vt:lpstr>
      <vt:lpstr>Edge Detection on Webcam</vt:lpstr>
    </vt:vector>
  </TitlesOfParts>
  <Company>House of Chaos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Dave Matuszek</dc:creator>
  <cp:lastModifiedBy>a.mian</cp:lastModifiedBy>
  <cp:revision>637</cp:revision>
  <dcterms:created xsi:type="dcterms:W3CDTF">2005-10-18T13:18:42Z</dcterms:created>
  <dcterms:modified xsi:type="dcterms:W3CDTF">2021-08-12T12:40:36Z</dcterms:modified>
</cp:coreProperties>
</file>