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60" r:id="rId3"/>
    <p:sldId id="266" r:id="rId4"/>
    <p:sldId id="305" r:id="rId5"/>
    <p:sldId id="258" r:id="rId6"/>
    <p:sldId id="306" r:id="rId7"/>
    <p:sldId id="307" r:id="rId8"/>
    <p:sldId id="308" r:id="rId9"/>
    <p:sldId id="309" r:id="rId10"/>
    <p:sldId id="261" r:id="rId11"/>
    <p:sldId id="310" r:id="rId12"/>
    <p:sldId id="311" r:id="rId13"/>
    <p:sldId id="264" r:id="rId14"/>
    <p:sldId id="282" r:id="rId15"/>
    <p:sldId id="313" r:id="rId16"/>
    <p:sldId id="314" r:id="rId17"/>
    <p:sldId id="281" r:id="rId18"/>
    <p:sldId id="315" r:id="rId19"/>
    <p:sldId id="316" r:id="rId20"/>
    <p:sldId id="318" r:id="rId21"/>
    <p:sldId id="317" r:id="rId22"/>
    <p:sldId id="273" r:id="rId23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Inter" panose="02000503000000020004" pitchFamily="2" charset="0"/>
      <p:regular r:id="rId33"/>
      <p:bold r:id="rId34"/>
      <p:italic r:id="rId35"/>
      <p:boldItalic r:id="rId36"/>
    </p:embeddedFont>
    <p:embeddedFont>
      <p:font typeface="Nunito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871007-2292-4683-99B5-8C757C776C19}">
  <a:tblStyle styleId="{D6871007-2292-4683-99B5-8C757C776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6"/>
    <p:restoredTop sz="94677"/>
  </p:normalViewPr>
  <p:slideViewPr>
    <p:cSldViewPr snapToGrid="0">
      <p:cViewPr varScale="1">
        <p:scale>
          <a:sx n="207" d="100"/>
          <a:sy n="207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1" name="Google Shape;5971;g135afb06067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2" name="Google Shape;5972;g135afb06067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22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29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7" name="Google Shape;6037;g135b52cce9c_2_6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8" name="Google Shape;6038;g135b52cce9c_2_6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1" name="Google Shape;6821;g135b52cce9c_2_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2" name="Google Shape;6822;g135b52cce9c_2_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7" name="Google Shape;6037;g135b52cce9c_2_6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8" name="Google Shape;6038;g135b52cce9c_2_6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41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55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1" name="Google Shape;6511;g135b52cce9c_2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2" name="Google Shape;6512;g135b52cce9c_2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1" name="Google Shape;6511;g135b52cce9c_2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2" name="Google Shape;6512;g135b52cce9c_2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1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1" name="Google Shape;6511;g135b52cce9c_2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2" name="Google Shape;6512;g135b52cce9c_2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8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5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6" name="Google Shape;6336;g135b52cce9c_2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7" name="Google Shape;6337;g135b52cce9c_2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0" name="Google Shape;6070;g135b52cce9c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1" name="Google Shape;6071;g135b52cce9c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7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6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2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93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_1"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2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2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6" name="Google Shape;3326;p2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327" name="Google Shape;3327;p2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9" name="Google Shape;3329;p2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330" name="Google Shape;3330;p2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3" name="Google Shape;3333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4" name="Google Shape;3334;p27"/>
          <p:cNvSpPr txBox="1">
            <a:spLocks noGrp="1"/>
          </p:cNvSpPr>
          <p:nvPr>
            <p:ph type="title" idx="2"/>
          </p:nvPr>
        </p:nvSpPr>
        <p:spPr>
          <a:xfrm>
            <a:off x="1293525" y="1261775"/>
            <a:ext cx="31821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5" name="Google Shape;3335;p27"/>
          <p:cNvSpPr txBox="1">
            <a:spLocks noGrp="1"/>
          </p:cNvSpPr>
          <p:nvPr>
            <p:ph type="subTitle" idx="1"/>
          </p:nvPr>
        </p:nvSpPr>
        <p:spPr>
          <a:xfrm>
            <a:off x="1293525" y="1549750"/>
            <a:ext cx="31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6" name="Google Shape;3336;p27"/>
          <p:cNvSpPr txBox="1">
            <a:spLocks noGrp="1"/>
          </p:cNvSpPr>
          <p:nvPr>
            <p:ph type="title" idx="3"/>
          </p:nvPr>
        </p:nvSpPr>
        <p:spPr>
          <a:xfrm>
            <a:off x="4522500" y="2336131"/>
            <a:ext cx="31821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7" name="Google Shape;3337;p27"/>
          <p:cNvSpPr txBox="1">
            <a:spLocks noGrp="1"/>
          </p:cNvSpPr>
          <p:nvPr>
            <p:ph type="subTitle" idx="4"/>
          </p:nvPr>
        </p:nvSpPr>
        <p:spPr>
          <a:xfrm>
            <a:off x="4526400" y="2624111"/>
            <a:ext cx="31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8" name="Google Shape;3338;p27"/>
          <p:cNvSpPr txBox="1">
            <a:spLocks noGrp="1"/>
          </p:cNvSpPr>
          <p:nvPr>
            <p:ph type="title" idx="5"/>
          </p:nvPr>
        </p:nvSpPr>
        <p:spPr>
          <a:xfrm>
            <a:off x="1293525" y="3410488"/>
            <a:ext cx="31821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9" name="Google Shape;3339;p27"/>
          <p:cNvSpPr txBox="1">
            <a:spLocks noGrp="1"/>
          </p:cNvSpPr>
          <p:nvPr>
            <p:ph type="subTitle" idx="6"/>
          </p:nvPr>
        </p:nvSpPr>
        <p:spPr>
          <a:xfrm>
            <a:off x="1293525" y="3698472"/>
            <a:ext cx="31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40" name="Google Shape;3340;p27"/>
          <p:cNvGrpSpPr/>
          <p:nvPr/>
        </p:nvGrpSpPr>
        <p:grpSpPr>
          <a:xfrm>
            <a:off x="8393553" y="3371540"/>
            <a:ext cx="687962" cy="1725339"/>
            <a:chOff x="-7708" y="841165"/>
            <a:chExt cx="687962" cy="1725339"/>
          </a:xfrm>
        </p:grpSpPr>
        <p:grpSp>
          <p:nvGrpSpPr>
            <p:cNvPr id="3341" name="Google Shape;3341;p27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342" name="Google Shape;3342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4" name="Google Shape;3344;p27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345" name="Google Shape;3345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7" name="Google Shape;3347;p27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348" name="Google Shape;3348;p27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7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7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7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7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3" name="Google Shape;3353;p27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54" name="Google Shape;3354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6" name="Google Shape;3356;p27"/>
          <p:cNvGrpSpPr/>
          <p:nvPr/>
        </p:nvGrpSpPr>
        <p:grpSpPr>
          <a:xfrm>
            <a:off x="-396886" y="82652"/>
            <a:ext cx="1021448" cy="676770"/>
            <a:chOff x="-396886" y="82652"/>
            <a:chExt cx="1021448" cy="676770"/>
          </a:xfrm>
        </p:grpSpPr>
        <p:sp>
          <p:nvSpPr>
            <p:cNvPr id="3357" name="Google Shape;3357;p27"/>
            <p:cNvSpPr/>
            <p:nvPr/>
          </p:nvSpPr>
          <p:spPr>
            <a:xfrm>
              <a:off x="-396886" y="35095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8" name="Google Shape;3358;p27"/>
            <p:cNvGrpSpPr/>
            <p:nvPr/>
          </p:nvGrpSpPr>
          <p:grpSpPr>
            <a:xfrm>
              <a:off x="480964" y="82652"/>
              <a:ext cx="143598" cy="156177"/>
              <a:chOff x="683476" y="120377"/>
              <a:chExt cx="143598" cy="156177"/>
            </a:xfrm>
          </p:grpSpPr>
          <p:sp>
            <p:nvSpPr>
              <p:cNvPr id="3359" name="Google Shape;3359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1" name="Google Shape;3361;p27"/>
          <p:cNvGrpSpPr/>
          <p:nvPr/>
        </p:nvGrpSpPr>
        <p:grpSpPr>
          <a:xfrm>
            <a:off x="56439" y="4238377"/>
            <a:ext cx="894098" cy="1020323"/>
            <a:chOff x="56439" y="4238377"/>
            <a:chExt cx="894098" cy="1020323"/>
          </a:xfrm>
        </p:grpSpPr>
        <p:grpSp>
          <p:nvGrpSpPr>
            <p:cNvPr id="3362" name="Google Shape;3362;p27"/>
            <p:cNvGrpSpPr/>
            <p:nvPr/>
          </p:nvGrpSpPr>
          <p:grpSpPr>
            <a:xfrm>
              <a:off x="56439" y="4577847"/>
              <a:ext cx="601911" cy="680854"/>
              <a:chOff x="8232089" y="104597"/>
              <a:chExt cx="601911" cy="680854"/>
            </a:xfrm>
          </p:grpSpPr>
          <p:grpSp>
            <p:nvGrpSpPr>
              <p:cNvPr id="3363" name="Google Shape;3363;p2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364" name="Google Shape;3364;p2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2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2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2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2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2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2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2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2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2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2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2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2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2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2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9" name="Google Shape;3379;p2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380" name="Google Shape;3380;p2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1" name="Google Shape;3381;p2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2" name="Google Shape;3382;p2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3" name="Google Shape;3383;p2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2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2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2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2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2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2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2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2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2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2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2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5" name="Google Shape;3395;p2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396" name="Google Shape;3396;p2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2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2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2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2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2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2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2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2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2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2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11" name="Google Shape;3411;p27"/>
            <p:cNvGrpSpPr/>
            <p:nvPr/>
          </p:nvGrpSpPr>
          <p:grpSpPr>
            <a:xfrm>
              <a:off x="177589" y="4238377"/>
              <a:ext cx="143598" cy="156177"/>
              <a:chOff x="683476" y="120377"/>
              <a:chExt cx="143598" cy="156177"/>
            </a:xfrm>
          </p:grpSpPr>
          <p:sp>
            <p:nvSpPr>
              <p:cNvPr id="3412" name="Google Shape;3412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4" name="Google Shape;3414;p27"/>
            <p:cNvGrpSpPr/>
            <p:nvPr/>
          </p:nvGrpSpPr>
          <p:grpSpPr>
            <a:xfrm>
              <a:off x="806939" y="4804912"/>
              <a:ext cx="143598" cy="156177"/>
              <a:chOff x="683476" y="120377"/>
              <a:chExt cx="143598" cy="156177"/>
            </a:xfrm>
          </p:grpSpPr>
          <p:sp>
            <p:nvSpPr>
              <p:cNvPr id="3415" name="Google Shape;3415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7" name="Google Shape;3417;p27"/>
          <p:cNvGrpSpPr/>
          <p:nvPr/>
        </p:nvGrpSpPr>
        <p:grpSpPr>
          <a:xfrm>
            <a:off x="8757964" y="2310587"/>
            <a:ext cx="471612" cy="796602"/>
            <a:chOff x="8757964" y="2310587"/>
            <a:chExt cx="471612" cy="796602"/>
          </a:xfrm>
        </p:grpSpPr>
        <p:grpSp>
          <p:nvGrpSpPr>
            <p:cNvPr id="3418" name="Google Shape;3418;p2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3419" name="Google Shape;3419;p2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3420" name="Google Shape;3420;p2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2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2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2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4" name="Google Shape;3424;p2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5" name="Google Shape;3425;p2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3426" name="Google Shape;3426;p2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2">
    <p:spTree>
      <p:nvGrpSpPr>
        <p:cNvPr id="1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p32"/>
          <p:cNvSpPr/>
          <p:nvPr/>
        </p:nvSpPr>
        <p:spPr>
          <a:xfrm>
            <a:off x="-571475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32"/>
          <p:cNvSpPr/>
          <p:nvPr/>
        </p:nvSpPr>
        <p:spPr>
          <a:xfrm>
            <a:off x="4714821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32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994" name="Google Shape;3994;p32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6" name="Google Shape;3996;p3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997" name="Google Shape;3997;p3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00" name="Google Shape;4000;p32"/>
          <p:cNvSpPr txBox="1">
            <a:spLocks noGrp="1"/>
          </p:cNvSpPr>
          <p:nvPr>
            <p:ph type="subTitle" idx="1"/>
          </p:nvPr>
        </p:nvSpPr>
        <p:spPr>
          <a:xfrm>
            <a:off x="4229923" y="2344085"/>
            <a:ext cx="37866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1" name="Google Shape;4001;p32"/>
          <p:cNvSpPr txBox="1">
            <a:spLocks noGrp="1"/>
          </p:cNvSpPr>
          <p:nvPr>
            <p:ph type="title"/>
          </p:nvPr>
        </p:nvSpPr>
        <p:spPr>
          <a:xfrm>
            <a:off x="4232348" y="1895573"/>
            <a:ext cx="37866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02" name="Google Shape;4002;p32"/>
          <p:cNvGrpSpPr/>
          <p:nvPr/>
        </p:nvGrpSpPr>
        <p:grpSpPr>
          <a:xfrm>
            <a:off x="8599789" y="1169662"/>
            <a:ext cx="471612" cy="796602"/>
            <a:chOff x="8757964" y="2310587"/>
            <a:chExt cx="471612" cy="796602"/>
          </a:xfrm>
        </p:grpSpPr>
        <p:grpSp>
          <p:nvGrpSpPr>
            <p:cNvPr id="4003" name="Google Shape;4003;p32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004" name="Google Shape;4004;p32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005" name="Google Shape;4005;p32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32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32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32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09" name="Google Shape;4009;p32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0" name="Google Shape;4010;p32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011" name="Google Shape;4011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3" name="Google Shape;4013;p32"/>
          <p:cNvGrpSpPr/>
          <p:nvPr/>
        </p:nvGrpSpPr>
        <p:grpSpPr>
          <a:xfrm>
            <a:off x="-407698" y="4406377"/>
            <a:ext cx="1127698" cy="505295"/>
            <a:chOff x="-407698" y="1132902"/>
            <a:chExt cx="1127698" cy="505295"/>
          </a:xfrm>
        </p:grpSpPr>
        <p:sp>
          <p:nvSpPr>
            <p:cNvPr id="4014" name="Google Shape;4014;p32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5" name="Google Shape;4015;p32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016" name="Google Shape;4016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"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3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3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1" name="Google Shape;4021;p3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2" name="Google Shape;4022;p3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4" name="Google Shape;4024;p3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25" name="Google Shape;4025;p3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8" name="Google Shape;4028;p33"/>
          <p:cNvSpPr txBox="1">
            <a:spLocks noGrp="1"/>
          </p:cNvSpPr>
          <p:nvPr>
            <p:ph type="title"/>
          </p:nvPr>
        </p:nvSpPr>
        <p:spPr>
          <a:xfrm>
            <a:off x="1806313" y="1236625"/>
            <a:ext cx="551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29" name="Google Shape;4029;p33"/>
          <p:cNvSpPr txBox="1">
            <a:spLocks noGrp="1"/>
          </p:cNvSpPr>
          <p:nvPr>
            <p:ph type="subTitle" idx="1"/>
          </p:nvPr>
        </p:nvSpPr>
        <p:spPr>
          <a:xfrm>
            <a:off x="1818588" y="1727375"/>
            <a:ext cx="5519100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030" name="Google Shape;4030;p33"/>
          <p:cNvGrpSpPr/>
          <p:nvPr/>
        </p:nvGrpSpPr>
        <p:grpSpPr>
          <a:xfrm rot="2506682">
            <a:off x="8743515" y="637740"/>
            <a:ext cx="334756" cy="294289"/>
            <a:chOff x="4152575" y="3850850"/>
            <a:chExt cx="518675" cy="455975"/>
          </a:xfrm>
        </p:grpSpPr>
        <p:sp>
          <p:nvSpPr>
            <p:cNvPr id="4031" name="Google Shape;4031;p33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3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3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rgbClr val="05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3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rgbClr val="05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7" name="Google Shape;4037;p33"/>
          <p:cNvGrpSpPr/>
          <p:nvPr/>
        </p:nvGrpSpPr>
        <p:grpSpPr>
          <a:xfrm>
            <a:off x="44079" y="4271696"/>
            <a:ext cx="334753" cy="294286"/>
            <a:chOff x="4152575" y="3850850"/>
            <a:chExt cx="518675" cy="455975"/>
          </a:xfrm>
        </p:grpSpPr>
        <p:sp>
          <p:nvSpPr>
            <p:cNvPr id="4038" name="Google Shape;4038;p33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rgbClr val="05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rgbClr val="05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4" name="Google Shape;4044;p33"/>
          <p:cNvGrpSpPr/>
          <p:nvPr/>
        </p:nvGrpSpPr>
        <p:grpSpPr>
          <a:xfrm>
            <a:off x="128689" y="884027"/>
            <a:ext cx="557592" cy="1198502"/>
            <a:chOff x="8511989" y="180702"/>
            <a:chExt cx="557592" cy="1198502"/>
          </a:xfrm>
        </p:grpSpPr>
        <p:grpSp>
          <p:nvGrpSpPr>
            <p:cNvPr id="4045" name="Google Shape;4045;p33"/>
            <p:cNvGrpSpPr/>
            <p:nvPr/>
          </p:nvGrpSpPr>
          <p:grpSpPr>
            <a:xfrm>
              <a:off x="8546048" y="493614"/>
              <a:ext cx="523533" cy="572674"/>
              <a:chOff x="8424623" y="4506825"/>
              <a:chExt cx="482430" cy="527713"/>
            </a:xfrm>
          </p:grpSpPr>
          <p:sp>
            <p:nvSpPr>
              <p:cNvPr id="4046" name="Google Shape;4046;p3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3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3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3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33"/>
              <p:cNvSpPr/>
              <p:nvPr/>
            </p:nvSpPr>
            <p:spPr>
              <a:xfrm>
                <a:off x="8426596" y="4506825"/>
                <a:ext cx="47931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4481" extrusionOk="0">
                    <a:moveTo>
                      <a:pt x="11" y="4415"/>
                    </a:moveTo>
                    <a:lnTo>
                      <a:pt x="11" y="4415"/>
                    </a:lnTo>
                    <a:cubicBezTo>
                      <a:pt x="7" y="4417"/>
                      <a:pt x="4" y="4419"/>
                      <a:pt x="1" y="4425"/>
                    </a:cubicBezTo>
                    <a:lnTo>
                      <a:pt x="11" y="4415"/>
                    </a:lnTo>
                    <a:close/>
                    <a:moveTo>
                      <a:pt x="9212" y="4408"/>
                    </a:moveTo>
                    <a:lnTo>
                      <a:pt x="9229" y="4425"/>
                    </a:lnTo>
                    <a:cubicBezTo>
                      <a:pt x="9225" y="4415"/>
                      <a:pt x="9220" y="4410"/>
                      <a:pt x="9212" y="4408"/>
                    </a:cubicBezTo>
                    <a:close/>
                    <a:moveTo>
                      <a:pt x="4612" y="1"/>
                    </a:moveTo>
                    <a:cubicBezTo>
                      <a:pt x="4591" y="1"/>
                      <a:pt x="4571" y="8"/>
                      <a:pt x="4554" y="22"/>
                    </a:cubicBezTo>
                    <a:lnTo>
                      <a:pt x="3642" y="900"/>
                    </a:lnTo>
                    <a:lnTo>
                      <a:pt x="3575" y="967"/>
                    </a:lnTo>
                    <a:lnTo>
                      <a:pt x="3503" y="1039"/>
                    </a:lnTo>
                    <a:lnTo>
                      <a:pt x="1635" y="2840"/>
                    </a:lnTo>
                    <a:lnTo>
                      <a:pt x="1563" y="2907"/>
                    </a:lnTo>
                    <a:lnTo>
                      <a:pt x="1496" y="2979"/>
                    </a:lnTo>
                    <a:lnTo>
                      <a:pt x="11" y="4415"/>
                    </a:lnTo>
                    <a:lnTo>
                      <a:pt x="11" y="4415"/>
                    </a:lnTo>
                    <a:cubicBezTo>
                      <a:pt x="16" y="4412"/>
                      <a:pt x="20" y="4411"/>
                      <a:pt x="23" y="4408"/>
                    </a:cubicBezTo>
                    <a:cubicBezTo>
                      <a:pt x="36" y="4403"/>
                      <a:pt x="49" y="4400"/>
                      <a:pt x="63" y="4400"/>
                    </a:cubicBezTo>
                    <a:cubicBezTo>
                      <a:pt x="80" y="4400"/>
                      <a:pt x="97" y="4404"/>
                      <a:pt x="112" y="4414"/>
                    </a:cubicBezTo>
                    <a:lnTo>
                      <a:pt x="190" y="4480"/>
                    </a:lnTo>
                    <a:lnTo>
                      <a:pt x="1502" y="3213"/>
                    </a:lnTo>
                    <a:lnTo>
                      <a:pt x="1574" y="3146"/>
                    </a:lnTo>
                    <a:lnTo>
                      <a:pt x="1641" y="3074"/>
                    </a:lnTo>
                    <a:lnTo>
                      <a:pt x="3753" y="1039"/>
                    </a:lnTo>
                    <a:lnTo>
                      <a:pt x="3826" y="967"/>
                    </a:lnTo>
                    <a:lnTo>
                      <a:pt x="3892" y="900"/>
                    </a:lnTo>
                    <a:lnTo>
                      <a:pt x="4615" y="200"/>
                    </a:lnTo>
                    <a:lnTo>
                      <a:pt x="5338" y="900"/>
                    </a:lnTo>
                    <a:lnTo>
                      <a:pt x="5482" y="1039"/>
                    </a:lnTo>
                    <a:lnTo>
                      <a:pt x="6305" y="1829"/>
                    </a:lnTo>
                    <a:lnTo>
                      <a:pt x="6444" y="1962"/>
                    </a:lnTo>
                    <a:lnTo>
                      <a:pt x="6861" y="2368"/>
                    </a:lnTo>
                    <a:lnTo>
                      <a:pt x="6928" y="2434"/>
                    </a:lnTo>
                    <a:lnTo>
                      <a:pt x="7000" y="2507"/>
                    </a:lnTo>
                    <a:lnTo>
                      <a:pt x="7589" y="3074"/>
                    </a:lnTo>
                    <a:lnTo>
                      <a:pt x="7661" y="3146"/>
                    </a:lnTo>
                    <a:lnTo>
                      <a:pt x="7728" y="3213"/>
                    </a:lnTo>
                    <a:lnTo>
                      <a:pt x="9040" y="4480"/>
                    </a:lnTo>
                    <a:lnTo>
                      <a:pt x="9118" y="4414"/>
                    </a:lnTo>
                    <a:cubicBezTo>
                      <a:pt x="9133" y="4404"/>
                      <a:pt x="9150" y="4400"/>
                      <a:pt x="9167" y="4400"/>
                    </a:cubicBezTo>
                    <a:cubicBezTo>
                      <a:pt x="9181" y="4400"/>
                      <a:pt x="9194" y="4403"/>
                      <a:pt x="9207" y="4408"/>
                    </a:cubicBezTo>
                    <a:cubicBezTo>
                      <a:pt x="9209" y="4408"/>
                      <a:pt x="9211" y="4408"/>
                      <a:pt x="9212" y="4408"/>
                    </a:cubicBezTo>
                    <a:lnTo>
                      <a:pt x="9212" y="4408"/>
                    </a:lnTo>
                    <a:lnTo>
                      <a:pt x="7723" y="2985"/>
                    </a:lnTo>
                    <a:lnTo>
                      <a:pt x="7650" y="2913"/>
                    </a:lnTo>
                    <a:lnTo>
                      <a:pt x="7584" y="2846"/>
                    </a:lnTo>
                    <a:lnTo>
                      <a:pt x="7233" y="2512"/>
                    </a:lnTo>
                    <a:lnTo>
                      <a:pt x="7167" y="2440"/>
                    </a:lnTo>
                    <a:lnTo>
                      <a:pt x="7094" y="2373"/>
                    </a:lnTo>
                    <a:lnTo>
                      <a:pt x="6438" y="1734"/>
                    </a:lnTo>
                    <a:lnTo>
                      <a:pt x="6366" y="1662"/>
                    </a:lnTo>
                    <a:lnTo>
                      <a:pt x="6299" y="1595"/>
                    </a:lnTo>
                    <a:lnTo>
                      <a:pt x="5721" y="1039"/>
                    </a:lnTo>
                    <a:lnTo>
                      <a:pt x="5649" y="967"/>
                    </a:lnTo>
                    <a:lnTo>
                      <a:pt x="5582" y="900"/>
                    </a:lnTo>
                    <a:lnTo>
                      <a:pt x="4671" y="22"/>
                    </a:lnTo>
                    <a:cubicBezTo>
                      <a:pt x="4654" y="8"/>
                      <a:pt x="4633" y="1"/>
                      <a:pt x="4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33"/>
              <p:cNvSpPr/>
              <p:nvPr/>
            </p:nvSpPr>
            <p:spPr>
              <a:xfrm>
                <a:off x="8425194" y="4735883"/>
                <a:ext cx="481858" cy="19499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3755" extrusionOk="0">
                    <a:moveTo>
                      <a:pt x="87" y="1"/>
                    </a:moveTo>
                    <a:cubicBezTo>
                      <a:pt x="74" y="1"/>
                      <a:pt x="62" y="3"/>
                      <a:pt x="50" y="8"/>
                    </a:cubicBezTo>
                    <a:cubicBezTo>
                      <a:pt x="39" y="19"/>
                      <a:pt x="34" y="19"/>
                      <a:pt x="28" y="25"/>
                    </a:cubicBezTo>
                    <a:cubicBezTo>
                      <a:pt x="11" y="30"/>
                      <a:pt x="11" y="47"/>
                      <a:pt x="6" y="53"/>
                    </a:cubicBezTo>
                    <a:cubicBezTo>
                      <a:pt x="0" y="53"/>
                      <a:pt x="0" y="58"/>
                      <a:pt x="0" y="69"/>
                    </a:cubicBezTo>
                    <a:lnTo>
                      <a:pt x="0" y="80"/>
                    </a:lnTo>
                    <a:lnTo>
                      <a:pt x="0" y="86"/>
                    </a:lnTo>
                    <a:cubicBezTo>
                      <a:pt x="6" y="114"/>
                      <a:pt x="11" y="136"/>
                      <a:pt x="34" y="153"/>
                    </a:cubicBezTo>
                    <a:lnTo>
                      <a:pt x="173" y="264"/>
                    </a:lnTo>
                    <a:lnTo>
                      <a:pt x="1529" y="1326"/>
                    </a:lnTo>
                    <a:lnTo>
                      <a:pt x="1596" y="1381"/>
                    </a:lnTo>
                    <a:lnTo>
                      <a:pt x="1668" y="1437"/>
                    </a:lnTo>
                    <a:lnTo>
                      <a:pt x="2763" y="2298"/>
                    </a:lnTo>
                    <a:lnTo>
                      <a:pt x="2941" y="2437"/>
                    </a:lnTo>
                    <a:lnTo>
                      <a:pt x="3386" y="2788"/>
                    </a:lnTo>
                    <a:lnTo>
                      <a:pt x="3558" y="2927"/>
                    </a:lnTo>
                    <a:lnTo>
                      <a:pt x="4003" y="3277"/>
                    </a:lnTo>
                    <a:lnTo>
                      <a:pt x="4175" y="3416"/>
                    </a:lnTo>
                    <a:lnTo>
                      <a:pt x="4581" y="3733"/>
                    </a:lnTo>
                    <a:cubicBezTo>
                      <a:pt x="4592" y="3744"/>
                      <a:pt x="4598" y="3749"/>
                      <a:pt x="4609" y="3749"/>
                    </a:cubicBezTo>
                    <a:cubicBezTo>
                      <a:pt x="4614" y="3755"/>
                      <a:pt x="4625" y="3755"/>
                      <a:pt x="4636" y="3755"/>
                    </a:cubicBezTo>
                    <a:cubicBezTo>
                      <a:pt x="4642" y="3755"/>
                      <a:pt x="4659" y="3755"/>
                      <a:pt x="4664" y="3749"/>
                    </a:cubicBezTo>
                    <a:cubicBezTo>
                      <a:pt x="4675" y="3744"/>
                      <a:pt x="4687" y="3744"/>
                      <a:pt x="4692" y="3733"/>
                    </a:cubicBezTo>
                    <a:lnTo>
                      <a:pt x="5092" y="3416"/>
                    </a:lnTo>
                    <a:lnTo>
                      <a:pt x="5265" y="3277"/>
                    </a:lnTo>
                    <a:lnTo>
                      <a:pt x="5715" y="2927"/>
                    </a:lnTo>
                    <a:lnTo>
                      <a:pt x="5887" y="2788"/>
                    </a:lnTo>
                    <a:lnTo>
                      <a:pt x="6332" y="2437"/>
                    </a:lnTo>
                    <a:lnTo>
                      <a:pt x="6504" y="2298"/>
                    </a:lnTo>
                    <a:lnTo>
                      <a:pt x="7605" y="1437"/>
                    </a:lnTo>
                    <a:lnTo>
                      <a:pt x="7672" y="1381"/>
                    </a:lnTo>
                    <a:lnTo>
                      <a:pt x="7744" y="1326"/>
                    </a:lnTo>
                    <a:lnTo>
                      <a:pt x="9095" y="264"/>
                    </a:lnTo>
                    <a:lnTo>
                      <a:pt x="9234" y="153"/>
                    </a:lnTo>
                    <a:cubicBezTo>
                      <a:pt x="9256" y="136"/>
                      <a:pt x="9273" y="108"/>
                      <a:pt x="9273" y="80"/>
                    </a:cubicBezTo>
                    <a:cubicBezTo>
                      <a:pt x="9273" y="76"/>
                      <a:pt x="9273" y="73"/>
                      <a:pt x="9275" y="73"/>
                    </a:cubicBezTo>
                    <a:cubicBezTo>
                      <a:pt x="9276" y="73"/>
                      <a:pt x="9277" y="73"/>
                      <a:pt x="9278" y="75"/>
                    </a:cubicBezTo>
                    <a:cubicBezTo>
                      <a:pt x="9278" y="64"/>
                      <a:pt x="9267" y="64"/>
                      <a:pt x="9267" y="58"/>
                    </a:cubicBezTo>
                    <a:cubicBezTo>
                      <a:pt x="9267" y="47"/>
                      <a:pt x="9262" y="36"/>
                      <a:pt x="9256" y="30"/>
                    </a:cubicBezTo>
                    <a:lnTo>
                      <a:pt x="9251" y="25"/>
                    </a:lnTo>
                    <a:cubicBezTo>
                      <a:pt x="9239" y="19"/>
                      <a:pt x="9234" y="8"/>
                      <a:pt x="9228" y="8"/>
                    </a:cubicBezTo>
                    <a:cubicBezTo>
                      <a:pt x="9217" y="3"/>
                      <a:pt x="9204" y="1"/>
                      <a:pt x="9192" y="1"/>
                    </a:cubicBezTo>
                    <a:cubicBezTo>
                      <a:pt x="9174" y="1"/>
                      <a:pt x="9156" y="6"/>
                      <a:pt x="9139" y="19"/>
                    </a:cubicBezTo>
                    <a:lnTo>
                      <a:pt x="9062" y="80"/>
                    </a:lnTo>
                    <a:lnTo>
                      <a:pt x="7750" y="1109"/>
                    </a:lnTo>
                    <a:lnTo>
                      <a:pt x="7677" y="1164"/>
                    </a:lnTo>
                    <a:lnTo>
                      <a:pt x="7611" y="1220"/>
                    </a:lnTo>
                    <a:lnTo>
                      <a:pt x="6232" y="2298"/>
                    </a:lnTo>
                    <a:lnTo>
                      <a:pt x="6060" y="2437"/>
                    </a:lnTo>
                    <a:lnTo>
                      <a:pt x="5615" y="2788"/>
                    </a:lnTo>
                    <a:lnTo>
                      <a:pt x="5443" y="2927"/>
                    </a:lnTo>
                    <a:lnTo>
                      <a:pt x="4998" y="3277"/>
                    </a:lnTo>
                    <a:lnTo>
                      <a:pt x="4820" y="3416"/>
                    </a:lnTo>
                    <a:lnTo>
                      <a:pt x="4642" y="3560"/>
                    </a:lnTo>
                    <a:lnTo>
                      <a:pt x="4453" y="3416"/>
                    </a:lnTo>
                    <a:lnTo>
                      <a:pt x="4281" y="3277"/>
                    </a:lnTo>
                    <a:lnTo>
                      <a:pt x="3836" y="2927"/>
                    </a:lnTo>
                    <a:lnTo>
                      <a:pt x="3664" y="2788"/>
                    </a:lnTo>
                    <a:lnTo>
                      <a:pt x="3219" y="2437"/>
                    </a:lnTo>
                    <a:lnTo>
                      <a:pt x="3041" y="2298"/>
                    </a:lnTo>
                    <a:lnTo>
                      <a:pt x="1668" y="1220"/>
                    </a:lnTo>
                    <a:lnTo>
                      <a:pt x="1596" y="1164"/>
                    </a:lnTo>
                    <a:lnTo>
                      <a:pt x="1529" y="1109"/>
                    </a:lnTo>
                    <a:lnTo>
                      <a:pt x="217" y="80"/>
                    </a:lnTo>
                    <a:lnTo>
                      <a:pt x="139" y="19"/>
                    </a:lnTo>
                    <a:cubicBezTo>
                      <a:pt x="123" y="6"/>
                      <a:pt x="105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3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3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3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3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3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3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3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3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3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3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3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3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3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3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3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3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8" name="Google Shape;4068;p33"/>
            <p:cNvGrpSpPr/>
            <p:nvPr/>
          </p:nvGrpSpPr>
          <p:grpSpPr>
            <a:xfrm>
              <a:off x="8864764" y="180702"/>
              <a:ext cx="143598" cy="156177"/>
              <a:chOff x="683476" y="120377"/>
              <a:chExt cx="143598" cy="156177"/>
            </a:xfrm>
          </p:grpSpPr>
          <p:sp>
            <p:nvSpPr>
              <p:cNvPr id="4069" name="Google Shape;4069;p3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3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1" name="Google Shape;4071;p33"/>
            <p:cNvGrpSpPr/>
            <p:nvPr/>
          </p:nvGrpSpPr>
          <p:grpSpPr>
            <a:xfrm>
              <a:off x="8511989" y="1223027"/>
              <a:ext cx="143598" cy="156177"/>
              <a:chOff x="683476" y="120377"/>
              <a:chExt cx="143598" cy="156177"/>
            </a:xfrm>
          </p:grpSpPr>
          <p:sp>
            <p:nvSpPr>
              <p:cNvPr id="4072" name="Google Shape;4072;p3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3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4" name="Google Shape;4074;p33"/>
          <p:cNvGrpSpPr/>
          <p:nvPr/>
        </p:nvGrpSpPr>
        <p:grpSpPr>
          <a:xfrm>
            <a:off x="7570126" y="3367477"/>
            <a:ext cx="1653215" cy="1670852"/>
            <a:chOff x="7570126" y="3367477"/>
            <a:chExt cx="1653215" cy="1670852"/>
          </a:xfrm>
        </p:grpSpPr>
        <p:grpSp>
          <p:nvGrpSpPr>
            <p:cNvPr id="4075" name="Google Shape;4075;p33"/>
            <p:cNvGrpSpPr/>
            <p:nvPr/>
          </p:nvGrpSpPr>
          <p:grpSpPr>
            <a:xfrm>
              <a:off x="8433164" y="3367477"/>
              <a:ext cx="557254" cy="1198502"/>
              <a:chOff x="8511989" y="180702"/>
              <a:chExt cx="557254" cy="1198502"/>
            </a:xfrm>
          </p:grpSpPr>
          <p:grpSp>
            <p:nvGrpSpPr>
              <p:cNvPr id="4076" name="Google Shape;4076;p33"/>
              <p:cNvGrpSpPr/>
              <p:nvPr/>
            </p:nvGrpSpPr>
            <p:grpSpPr>
              <a:xfrm>
                <a:off x="8546048" y="494572"/>
                <a:ext cx="523195" cy="571716"/>
                <a:chOff x="8424623" y="4507708"/>
                <a:chExt cx="482118" cy="526830"/>
              </a:xfrm>
            </p:grpSpPr>
            <p:sp>
              <p:nvSpPr>
                <p:cNvPr id="4077" name="Google Shape;4077;p33"/>
                <p:cNvSpPr/>
                <p:nvPr/>
              </p:nvSpPr>
              <p:spPr>
                <a:xfrm>
                  <a:off x="8435580" y="4673932"/>
                  <a:ext cx="67873" cy="11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2297" extrusionOk="0">
                      <a:moveTo>
                        <a:pt x="1307" y="0"/>
                      </a:moveTo>
                      <a:lnTo>
                        <a:pt x="0" y="1268"/>
                      </a:lnTo>
                      <a:lnTo>
                        <a:pt x="1307" y="2296"/>
                      </a:lnTo>
                      <a:lnTo>
                        <a:pt x="13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33"/>
                <p:cNvSpPr/>
                <p:nvPr/>
              </p:nvSpPr>
              <p:spPr>
                <a:xfrm>
                  <a:off x="8424623" y="4507708"/>
                  <a:ext cx="482118" cy="52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4" h="10145" extrusionOk="0">
                      <a:moveTo>
                        <a:pt x="4642" y="194"/>
                      </a:moveTo>
                      <a:lnTo>
                        <a:pt x="5365" y="894"/>
                      </a:lnTo>
                      <a:lnTo>
                        <a:pt x="3908" y="894"/>
                      </a:lnTo>
                      <a:lnTo>
                        <a:pt x="4642" y="194"/>
                      </a:lnTo>
                      <a:close/>
                      <a:moveTo>
                        <a:pt x="1518" y="3201"/>
                      </a:moveTo>
                      <a:lnTo>
                        <a:pt x="1518" y="5497"/>
                      </a:lnTo>
                      <a:lnTo>
                        <a:pt x="206" y="4469"/>
                      </a:lnTo>
                      <a:lnTo>
                        <a:pt x="1518" y="3201"/>
                      </a:lnTo>
                      <a:close/>
                      <a:moveTo>
                        <a:pt x="7761" y="3201"/>
                      </a:moveTo>
                      <a:lnTo>
                        <a:pt x="9073" y="4469"/>
                      </a:lnTo>
                      <a:lnTo>
                        <a:pt x="7761" y="5497"/>
                      </a:lnTo>
                      <a:lnTo>
                        <a:pt x="7761" y="3201"/>
                      </a:lnTo>
                      <a:close/>
                      <a:moveTo>
                        <a:pt x="4645" y="1"/>
                      </a:moveTo>
                      <a:cubicBezTo>
                        <a:pt x="4624" y="1"/>
                        <a:pt x="4603" y="8"/>
                        <a:pt x="4586" y="22"/>
                      </a:cubicBezTo>
                      <a:lnTo>
                        <a:pt x="3675" y="894"/>
                      </a:lnTo>
                      <a:lnTo>
                        <a:pt x="1518" y="894"/>
                      </a:lnTo>
                      <a:lnTo>
                        <a:pt x="1518" y="2973"/>
                      </a:lnTo>
                      <a:lnTo>
                        <a:pt x="28" y="4419"/>
                      </a:lnTo>
                      <a:cubicBezTo>
                        <a:pt x="17" y="4424"/>
                        <a:pt x="11" y="4435"/>
                        <a:pt x="6" y="4447"/>
                      </a:cubicBezTo>
                      <a:cubicBezTo>
                        <a:pt x="6" y="4452"/>
                        <a:pt x="0" y="4452"/>
                        <a:pt x="0" y="4463"/>
                      </a:cubicBezTo>
                      <a:lnTo>
                        <a:pt x="0" y="4474"/>
                      </a:lnTo>
                      <a:lnTo>
                        <a:pt x="0" y="10061"/>
                      </a:lnTo>
                      <a:cubicBezTo>
                        <a:pt x="0" y="10111"/>
                        <a:pt x="33" y="10145"/>
                        <a:pt x="83" y="10145"/>
                      </a:cubicBezTo>
                      <a:lnTo>
                        <a:pt x="9200" y="10145"/>
                      </a:lnTo>
                      <a:cubicBezTo>
                        <a:pt x="9245" y="10145"/>
                        <a:pt x="9284" y="10111"/>
                        <a:pt x="9284" y="10061"/>
                      </a:cubicBezTo>
                      <a:lnTo>
                        <a:pt x="9284" y="4474"/>
                      </a:lnTo>
                      <a:lnTo>
                        <a:pt x="9284" y="4452"/>
                      </a:lnTo>
                      <a:cubicBezTo>
                        <a:pt x="9284" y="4447"/>
                        <a:pt x="9284" y="4447"/>
                        <a:pt x="9273" y="4441"/>
                      </a:cubicBezTo>
                      <a:cubicBezTo>
                        <a:pt x="9273" y="4435"/>
                        <a:pt x="9267" y="4424"/>
                        <a:pt x="9262" y="4413"/>
                      </a:cubicBezTo>
                      <a:cubicBezTo>
                        <a:pt x="9262" y="4413"/>
                        <a:pt x="9262" y="4408"/>
                        <a:pt x="9256" y="4408"/>
                      </a:cubicBezTo>
                      <a:lnTo>
                        <a:pt x="7761" y="2962"/>
                      </a:lnTo>
                      <a:lnTo>
                        <a:pt x="7761" y="2395"/>
                      </a:lnTo>
                      <a:lnTo>
                        <a:pt x="7744" y="2384"/>
                      </a:lnTo>
                      <a:lnTo>
                        <a:pt x="6454" y="917"/>
                      </a:lnTo>
                      <a:lnTo>
                        <a:pt x="6432" y="894"/>
                      </a:lnTo>
                      <a:lnTo>
                        <a:pt x="5615" y="894"/>
                      </a:lnTo>
                      <a:lnTo>
                        <a:pt x="4703" y="22"/>
                      </a:lnTo>
                      <a:cubicBezTo>
                        <a:pt x="4686" y="8"/>
                        <a:pt x="4666" y="1"/>
                        <a:pt x="4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33"/>
                <p:cNvSpPr/>
                <p:nvPr/>
              </p:nvSpPr>
              <p:spPr>
                <a:xfrm>
                  <a:off x="8827590" y="4673932"/>
                  <a:ext cx="68184" cy="11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" h="2297" extrusionOk="0">
                      <a:moveTo>
                        <a:pt x="1" y="0"/>
                      </a:moveTo>
                      <a:lnTo>
                        <a:pt x="1" y="2296"/>
                      </a:lnTo>
                      <a:lnTo>
                        <a:pt x="1313" y="126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33"/>
                <p:cNvSpPr/>
                <p:nvPr/>
              </p:nvSpPr>
              <p:spPr>
                <a:xfrm>
                  <a:off x="8628132" y="4517730"/>
                  <a:ext cx="75402" cy="36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702" extrusionOk="0">
                      <a:moveTo>
                        <a:pt x="723" y="1"/>
                      </a:moveTo>
                      <a:lnTo>
                        <a:pt x="0" y="701"/>
                      </a:lnTo>
                      <a:lnTo>
                        <a:pt x="1451" y="701"/>
                      </a:lnTo>
                      <a:lnTo>
                        <a:pt x="7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33"/>
                <p:cNvSpPr/>
                <p:nvPr/>
              </p:nvSpPr>
              <p:spPr>
                <a:xfrm>
                  <a:off x="8507138" y="4557871"/>
                  <a:ext cx="316773" cy="362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6983" extrusionOk="0">
                      <a:moveTo>
                        <a:pt x="1" y="1"/>
                      </a:moveTo>
                      <a:lnTo>
                        <a:pt x="1" y="4587"/>
                      </a:lnTo>
                      <a:lnTo>
                        <a:pt x="68" y="4642"/>
                      </a:lnTo>
                      <a:lnTo>
                        <a:pt x="1446" y="5721"/>
                      </a:lnTo>
                      <a:lnTo>
                        <a:pt x="1619" y="5860"/>
                      </a:lnTo>
                      <a:lnTo>
                        <a:pt x="2069" y="6210"/>
                      </a:lnTo>
                      <a:lnTo>
                        <a:pt x="2247" y="6349"/>
                      </a:lnTo>
                      <a:lnTo>
                        <a:pt x="2692" y="6699"/>
                      </a:lnTo>
                      <a:lnTo>
                        <a:pt x="2869" y="6838"/>
                      </a:lnTo>
                      <a:lnTo>
                        <a:pt x="3053" y="6983"/>
                      </a:lnTo>
                      <a:lnTo>
                        <a:pt x="3236" y="6838"/>
                      </a:lnTo>
                      <a:lnTo>
                        <a:pt x="3414" y="6699"/>
                      </a:lnTo>
                      <a:lnTo>
                        <a:pt x="3859" y="6349"/>
                      </a:lnTo>
                      <a:lnTo>
                        <a:pt x="4037" y="6210"/>
                      </a:lnTo>
                      <a:lnTo>
                        <a:pt x="4482" y="5860"/>
                      </a:lnTo>
                      <a:lnTo>
                        <a:pt x="4654" y="5721"/>
                      </a:lnTo>
                      <a:lnTo>
                        <a:pt x="6033" y="4642"/>
                      </a:lnTo>
                      <a:lnTo>
                        <a:pt x="6099" y="4587"/>
                      </a:lnTo>
                      <a:lnTo>
                        <a:pt x="6099" y="1468"/>
                      </a:lnTo>
                      <a:lnTo>
                        <a:pt x="481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33"/>
                <p:cNvSpPr/>
                <p:nvPr/>
              </p:nvSpPr>
              <p:spPr>
                <a:xfrm>
                  <a:off x="8503970" y="4554703"/>
                  <a:ext cx="323991" cy="24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4709" extrusionOk="0">
                      <a:moveTo>
                        <a:pt x="1" y="0"/>
                      </a:moveTo>
                      <a:lnTo>
                        <a:pt x="1" y="4598"/>
                      </a:lnTo>
                      <a:lnTo>
                        <a:pt x="68" y="4653"/>
                      </a:lnTo>
                      <a:lnTo>
                        <a:pt x="140" y="4709"/>
                      </a:lnTo>
                      <a:lnTo>
                        <a:pt x="140" y="139"/>
                      </a:lnTo>
                      <a:lnTo>
                        <a:pt x="4843" y="139"/>
                      </a:lnTo>
                      <a:lnTo>
                        <a:pt x="4876" y="173"/>
                      </a:lnTo>
                      <a:lnTo>
                        <a:pt x="4948" y="251"/>
                      </a:lnTo>
                      <a:lnTo>
                        <a:pt x="6016" y="1462"/>
                      </a:lnTo>
                      <a:lnTo>
                        <a:pt x="6077" y="1535"/>
                      </a:lnTo>
                      <a:lnTo>
                        <a:pt x="6099" y="1563"/>
                      </a:lnTo>
                      <a:lnTo>
                        <a:pt x="6099" y="4709"/>
                      </a:lnTo>
                      <a:lnTo>
                        <a:pt x="6171" y="4653"/>
                      </a:lnTo>
                      <a:lnTo>
                        <a:pt x="6238" y="4598"/>
                      </a:lnTo>
                      <a:lnTo>
                        <a:pt x="6238" y="1507"/>
                      </a:lnTo>
                      <a:lnTo>
                        <a:pt x="6216" y="1485"/>
                      </a:lnTo>
                      <a:lnTo>
                        <a:pt x="4926" y="17"/>
                      </a:lnTo>
                      <a:lnTo>
                        <a:pt x="49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33"/>
                <p:cNvSpPr/>
                <p:nvPr/>
              </p:nvSpPr>
              <p:spPr>
                <a:xfrm>
                  <a:off x="8756863" y="4557871"/>
                  <a:ext cx="67042" cy="7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1" y="1"/>
                      </a:moveTo>
                      <a:lnTo>
                        <a:pt x="1" y="1468"/>
                      </a:lnTo>
                      <a:lnTo>
                        <a:pt x="1290" y="146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33"/>
                <p:cNvSpPr/>
                <p:nvPr/>
              </p:nvSpPr>
              <p:spPr>
                <a:xfrm>
                  <a:off x="8753696" y="4554444"/>
                  <a:ext cx="74260" cy="8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601" extrusionOk="0">
                      <a:moveTo>
                        <a:pt x="128" y="244"/>
                      </a:moveTo>
                      <a:lnTo>
                        <a:pt x="1201" y="1462"/>
                      </a:lnTo>
                      <a:lnTo>
                        <a:pt x="128" y="1462"/>
                      </a:lnTo>
                      <a:lnTo>
                        <a:pt x="128" y="244"/>
                      </a:lnTo>
                      <a:close/>
                      <a:moveTo>
                        <a:pt x="63" y="1"/>
                      </a:moveTo>
                      <a:cubicBezTo>
                        <a:pt x="55" y="1"/>
                        <a:pt x="47" y="2"/>
                        <a:pt x="39" y="5"/>
                      </a:cubicBezTo>
                      <a:cubicBezTo>
                        <a:pt x="12" y="11"/>
                        <a:pt x="0" y="39"/>
                        <a:pt x="0" y="67"/>
                      </a:cubicBezTo>
                      <a:lnTo>
                        <a:pt x="0" y="1534"/>
                      </a:lnTo>
                      <a:cubicBezTo>
                        <a:pt x="0" y="1573"/>
                        <a:pt x="28" y="1601"/>
                        <a:pt x="67" y="1601"/>
                      </a:cubicBezTo>
                      <a:lnTo>
                        <a:pt x="1362" y="1601"/>
                      </a:lnTo>
                      <a:cubicBezTo>
                        <a:pt x="1390" y="1601"/>
                        <a:pt x="1418" y="1590"/>
                        <a:pt x="1424" y="1562"/>
                      </a:cubicBezTo>
                      <a:cubicBezTo>
                        <a:pt x="1429" y="1551"/>
                        <a:pt x="1429" y="1540"/>
                        <a:pt x="1429" y="1534"/>
                      </a:cubicBezTo>
                      <a:cubicBezTo>
                        <a:pt x="1424" y="1517"/>
                        <a:pt x="1418" y="1495"/>
                        <a:pt x="1407" y="1490"/>
                      </a:cubicBezTo>
                      <a:lnTo>
                        <a:pt x="117" y="22"/>
                      </a:lnTo>
                      <a:cubicBezTo>
                        <a:pt x="101" y="10"/>
                        <a:pt x="82" y="1"/>
                        <a:pt x="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33"/>
                <p:cNvSpPr/>
                <p:nvPr/>
              </p:nvSpPr>
              <p:spPr>
                <a:xfrm>
                  <a:off x="8564052" y="4651395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1"/>
                      </a:moveTo>
                      <a:lnTo>
                        <a:pt x="0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33"/>
                <p:cNvSpPr/>
                <p:nvPr/>
              </p:nvSpPr>
              <p:spPr>
                <a:xfrm>
                  <a:off x="8564052" y="4676788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1"/>
                      </a:moveTo>
                      <a:lnTo>
                        <a:pt x="0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33"/>
                <p:cNvSpPr/>
                <p:nvPr/>
              </p:nvSpPr>
              <p:spPr>
                <a:xfrm>
                  <a:off x="8564052" y="4702233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0"/>
                      </a:moveTo>
                      <a:lnTo>
                        <a:pt x="0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33"/>
                <p:cNvSpPr/>
                <p:nvPr/>
              </p:nvSpPr>
              <p:spPr>
                <a:xfrm>
                  <a:off x="8564052" y="4727626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0"/>
                      </a:moveTo>
                      <a:lnTo>
                        <a:pt x="0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33"/>
                <p:cNvSpPr/>
                <p:nvPr/>
              </p:nvSpPr>
              <p:spPr>
                <a:xfrm>
                  <a:off x="8564052" y="4753019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1"/>
                      </a:moveTo>
                      <a:lnTo>
                        <a:pt x="0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33"/>
                <p:cNvSpPr/>
                <p:nvPr/>
              </p:nvSpPr>
              <p:spPr>
                <a:xfrm>
                  <a:off x="8564052" y="4778724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0"/>
                      </a:moveTo>
                      <a:lnTo>
                        <a:pt x="0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33"/>
                <p:cNvSpPr/>
                <p:nvPr/>
              </p:nvSpPr>
              <p:spPr>
                <a:xfrm>
                  <a:off x="8564052" y="4803806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1"/>
                      </a:moveTo>
                      <a:lnTo>
                        <a:pt x="0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33"/>
                <p:cNvSpPr/>
                <p:nvPr/>
              </p:nvSpPr>
              <p:spPr>
                <a:xfrm>
                  <a:off x="8564052" y="4829510"/>
                  <a:ext cx="203254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40" extrusionOk="0">
                      <a:moveTo>
                        <a:pt x="0" y="1"/>
                      </a:moveTo>
                      <a:lnTo>
                        <a:pt x="0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33"/>
                <p:cNvSpPr/>
                <p:nvPr/>
              </p:nvSpPr>
              <p:spPr>
                <a:xfrm>
                  <a:off x="8433243" y="4748969"/>
                  <a:ext cx="464877" cy="27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2" h="5332" extrusionOk="0">
                      <a:moveTo>
                        <a:pt x="1" y="1"/>
                      </a:moveTo>
                      <a:lnTo>
                        <a:pt x="1" y="5332"/>
                      </a:lnTo>
                      <a:lnTo>
                        <a:pt x="8951" y="5332"/>
                      </a:lnTo>
                      <a:lnTo>
                        <a:pt x="8951" y="1"/>
                      </a:lnTo>
                      <a:lnTo>
                        <a:pt x="7567" y="1068"/>
                      </a:lnTo>
                      <a:lnTo>
                        <a:pt x="7495" y="1124"/>
                      </a:lnTo>
                      <a:lnTo>
                        <a:pt x="7428" y="1179"/>
                      </a:lnTo>
                      <a:lnTo>
                        <a:pt x="6327" y="2041"/>
                      </a:lnTo>
                      <a:lnTo>
                        <a:pt x="6155" y="2180"/>
                      </a:lnTo>
                      <a:lnTo>
                        <a:pt x="5710" y="2530"/>
                      </a:lnTo>
                      <a:lnTo>
                        <a:pt x="5538" y="2669"/>
                      </a:lnTo>
                      <a:lnTo>
                        <a:pt x="5093" y="3019"/>
                      </a:lnTo>
                      <a:lnTo>
                        <a:pt x="4921" y="3158"/>
                      </a:lnTo>
                      <a:lnTo>
                        <a:pt x="4515" y="3475"/>
                      </a:lnTo>
                      <a:cubicBezTo>
                        <a:pt x="4504" y="3486"/>
                        <a:pt x="4493" y="3492"/>
                        <a:pt x="4487" y="3492"/>
                      </a:cubicBezTo>
                      <a:cubicBezTo>
                        <a:pt x="4481" y="3497"/>
                        <a:pt x="4465" y="3497"/>
                        <a:pt x="4459" y="3497"/>
                      </a:cubicBezTo>
                      <a:cubicBezTo>
                        <a:pt x="4448" y="3497"/>
                        <a:pt x="4437" y="3497"/>
                        <a:pt x="4431" y="3492"/>
                      </a:cubicBezTo>
                      <a:cubicBezTo>
                        <a:pt x="4420" y="3481"/>
                        <a:pt x="4409" y="3481"/>
                        <a:pt x="4404" y="3475"/>
                      </a:cubicBezTo>
                      <a:lnTo>
                        <a:pt x="4003" y="3158"/>
                      </a:lnTo>
                      <a:lnTo>
                        <a:pt x="3826" y="3019"/>
                      </a:lnTo>
                      <a:lnTo>
                        <a:pt x="3381" y="2669"/>
                      </a:lnTo>
                      <a:lnTo>
                        <a:pt x="3208" y="2530"/>
                      </a:lnTo>
                      <a:lnTo>
                        <a:pt x="2764" y="2180"/>
                      </a:lnTo>
                      <a:lnTo>
                        <a:pt x="2591" y="2041"/>
                      </a:lnTo>
                      <a:lnTo>
                        <a:pt x="1491" y="1179"/>
                      </a:lnTo>
                      <a:lnTo>
                        <a:pt x="1424" y="1124"/>
                      </a:lnTo>
                      <a:lnTo>
                        <a:pt x="1352" y="106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33"/>
                <p:cNvSpPr/>
                <p:nvPr/>
              </p:nvSpPr>
              <p:spPr>
                <a:xfrm>
                  <a:off x="8582227" y="4854903"/>
                  <a:ext cx="166591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" h="140" extrusionOk="0">
                      <a:moveTo>
                        <a:pt x="0" y="1"/>
                      </a:moveTo>
                      <a:lnTo>
                        <a:pt x="173" y="140"/>
                      </a:lnTo>
                      <a:lnTo>
                        <a:pt x="3036" y="140"/>
                      </a:lnTo>
                      <a:lnTo>
                        <a:pt x="3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33"/>
                <p:cNvSpPr/>
                <p:nvPr/>
              </p:nvSpPr>
              <p:spPr>
                <a:xfrm>
                  <a:off x="8614527" y="4880349"/>
                  <a:ext cx="102250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" h="140" extrusionOk="0">
                      <a:moveTo>
                        <a:pt x="1" y="0"/>
                      </a:moveTo>
                      <a:lnTo>
                        <a:pt x="179" y="139"/>
                      </a:lnTo>
                      <a:lnTo>
                        <a:pt x="1791" y="139"/>
                      </a:lnTo>
                      <a:lnTo>
                        <a:pt x="19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33"/>
                <p:cNvSpPr/>
                <p:nvPr/>
              </p:nvSpPr>
              <p:spPr>
                <a:xfrm>
                  <a:off x="8646878" y="4905742"/>
                  <a:ext cx="37597" cy="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40" extrusionOk="0">
                      <a:moveTo>
                        <a:pt x="1" y="0"/>
                      </a:moveTo>
                      <a:lnTo>
                        <a:pt x="178" y="139"/>
                      </a:lnTo>
                      <a:lnTo>
                        <a:pt x="545" y="139"/>
                      </a:ln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7" name="Google Shape;4097;p33"/>
              <p:cNvGrpSpPr/>
              <p:nvPr/>
            </p:nvGrpSpPr>
            <p:grpSpPr>
              <a:xfrm>
                <a:off x="8864764" y="180702"/>
                <a:ext cx="143598" cy="156177"/>
                <a:chOff x="683476" y="120377"/>
                <a:chExt cx="143598" cy="156177"/>
              </a:xfrm>
            </p:grpSpPr>
            <p:sp>
              <p:nvSpPr>
                <p:cNvPr id="4098" name="Google Shape;4098;p33"/>
                <p:cNvSpPr/>
                <p:nvPr/>
              </p:nvSpPr>
              <p:spPr>
                <a:xfrm>
                  <a:off x="686933" y="123834"/>
                  <a:ext cx="136684" cy="149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" h="3114" extrusionOk="0">
                      <a:moveTo>
                        <a:pt x="1423" y="1"/>
                      </a:moveTo>
                      <a:cubicBezTo>
                        <a:pt x="1179" y="696"/>
                        <a:pt x="667" y="1257"/>
                        <a:pt x="0" y="1557"/>
                      </a:cubicBezTo>
                      <a:cubicBezTo>
                        <a:pt x="662" y="1863"/>
                        <a:pt x="1179" y="2419"/>
                        <a:pt x="1423" y="3114"/>
                      </a:cubicBezTo>
                      <a:cubicBezTo>
                        <a:pt x="1668" y="2419"/>
                        <a:pt x="2180" y="1852"/>
                        <a:pt x="2847" y="1557"/>
                      </a:cubicBezTo>
                      <a:cubicBezTo>
                        <a:pt x="2191" y="1251"/>
                        <a:pt x="1668" y="696"/>
                        <a:pt x="14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33"/>
                <p:cNvSpPr/>
                <p:nvPr/>
              </p:nvSpPr>
              <p:spPr>
                <a:xfrm>
                  <a:off x="683476" y="120377"/>
                  <a:ext cx="143598" cy="1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3253" extrusionOk="0">
                      <a:moveTo>
                        <a:pt x="1490" y="267"/>
                      </a:moveTo>
                      <a:cubicBezTo>
                        <a:pt x="1740" y="851"/>
                        <a:pt x="2190" y="1335"/>
                        <a:pt x="2752" y="1629"/>
                      </a:cubicBezTo>
                      <a:cubicBezTo>
                        <a:pt x="2190" y="1918"/>
                        <a:pt x="1740" y="2408"/>
                        <a:pt x="1490" y="2991"/>
                      </a:cubicBezTo>
                      <a:cubicBezTo>
                        <a:pt x="1240" y="2408"/>
                        <a:pt x="789" y="1918"/>
                        <a:pt x="222" y="1629"/>
                      </a:cubicBezTo>
                      <a:cubicBezTo>
                        <a:pt x="795" y="1335"/>
                        <a:pt x="1245" y="851"/>
                        <a:pt x="1490" y="267"/>
                      </a:cubicBezTo>
                      <a:close/>
                      <a:moveTo>
                        <a:pt x="1495" y="0"/>
                      </a:moveTo>
                      <a:cubicBezTo>
                        <a:pt x="1468" y="0"/>
                        <a:pt x="1440" y="23"/>
                        <a:pt x="1434" y="50"/>
                      </a:cubicBezTo>
                      <a:cubicBezTo>
                        <a:pt x="1195" y="723"/>
                        <a:pt x="689" y="1273"/>
                        <a:pt x="45" y="1563"/>
                      </a:cubicBezTo>
                      <a:cubicBezTo>
                        <a:pt x="17" y="1579"/>
                        <a:pt x="0" y="1601"/>
                        <a:pt x="0" y="1629"/>
                      </a:cubicBezTo>
                      <a:cubicBezTo>
                        <a:pt x="0" y="1657"/>
                        <a:pt x="17" y="1674"/>
                        <a:pt x="45" y="1690"/>
                      </a:cubicBezTo>
                      <a:cubicBezTo>
                        <a:pt x="689" y="1979"/>
                        <a:pt x="1195" y="2535"/>
                        <a:pt x="1434" y="3202"/>
                      </a:cubicBezTo>
                      <a:cubicBezTo>
                        <a:pt x="1440" y="3230"/>
                        <a:pt x="1468" y="3252"/>
                        <a:pt x="1495" y="3252"/>
                      </a:cubicBezTo>
                      <a:cubicBezTo>
                        <a:pt x="1523" y="3252"/>
                        <a:pt x="1551" y="3230"/>
                        <a:pt x="1557" y="3202"/>
                      </a:cubicBezTo>
                      <a:cubicBezTo>
                        <a:pt x="1796" y="2530"/>
                        <a:pt x="2302" y="1979"/>
                        <a:pt x="2946" y="1690"/>
                      </a:cubicBezTo>
                      <a:cubicBezTo>
                        <a:pt x="2974" y="1674"/>
                        <a:pt x="2991" y="1657"/>
                        <a:pt x="2991" y="1629"/>
                      </a:cubicBezTo>
                      <a:cubicBezTo>
                        <a:pt x="2991" y="1601"/>
                        <a:pt x="2974" y="1579"/>
                        <a:pt x="2946" y="1563"/>
                      </a:cubicBezTo>
                      <a:cubicBezTo>
                        <a:pt x="2302" y="1273"/>
                        <a:pt x="1796" y="718"/>
                        <a:pt x="1557" y="50"/>
                      </a:cubicBezTo>
                      <a:cubicBezTo>
                        <a:pt x="1551" y="23"/>
                        <a:pt x="1523" y="0"/>
                        <a:pt x="1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00" name="Google Shape;4100;p33"/>
              <p:cNvGrpSpPr/>
              <p:nvPr/>
            </p:nvGrpSpPr>
            <p:grpSpPr>
              <a:xfrm>
                <a:off x="8511989" y="1223027"/>
                <a:ext cx="143598" cy="156177"/>
                <a:chOff x="683476" y="120377"/>
                <a:chExt cx="143598" cy="156177"/>
              </a:xfrm>
            </p:grpSpPr>
            <p:sp>
              <p:nvSpPr>
                <p:cNvPr id="4101" name="Google Shape;4101;p33"/>
                <p:cNvSpPr/>
                <p:nvPr/>
              </p:nvSpPr>
              <p:spPr>
                <a:xfrm>
                  <a:off x="686933" y="123834"/>
                  <a:ext cx="136684" cy="149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" h="3114" extrusionOk="0">
                      <a:moveTo>
                        <a:pt x="1423" y="1"/>
                      </a:moveTo>
                      <a:cubicBezTo>
                        <a:pt x="1179" y="696"/>
                        <a:pt x="667" y="1257"/>
                        <a:pt x="0" y="1557"/>
                      </a:cubicBezTo>
                      <a:cubicBezTo>
                        <a:pt x="662" y="1863"/>
                        <a:pt x="1179" y="2419"/>
                        <a:pt x="1423" y="3114"/>
                      </a:cubicBezTo>
                      <a:cubicBezTo>
                        <a:pt x="1668" y="2419"/>
                        <a:pt x="2180" y="1852"/>
                        <a:pt x="2847" y="1557"/>
                      </a:cubicBezTo>
                      <a:cubicBezTo>
                        <a:pt x="2191" y="1251"/>
                        <a:pt x="1668" y="696"/>
                        <a:pt x="14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33"/>
                <p:cNvSpPr/>
                <p:nvPr/>
              </p:nvSpPr>
              <p:spPr>
                <a:xfrm>
                  <a:off x="683476" y="120377"/>
                  <a:ext cx="143598" cy="1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3253" extrusionOk="0">
                      <a:moveTo>
                        <a:pt x="1490" y="267"/>
                      </a:moveTo>
                      <a:cubicBezTo>
                        <a:pt x="1740" y="851"/>
                        <a:pt x="2190" y="1335"/>
                        <a:pt x="2752" y="1629"/>
                      </a:cubicBezTo>
                      <a:cubicBezTo>
                        <a:pt x="2190" y="1918"/>
                        <a:pt x="1740" y="2408"/>
                        <a:pt x="1490" y="2991"/>
                      </a:cubicBezTo>
                      <a:cubicBezTo>
                        <a:pt x="1240" y="2408"/>
                        <a:pt x="789" y="1918"/>
                        <a:pt x="222" y="1629"/>
                      </a:cubicBezTo>
                      <a:cubicBezTo>
                        <a:pt x="795" y="1335"/>
                        <a:pt x="1245" y="851"/>
                        <a:pt x="1490" y="267"/>
                      </a:cubicBezTo>
                      <a:close/>
                      <a:moveTo>
                        <a:pt x="1495" y="0"/>
                      </a:moveTo>
                      <a:cubicBezTo>
                        <a:pt x="1468" y="0"/>
                        <a:pt x="1440" y="23"/>
                        <a:pt x="1434" y="50"/>
                      </a:cubicBezTo>
                      <a:cubicBezTo>
                        <a:pt x="1195" y="723"/>
                        <a:pt x="689" y="1273"/>
                        <a:pt x="45" y="1563"/>
                      </a:cubicBezTo>
                      <a:cubicBezTo>
                        <a:pt x="17" y="1579"/>
                        <a:pt x="0" y="1601"/>
                        <a:pt x="0" y="1629"/>
                      </a:cubicBezTo>
                      <a:cubicBezTo>
                        <a:pt x="0" y="1657"/>
                        <a:pt x="17" y="1674"/>
                        <a:pt x="45" y="1690"/>
                      </a:cubicBezTo>
                      <a:cubicBezTo>
                        <a:pt x="689" y="1979"/>
                        <a:pt x="1195" y="2535"/>
                        <a:pt x="1434" y="3202"/>
                      </a:cubicBezTo>
                      <a:cubicBezTo>
                        <a:pt x="1440" y="3230"/>
                        <a:pt x="1468" y="3252"/>
                        <a:pt x="1495" y="3252"/>
                      </a:cubicBezTo>
                      <a:cubicBezTo>
                        <a:pt x="1523" y="3252"/>
                        <a:pt x="1551" y="3230"/>
                        <a:pt x="1557" y="3202"/>
                      </a:cubicBezTo>
                      <a:cubicBezTo>
                        <a:pt x="1796" y="2530"/>
                        <a:pt x="2302" y="1979"/>
                        <a:pt x="2946" y="1690"/>
                      </a:cubicBezTo>
                      <a:cubicBezTo>
                        <a:pt x="2974" y="1674"/>
                        <a:pt x="2991" y="1657"/>
                        <a:pt x="2991" y="1629"/>
                      </a:cubicBezTo>
                      <a:cubicBezTo>
                        <a:pt x="2991" y="1601"/>
                        <a:pt x="2974" y="1579"/>
                        <a:pt x="2946" y="1563"/>
                      </a:cubicBezTo>
                      <a:cubicBezTo>
                        <a:pt x="2302" y="1273"/>
                        <a:pt x="1796" y="718"/>
                        <a:pt x="1557" y="50"/>
                      </a:cubicBezTo>
                      <a:cubicBezTo>
                        <a:pt x="1551" y="23"/>
                        <a:pt x="1523" y="0"/>
                        <a:pt x="1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33"/>
            <p:cNvGrpSpPr/>
            <p:nvPr/>
          </p:nvGrpSpPr>
          <p:grpSpPr>
            <a:xfrm>
              <a:off x="7570126" y="4557183"/>
              <a:ext cx="1653215" cy="481146"/>
              <a:chOff x="7570126" y="4557183"/>
              <a:chExt cx="1653215" cy="481146"/>
            </a:xfrm>
          </p:grpSpPr>
          <p:sp>
            <p:nvSpPr>
              <p:cNvPr id="4104" name="Google Shape;4104;p33"/>
              <p:cNvSpPr/>
              <p:nvPr/>
            </p:nvSpPr>
            <p:spPr>
              <a:xfrm flipH="1">
                <a:off x="8201902" y="4557183"/>
                <a:ext cx="1021440" cy="408464"/>
              </a:xfrm>
              <a:custGeom>
                <a:avLst/>
                <a:gdLst/>
                <a:ahLst/>
                <a:cxnLst/>
                <a:rect l="l" t="t" r="r" b="b"/>
                <a:pathLst>
                  <a:path w="12731" h="5091" extrusionOk="0">
                    <a:moveTo>
                      <a:pt x="5016" y="0"/>
                    </a:moveTo>
                    <a:cubicBezTo>
                      <a:pt x="4957" y="0"/>
                      <a:pt x="4898" y="2"/>
                      <a:pt x="4837" y="4"/>
                    </a:cubicBezTo>
                    <a:cubicBezTo>
                      <a:pt x="4525" y="15"/>
                      <a:pt x="3803" y="54"/>
                      <a:pt x="3147" y="610"/>
                    </a:cubicBezTo>
                    <a:cubicBezTo>
                      <a:pt x="2324" y="1316"/>
                      <a:pt x="2246" y="2339"/>
                      <a:pt x="2246" y="2628"/>
                    </a:cubicBezTo>
                    <a:lnTo>
                      <a:pt x="2246" y="2795"/>
                    </a:lnTo>
                    <a:lnTo>
                      <a:pt x="2129" y="2678"/>
                    </a:lnTo>
                    <a:cubicBezTo>
                      <a:pt x="2001" y="2556"/>
                      <a:pt x="1857" y="2461"/>
                      <a:pt x="1701" y="2417"/>
                    </a:cubicBezTo>
                    <a:cubicBezTo>
                      <a:pt x="1593" y="2381"/>
                      <a:pt x="1487" y="2367"/>
                      <a:pt x="1386" y="2367"/>
                    </a:cubicBezTo>
                    <a:cubicBezTo>
                      <a:pt x="1046" y="2367"/>
                      <a:pt x="766" y="2530"/>
                      <a:pt x="667" y="2595"/>
                    </a:cubicBezTo>
                    <a:cubicBezTo>
                      <a:pt x="245" y="2873"/>
                      <a:pt x="0" y="3395"/>
                      <a:pt x="61" y="3901"/>
                    </a:cubicBezTo>
                    <a:cubicBezTo>
                      <a:pt x="134" y="4457"/>
                      <a:pt x="556" y="4935"/>
                      <a:pt x="1117" y="5091"/>
                    </a:cubicBezTo>
                    <a:lnTo>
                      <a:pt x="12180" y="5091"/>
                    </a:lnTo>
                    <a:cubicBezTo>
                      <a:pt x="12252" y="5063"/>
                      <a:pt x="12564" y="4924"/>
                      <a:pt x="12653" y="4585"/>
                    </a:cubicBezTo>
                    <a:cubicBezTo>
                      <a:pt x="12730" y="4290"/>
                      <a:pt x="12614" y="3962"/>
                      <a:pt x="12369" y="3784"/>
                    </a:cubicBezTo>
                    <a:cubicBezTo>
                      <a:pt x="12231" y="3691"/>
                      <a:pt x="12087" y="3664"/>
                      <a:pt x="11966" y="3664"/>
                    </a:cubicBezTo>
                    <a:cubicBezTo>
                      <a:pt x="11815" y="3664"/>
                      <a:pt x="11699" y="3706"/>
                      <a:pt x="11674" y="3712"/>
                    </a:cubicBezTo>
                    <a:lnTo>
                      <a:pt x="11596" y="3746"/>
                    </a:lnTo>
                    <a:lnTo>
                      <a:pt x="11585" y="3662"/>
                    </a:lnTo>
                    <a:cubicBezTo>
                      <a:pt x="11569" y="3573"/>
                      <a:pt x="11541" y="3490"/>
                      <a:pt x="11502" y="3406"/>
                    </a:cubicBezTo>
                    <a:cubicBezTo>
                      <a:pt x="11335" y="3090"/>
                      <a:pt x="11013" y="2967"/>
                      <a:pt x="10952" y="2951"/>
                    </a:cubicBezTo>
                    <a:cubicBezTo>
                      <a:pt x="10854" y="2919"/>
                      <a:pt x="10760" y="2907"/>
                      <a:pt x="10671" y="2907"/>
                    </a:cubicBezTo>
                    <a:cubicBezTo>
                      <a:pt x="10402" y="2907"/>
                      <a:pt x="10192" y="3021"/>
                      <a:pt x="10145" y="3051"/>
                    </a:cubicBezTo>
                    <a:lnTo>
                      <a:pt x="10051" y="3117"/>
                    </a:lnTo>
                    <a:lnTo>
                      <a:pt x="10040" y="2995"/>
                    </a:lnTo>
                    <a:cubicBezTo>
                      <a:pt x="10034" y="2784"/>
                      <a:pt x="9973" y="2589"/>
                      <a:pt x="9868" y="2411"/>
                    </a:cubicBezTo>
                    <a:cubicBezTo>
                      <a:pt x="9562" y="1922"/>
                      <a:pt x="8978" y="1817"/>
                      <a:pt x="8756" y="1783"/>
                    </a:cubicBezTo>
                    <a:cubicBezTo>
                      <a:pt x="8640" y="1763"/>
                      <a:pt x="8527" y="1754"/>
                      <a:pt x="8421" y="1754"/>
                    </a:cubicBezTo>
                    <a:cubicBezTo>
                      <a:pt x="8114" y="1754"/>
                      <a:pt x="7852" y="1826"/>
                      <a:pt x="7666" y="1900"/>
                    </a:cubicBezTo>
                    <a:lnTo>
                      <a:pt x="7588" y="1928"/>
                    </a:lnTo>
                    <a:lnTo>
                      <a:pt x="7566" y="1850"/>
                    </a:lnTo>
                    <a:cubicBezTo>
                      <a:pt x="7455" y="1422"/>
                      <a:pt x="7255" y="1038"/>
                      <a:pt x="6966" y="738"/>
                    </a:cubicBezTo>
                    <a:cubicBezTo>
                      <a:pt x="6629" y="396"/>
                      <a:pt x="6025" y="0"/>
                      <a:pt x="5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5" name="Google Shape;4105;p33"/>
              <p:cNvGrpSpPr/>
              <p:nvPr/>
            </p:nvGrpSpPr>
            <p:grpSpPr>
              <a:xfrm>
                <a:off x="7570126" y="4882152"/>
                <a:ext cx="143598" cy="156177"/>
                <a:chOff x="683476" y="120377"/>
                <a:chExt cx="143598" cy="156177"/>
              </a:xfrm>
            </p:grpSpPr>
            <p:sp>
              <p:nvSpPr>
                <p:cNvPr id="4106" name="Google Shape;4106;p33"/>
                <p:cNvSpPr/>
                <p:nvPr/>
              </p:nvSpPr>
              <p:spPr>
                <a:xfrm>
                  <a:off x="686933" y="123834"/>
                  <a:ext cx="136684" cy="149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" h="3114" extrusionOk="0">
                      <a:moveTo>
                        <a:pt x="1423" y="1"/>
                      </a:moveTo>
                      <a:cubicBezTo>
                        <a:pt x="1179" y="696"/>
                        <a:pt x="667" y="1257"/>
                        <a:pt x="0" y="1557"/>
                      </a:cubicBezTo>
                      <a:cubicBezTo>
                        <a:pt x="662" y="1863"/>
                        <a:pt x="1179" y="2419"/>
                        <a:pt x="1423" y="3114"/>
                      </a:cubicBezTo>
                      <a:cubicBezTo>
                        <a:pt x="1668" y="2419"/>
                        <a:pt x="2180" y="1852"/>
                        <a:pt x="2847" y="1557"/>
                      </a:cubicBezTo>
                      <a:cubicBezTo>
                        <a:pt x="2191" y="1251"/>
                        <a:pt x="1668" y="696"/>
                        <a:pt x="14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33"/>
                <p:cNvSpPr/>
                <p:nvPr/>
              </p:nvSpPr>
              <p:spPr>
                <a:xfrm>
                  <a:off x="683476" y="120377"/>
                  <a:ext cx="143598" cy="1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3253" extrusionOk="0">
                      <a:moveTo>
                        <a:pt x="1490" y="267"/>
                      </a:moveTo>
                      <a:cubicBezTo>
                        <a:pt x="1740" y="851"/>
                        <a:pt x="2190" y="1335"/>
                        <a:pt x="2752" y="1629"/>
                      </a:cubicBezTo>
                      <a:cubicBezTo>
                        <a:pt x="2190" y="1918"/>
                        <a:pt x="1740" y="2408"/>
                        <a:pt x="1490" y="2991"/>
                      </a:cubicBezTo>
                      <a:cubicBezTo>
                        <a:pt x="1240" y="2408"/>
                        <a:pt x="789" y="1918"/>
                        <a:pt x="222" y="1629"/>
                      </a:cubicBezTo>
                      <a:cubicBezTo>
                        <a:pt x="795" y="1335"/>
                        <a:pt x="1245" y="851"/>
                        <a:pt x="1490" y="267"/>
                      </a:cubicBezTo>
                      <a:close/>
                      <a:moveTo>
                        <a:pt x="1495" y="0"/>
                      </a:moveTo>
                      <a:cubicBezTo>
                        <a:pt x="1468" y="0"/>
                        <a:pt x="1440" y="23"/>
                        <a:pt x="1434" y="50"/>
                      </a:cubicBezTo>
                      <a:cubicBezTo>
                        <a:pt x="1195" y="723"/>
                        <a:pt x="689" y="1273"/>
                        <a:pt x="45" y="1563"/>
                      </a:cubicBezTo>
                      <a:cubicBezTo>
                        <a:pt x="17" y="1579"/>
                        <a:pt x="0" y="1601"/>
                        <a:pt x="0" y="1629"/>
                      </a:cubicBezTo>
                      <a:cubicBezTo>
                        <a:pt x="0" y="1657"/>
                        <a:pt x="17" y="1674"/>
                        <a:pt x="45" y="1690"/>
                      </a:cubicBezTo>
                      <a:cubicBezTo>
                        <a:pt x="689" y="1979"/>
                        <a:pt x="1195" y="2535"/>
                        <a:pt x="1434" y="3202"/>
                      </a:cubicBezTo>
                      <a:cubicBezTo>
                        <a:pt x="1440" y="3230"/>
                        <a:pt x="1468" y="3252"/>
                        <a:pt x="1495" y="3252"/>
                      </a:cubicBezTo>
                      <a:cubicBezTo>
                        <a:pt x="1523" y="3252"/>
                        <a:pt x="1551" y="3230"/>
                        <a:pt x="1557" y="3202"/>
                      </a:cubicBezTo>
                      <a:cubicBezTo>
                        <a:pt x="1796" y="2530"/>
                        <a:pt x="2302" y="1979"/>
                        <a:pt x="2946" y="1690"/>
                      </a:cubicBezTo>
                      <a:cubicBezTo>
                        <a:pt x="2974" y="1674"/>
                        <a:pt x="2991" y="1657"/>
                        <a:pt x="2991" y="1629"/>
                      </a:cubicBezTo>
                      <a:cubicBezTo>
                        <a:pt x="2991" y="1601"/>
                        <a:pt x="2974" y="1579"/>
                        <a:pt x="2946" y="1563"/>
                      </a:cubicBezTo>
                      <a:cubicBezTo>
                        <a:pt x="2302" y="1273"/>
                        <a:pt x="1796" y="718"/>
                        <a:pt x="1557" y="50"/>
                      </a:cubicBezTo>
                      <a:cubicBezTo>
                        <a:pt x="1551" y="23"/>
                        <a:pt x="1523" y="0"/>
                        <a:pt x="1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9"/>
          <p:cNvSpPr txBox="1">
            <a:spLocks noGrp="1"/>
          </p:cNvSpPr>
          <p:nvPr>
            <p:ph type="title"/>
          </p:nvPr>
        </p:nvSpPr>
        <p:spPr>
          <a:xfrm>
            <a:off x="1163400" y="1761638"/>
            <a:ext cx="43932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0" name="Google Shape;1130;p9"/>
          <p:cNvSpPr txBox="1">
            <a:spLocks noGrp="1"/>
          </p:cNvSpPr>
          <p:nvPr>
            <p:ph type="subTitle" idx="1"/>
          </p:nvPr>
        </p:nvSpPr>
        <p:spPr>
          <a:xfrm>
            <a:off x="1163409" y="2596763"/>
            <a:ext cx="4393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31" name="Google Shape;1131;p9"/>
          <p:cNvGrpSpPr/>
          <p:nvPr/>
        </p:nvGrpSpPr>
        <p:grpSpPr>
          <a:xfrm>
            <a:off x="6527089" y="3976818"/>
            <a:ext cx="2616921" cy="1494959"/>
            <a:chOff x="5105550" y="1237125"/>
            <a:chExt cx="483925" cy="276450"/>
          </a:xfrm>
        </p:grpSpPr>
        <p:sp>
          <p:nvSpPr>
            <p:cNvPr id="1132" name="Google Shape;1132;p9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9"/>
          <p:cNvGrpSpPr/>
          <p:nvPr/>
        </p:nvGrpSpPr>
        <p:grpSpPr>
          <a:xfrm>
            <a:off x="8138639" y="181440"/>
            <a:ext cx="808560" cy="1153227"/>
            <a:chOff x="55039" y="3900990"/>
            <a:chExt cx="808560" cy="1153227"/>
          </a:xfrm>
        </p:grpSpPr>
        <p:grpSp>
          <p:nvGrpSpPr>
            <p:cNvPr id="1151" name="Google Shape;1151;p9"/>
            <p:cNvGrpSpPr/>
            <p:nvPr/>
          </p:nvGrpSpPr>
          <p:grpSpPr>
            <a:xfrm>
              <a:off x="106724" y="4296785"/>
              <a:ext cx="744635" cy="430842"/>
              <a:chOff x="121124" y="539897"/>
              <a:chExt cx="744635" cy="430842"/>
            </a:xfrm>
          </p:grpSpPr>
          <p:sp>
            <p:nvSpPr>
              <p:cNvPr id="1152" name="Google Shape;1152;p9"/>
              <p:cNvSpPr/>
              <p:nvPr/>
            </p:nvSpPr>
            <p:spPr>
              <a:xfrm>
                <a:off x="281240" y="543162"/>
                <a:ext cx="424408" cy="424408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8840" extrusionOk="0">
                    <a:moveTo>
                      <a:pt x="8839" y="4420"/>
                    </a:moveTo>
                    <a:cubicBezTo>
                      <a:pt x="8839" y="6860"/>
                      <a:pt x="6860" y="8839"/>
                      <a:pt x="4420" y="8839"/>
                    </a:cubicBezTo>
                    <a:cubicBezTo>
                      <a:pt x="1980" y="8839"/>
                      <a:pt x="0" y="6860"/>
                      <a:pt x="0" y="4420"/>
                    </a:cubicBezTo>
                    <a:cubicBezTo>
                      <a:pt x="0" y="1979"/>
                      <a:pt x="1980" y="0"/>
                      <a:pt x="4420" y="0"/>
                    </a:cubicBezTo>
                    <a:cubicBezTo>
                      <a:pt x="6860" y="0"/>
                      <a:pt x="8839" y="1979"/>
                      <a:pt x="8839" y="4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270582" y="539897"/>
                <a:ext cx="462288" cy="430842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8974" extrusionOk="0">
                    <a:moveTo>
                      <a:pt x="4648" y="135"/>
                    </a:moveTo>
                    <a:cubicBezTo>
                      <a:pt x="5392" y="135"/>
                      <a:pt x="6121" y="329"/>
                      <a:pt x="6782" y="691"/>
                    </a:cubicBezTo>
                    <a:cubicBezTo>
                      <a:pt x="7788" y="1269"/>
                      <a:pt x="8511" y="2203"/>
                      <a:pt x="8822" y="3320"/>
                    </a:cubicBezTo>
                    <a:cubicBezTo>
                      <a:pt x="9462" y="5633"/>
                      <a:pt x="8100" y="8029"/>
                      <a:pt x="5793" y="8668"/>
                    </a:cubicBezTo>
                    <a:cubicBezTo>
                      <a:pt x="5406" y="8775"/>
                      <a:pt x="5018" y="8826"/>
                      <a:pt x="4635" y="8826"/>
                    </a:cubicBezTo>
                    <a:cubicBezTo>
                      <a:pt x="2728" y="8826"/>
                      <a:pt x="977" y="7560"/>
                      <a:pt x="445" y="5638"/>
                    </a:cubicBezTo>
                    <a:cubicBezTo>
                      <a:pt x="139" y="4521"/>
                      <a:pt x="284" y="3348"/>
                      <a:pt x="851" y="2342"/>
                    </a:cubicBezTo>
                    <a:cubicBezTo>
                      <a:pt x="1429" y="1330"/>
                      <a:pt x="2363" y="602"/>
                      <a:pt x="3480" y="296"/>
                    </a:cubicBezTo>
                    <a:cubicBezTo>
                      <a:pt x="3869" y="190"/>
                      <a:pt x="4258" y="135"/>
                      <a:pt x="4648" y="135"/>
                    </a:cubicBezTo>
                    <a:close/>
                    <a:moveTo>
                      <a:pt x="4648" y="0"/>
                    </a:moveTo>
                    <a:cubicBezTo>
                      <a:pt x="4249" y="0"/>
                      <a:pt x="3848" y="54"/>
                      <a:pt x="3452" y="163"/>
                    </a:cubicBezTo>
                    <a:cubicBezTo>
                      <a:pt x="2290" y="485"/>
                      <a:pt x="1334" y="1235"/>
                      <a:pt x="745" y="2275"/>
                    </a:cubicBezTo>
                    <a:cubicBezTo>
                      <a:pt x="150" y="3320"/>
                      <a:pt x="0" y="4526"/>
                      <a:pt x="317" y="5683"/>
                    </a:cubicBezTo>
                    <a:cubicBezTo>
                      <a:pt x="867" y="7667"/>
                      <a:pt x="2674" y="8974"/>
                      <a:pt x="4642" y="8974"/>
                    </a:cubicBezTo>
                    <a:cubicBezTo>
                      <a:pt x="5037" y="8974"/>
                      <a:pt x="5443" y="8918"/>
                      <a:pt x="5843" y="8818"/>
                    </a:cubicBezTo>
                    <a:cubicBezTo>
                      <a:pt x="8228" y="8157"/>
                      <a:pt x="9629" y="5683"/>
                      <a:pt x="8973" y="3298"/>
                    </a:cubicBezTo>
                    <a:cubicBezTo>
                      <a:pt x="8650" y="2136"/>
                      <a:pt x="7900" y="1180"/>
                      <a:pt x="6860" y="591"/>
                    </a:cubicBezTo>
                    <a:cubicBezTo>
                      <a:pt x="6172" y="199"/>
                      <a:pt x="5415" y="0"/>
                      <a:pt x="4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125109" y="609609"/>
                <a:ext cx="736954" cy="291757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6077" extrusionOk="0">
                    <a:moveTo>
                      <a:pt x="12292" y="100"/>
                    </a:moveTo>
                    <a:cubicBezTo>
                      <a:pt x="11908" y="123"/>
                      <a:pt x="11547" y="156"/>
                      <a:pt x="11119" y="212"/>
                    </a:cubicBezTo>
                    <a:cubicBezTo>
                      <a:pt x="11352" y="501"/>
                      <a:pt x="11558" y="834"/>
                      <a:pt x="11719" y="1179"/>
                    </a:cubicBezTo>
                    <a:cubicBezTo>
                      <a:pt x="11847" y="1168"/>
                      <a:pt x="11925" y="1151"/>
                      <a:pt x="12047" y="1140"/>
                    </a:cubicBezTo>
                    <a:cubicBezTo>
                      <a:pt x="13048" y="1056"/>
                      <a:pt x="13631" y="1112"/>
                      <a:pt x="13937" y="1184"/>
                    </a:cubicBezTo>
                    <a:cubicBezTo>
                      <a:pt x="14037" y="1207"/>
                      <a:pt x="14071" y="1334"/>
                      <a:pt x="13998" y="1401"/>
                    </a:cubicBezTo>
                    <a:cubicBezTo>
                      <a:pt x="13776" y="1624"/>
                      <a:pt x="13303" y="1974"/>
                      <a:pt x="12403" y="2413"/>
                    </a:cubicBezTo>
                    <a:cubicBezTo>
                      <a:pt x="11219" y="3002"/>
                      <a:pt x="9634" y="3575"/>
                      <a:pt x="7956" y="4042"/>
                    </a:cubicBezTo>
                    <a:cubicBezTo>
                      <a:pt x="6271" y="4509"/>
                      <a:pt x="4620" y="4820"/>
                      <a:pt x="3308" y="4931"/>
                    </a:cubicBezTo>
                    <a:cubicBezTo>
                      <a:pt x="2307" y="5015"/>
                      <a:pt x="1724" y="4959"/>
                      <a:pt x="1418" y="4881"/>
                    </a:cubicBezTo>
                    <a:cubicBezTo>
                      <a:pt x="1318" y="4859"/>
                      <a:pt x="1285" y="4737"/>
                      <a:pt x="1351" y="4670"/>
                    </a:cubicBezTo>
                    <a:cubicBezTo>
                      <a:pt x="1574" y="4442"/>
                      <a:pt x="2046" y="4097"/>
                      <a:pt x="2952" y="3653"/>
                    </a:cubicBezTo>
                    <a:cubicBezTo>
                      <a:pt x="3058" y="3597"/>
                      <a:pt x="3141" y="3564"/>
                      <a:pt x="3252" y="3508"/>
                    </a:cubicBezTo>
                    <a:cubicBezTo>
                      <a:pt x="3208" y="3124"/>
                      <a:pt x="3208" y="2752"/>
                      <a:pt x="3275" y="2380"/>
                    </a:cubicBezTo>
                    <a:cubicBezTo>
                      <a:pt x="2874" y="2557"/>
                      <a:pt x="2541" y="2713"/>
                      <a:pt x="2202" y="2891"/>
                    </a:cubicBezTo>
                    <a:cubicBezTo>
                      <a:pt x="640" y="3703"/>
                      <a:pt x="0" y="4409"/>
                      <a:pt x="184" y="5104"/>
                    </a:cubicBezTo>
                    <a:cubicBezTo>
                      <a:pt x="384" y="5798"/>
                      <a:pt x="1290" y="6076"/>
                      <a:pt x="3047" y="5976"/>
                    </a:cubicBezTo>
                    <a:cubicBezTo>
                      <a:pt x="4481" y="5893"/>
                      <a:pt x="6321" y="5559"/>
                      <a:pt x="8217" y="5031"/>
                    </a:cubicBezTo>
                    <a:cubicBezTo>
                      <a:pt x="10124" y="4503"/>
                      <a:pt x="11869" y="3847"/>
                      <a:pt x="13148" y="3186"/>
                    </a:cubicBezTo>
                    <a:cubicBezTo>
                      <a:pt x="14710" y="2374"/>
                      <a:pt x="15349" y="1668"/>
                      <a:pt x="15160" y="973"/>
                    </a:cubicBezTo>
                    <a:cubicBezTo>
                      <a:pt x="14966" y="267"/>
                      <a:pt x="14059" y="0"/>
                      <a:pt x="12292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121124" y="610473"/>
                <a:ext cx="744635" cy="29007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6042" extrusionOk="0">
                    <a:moveTo>
                      <a:pt x="13077" y="126"/>
                    </a:moveTo>
                    <a:cubicBezTo>
                      <a:pt x="14346" y="126"/>
                      <a:pt x="15020" y="395"/>
                      <a:pt x="15176" y="961"/>
                    </a:cubicBezTo>
                    <a:cubicBezTo>
                      <a:pt x="15354" y="1622"/>
                      <a:pt x="14721" y="2295"/>
                      <a:pt x="13192" y="3095"/>
                    </a:cubicBezTo>
                    <a:cubicBezTo>
                      <a:pt x="11924" y="3762"/>
                      <a:pt x="10179" y="4413"/>
                      <a:pt x="8283" y="4935"/>
                    </a:cubicBezTo>
                    <a:cubicBezTo>
                      <a:pt x="6387" y="5464"/>
                      <a:pt x="4558" y="5797"/>
                      <a:pt x="3124" y="5880"/>
                    </a:cubicBezTo>
                    <a:cubicBezTo>
                      <a:pt x="2878" y="5896"/>
                      <a:pt x="2648" y="5903"/>
                      <a:pt x="2435" y="5903"/>
                    </a:cubicBezTo>
                    <a:cubicBezTo>
                      <a:pt x="1161" y="5903"/>
                      <a:pt x="486" y="5631"/>
                      <a:pt x="334" y="5069"/>
                    </a:cubicBezTo>
                    <a:cubicBezTo>
                      <a:pt x="150" y="4407"/>
                      <a:pt x="784" y="3729"/>
                      <a:pt x="2313" y="2934"/>
                    </a:cubicBezTo>
                    <a:cubicBezTo>
                      <a:pt x="2624" y="2773"/>
                      <a:pt x="2924" y="2634"/>
                      <a:pt x="3263" y="2478"/>
                    </a:cubicBezTo>
                    <a:lnTo>
                      <a:pt x="3263" y="2478"/>
                    </a:lnTo>
                    <a:cubicBezTo>
                      <a:pt x="3224" y="2790"/>
                      <a:pt x="3224" y="3106"/>
                      <a:pt x="3247" y="3446"/>
                    </a:cubicBezTo>
                    <a:cubicBezTo>
                      <a:pt x="3152" y="3490"/>
                      <a:pt x="3080" y="3523"/>
                      <a:pt x="2985" y="3573"/>
                    </a:cubicBezTo>
                    <a:cubicBezTo>
                      <a:pt x="2051" y="4029"/>
                      <a:pt x="1590" y="4385"/>
                      <a:pt x="1373" y="4596"/>
                    </a:cubicBezTo>
                    <a:cubicBezTo>
                      <a:pt x="1318" y="4652"/>
                      <a:pt x="1301" y="4719"/>
                      <a:pt x="1318" y="4791"/>
                    </a:cubicBezTo>
                    <a:cubicBezTo>
                      <a:pt x="1340" y="4858"/>
                      <a:pt x="1395" y="4913"/>
                      <a:pt x="1468" y="4930"/>
                    </a:cubicBezTo>
                    <a:cubicBezTo>
                      <a:pt x="1657" y="4973"/>
                      <a:pt x="1967" y="5015"/>
                      <a:pt x="2451" y="5015"/>
                    </a:cubicBezTo>
                    <a:cubicBezTo>
                      <a:pt x="2708" y="5015"/>
                      <a:pt x="3013" y="5003"/>
                      <a:pt x="3374" y="4974"/>
                    </a:cubicBezTo>
                    <a:cubicBezTo>
                      <a:pt x="4697" y="4874"/>
                      <a:pt x="6349" y="4552"/>
                      <a:pt x="8039" y="4085"/>
                    </a:cubicBezTo>
                    <a:cubicBezTo>
                      <a:pt x="9728" y="3612"/>
                      <a:pt x="11313" y="3040"/>
                      <a:pt x="12497" y="2456"/>
                    </a:cubicBezTo>
                    <a:cubicBezTo>
                      <a:pt x="13448" y="1995"/>
                      <a:pt x="13903" y="1639"/>
                      <a:pt x="14120" y="1433"/>
                    </a:cubicBezTo>
                    <a:cubicBezTo>
                      <a:pt x="14176" y="1378"/>
                      <a:pt x="14198" y="1305"/>
                      <a:pt x="14176" y="1239"/>
                    </a:cubicBezTo>
                    <a:cubicBezTo>
                      <a:pt x="14154" y="1166"/>
                      <a:pt x="14098" y="1111"/>
                      <a:pt x="14031" y="1100"/>
                    </a:cubicBezTo>
                    <a:cubicBezTo>
                      <a:pt x="13838" y="1052"/>
                      <a:pt x="13526" y="1009"/>
                      <a:pt x="13037" y="1009"/>
                    </a:cubicBezTo>
                    <a:cubicBezTo>
                      <a:pt x="12782" y="1009"/>
                      <a:pt x="12479" y="1021"/>
                      <a:pt x="12119" y="1050"/>
                    </a:cubicBezTo>
                    <a:cubicBezTo>
                      <a:pt x="12047" y="1055"/>
                      <a:pt x="11991" y="1066"/>
                      <a:pt x="11935" y="1072"/>
                    </a:cubicBezTo>
                    <a:cubicBezTo>
                      <a:pt x="11908" y="1077"/>
                      <a:pt x="11880" y="1077"/>
                      <a:pt x="11847" y="1083"/>
                    </a:cubicBezTo>
                    <a:cubicBezTo>
                      <a:pt x="11702" y="777"/>
                      <a:pt x="11530" y="494"/>
                      <a:pt x="11335" y="244"/>
                    </a:cubicBezTo>
                    <a:cubicBezTo>
                      <a:pt x="11702" y="194"/>
                      <a:pt x="12036" y="166"/>
                      <a:pt x="12380" y="149"/>
                    </a:cubicBezTo>
                    <a:cubicBezTo>
                      <a:pt x="12630" y="134"/>
                      <a:pt x="12862" y="126"/>
                      <a:pt x="13077" y="126"/>
                    </a:cubicBezTo>
                    <a:close/>
                    <a:moveTo>
                      <a:pt x="13039" y="0"/>
                    </a:moveTo>
                    <a:cubicBezTo>
                      <a:pt x="12832" y="0"/>
                      <a:pt x="12611" y="7"/>
                      <a:pt x="12375" y="21"/>
                    </a:cubicBezTo>
                    <a:cubicBezTo>
                      <a:pt x="11985" y="43"/>
                      <a:pt x="11619" y="77"/>
                      <a:pt x="11196" y="132"/>
                    </a:cubicBezTo>
                    <a:lnTo>
                      <a:pt x="11068" y="143"/>
                    </a:lnTo>
                    <a:lnTo>
                      <a:pt x="11152" y="244"/>
                    </a:lnTo>
                    <a:cubicBezTo>
                      <a:pt x="11380" y="521"/>
                      <a:pt x="11574" y="838"/>
                      <a:pt x="11741" y="1194"/>
                    </a:cubicBezTo>
                    <a:lnTo>
                      <a:pt x="11763" y="1244"/>
                    </a:lnTo>
                    <a:lnTo>
                      <a:pt x="11813" y="1239"/>
                    </a:lnTo>
                    <a:cubicBezTo>
                      <a:pt x="11869" y="1228"/>
                      <a:pt x="11919" y="1222"/>
                      <a:pt x="11958" y="1216"/>
                    </a:cubicBezTo>
                    <a:cubicBezTo>
                      <a:pt x="12013" y="1211"/>
                      <a:pt x="12069" y="1200"/>
                      <a:pt x="12130" y="1194"/>
                    </a:cubicBezTo>
                    <a:cubicBezTo>
                      <a:pt x="12472" y="1168"/>
                      <a:pt x="12761" y="1158"/>
                      <a:pt x="13004" y="1158"/>
                    </a:cubicBezTo>
                    <a:cubicBezTo>
                      <a:pt x="13532" y="1158"/>
                      <a:pt x="13844" y="1206"/>
                      <a:pt x="14003" y="1244"/>
                    </a:cubicBezTo>
                    <a:cubicBezTo>
                      <a:pt x="14031" y="1250"/>
                      <a:pt x="14042" y="1278"/>
                      <a:pt x="14042" y="1283"/>
                    </a:cubicBezTo>
                    <a:cubicBezTo>
                      <a:pt x="14048" y="1294"/>
                      <a:pt x="14048" y="1322"/>
                      <a:pt x="14031" y="1339"/>
                    </a:cubicBezTo>
                    <a:cubicBezTo>
                      <a:pt x="13864" y="1505"/>
                      <a:pt x="13425" y="1861"/>
                      <a:pt x="12452" y="2339"/>
                    </a:cubicBezTo>
                    <a:cubicBezTo>
                      <a:pt x="11268" y="2917"/>
                      <a:pt x="9701" y="3496"/>
                      <a:pt x="8016" y="3963"/>
                    </a:cubicBezTo>
                    <a:cubicBezTo>
                      <a:pt x="6343" y="4424"/>
                      <a:pt x="4697" y="4746"/>
                      <a:pt x="3386" y="4852"/>
                    </a:cubicBezTo>
                    <a:cubicBezTo>
                      <a:pt x="3044" y="4878"/>
                      <a:pt x="2755" y="4889"/>
                      <a:pt x="2512" y="4889"/>
                    </a:cubicBezTo>
                    <a:cubicBezTo>
                      <a:pt x="1983" y="4889"/>
                      <a:pt x="1672" y="4840"/>
                      <a:pt x="1512" y="4802"/>
                    </a:cubicBezTo>
                    <a:cubicBezTo>
                      <a:pt x="1484" y="4796"/>
                      <a:pt x="1473" y="4769"/>
                      <a:pt x="1473" y="4758"/>
                    </a:cubicBezTo>
                    <a:cubicBezTo>
                      <a:pt x="1468" y="4752"/>
                      <a:pt x="1468" y="4724"/>
                      <a:pt x="1484" y="4702"/>
                    </a:cubicBezTo>
                    <a:cubicBezTo>
                      <a:pt x="1651" y="4535"/>
                      <a:pt x="2090" y="4185"/>
                      <a:pt x="3063" y="3701"/>
                    </a:cubicBezTo>
                    <a:cubicBezTo>
                      <a:pt x="3169" y="3646"/>
                      <a:pt x="3252" y="3612"/>
                      <a:pt x="3363" y="3557"/>
                    </a:cubicBezTo>
                    <a:lnTo>
                      <a:pt x="3413" y="3540"/>
                    </a:lnTo>
                    <a:lnTo>
                      <a:pt x="3402" y="3490"/>
                    </a:lnTo>
                    <a:cubicBezTo>
                      <a:pt x="3358" y="3090"/>
                      <a:pt x="3363" y="2723"/>
                      <a:pt x="3419" y="2378"/>
                    </a:cubicBezTo>
                    <a:lnTo>
                      <a:pt x="3441" y="2250"/>
                    </a:lnTo>
                    <a:lnTo>
                      <a:pt x="3441" y="2250"/>
                    </a:lnTo>
                    <a:lnTo>
                      <a:pt x="3319" y="2300"/>
                    </a:lnTo>
                    <a:cubicBezTo>
                      <a:pt x="2930" y="2467"/>
                      <a:pt x="2596" y="2628"/>
                      <a:pt x="2251" y="2806"/>
                    </a:cubicBezTo>
                    <a:cubicBezTo>
                      <a:pt x="650" y="3640"/>
                      <a:pt x="0" y="4374"/>
                      <a:pt x="200" y="5102"/>
                    </a:cubicBezTo>
                    <a:cubicBezTo>
                      <a:pt x="372" y="5730"/>
                      <a:pt x="1106" y="6042"/>
                      <a:pt x="2468" y="6042"/>
                    </a:cubicBezTo>
                    <a:cubicBezTo>
                      <a:pt x="2674" y="6042"/>
                      <a:pt x="2896" y="6031"/>
                      <a:pt x="3135" y="6025"/>
                    </a:cubicBezTo>
                    <a:cubicBezTo>
                      <a:pt x="4570" y="5942"/>
                      <a:pt x="6415" y="5608"/>
                      <a:pt x="8316" y="5080"/>
                    </a:cubicBezTo>
                    <a:cubicBezTo>
                      <a:pt x="10229" y="4552"/>
                      <a:pt x="11980" y="3896"/>
                      <a:pt x="13259" y="3229"/>
                    </a:cubicBezTo>
                    <a:cubicBezTo>
                      <a:pt x="14854" y="2395"/>
                      <a:pt x="15510" y="1667"/>
                      <a:pt x="15310" y="938"/>
                    </a:cubicBezTo>
                    <a:cubicBezTo>
                      <a:pt x="15131" y="306"/>
                      <a:pt x="14407" y="0"/>
                      <a:pt x="1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9"/>
            <p:cNvGrpSpPr/>
            <p:nvPr/>
          </p:nvGrpSpPr>
          <p:grpSpPr>
            <a:xfrm>
              <a:off x="720001" y="4898040"/>
              <a:ext cx="143598" cy="156177"/>
              <a:chOff x="683476" y="120377"/>
              <a:chExt cx="143598" cy="156177"/>
            </a:xfrm>
          </p:grpSpPr>
          <p:sp>
            <p:nvSpPr>
              <p:cNvPr id="1157" name="Google Shape;1157;p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9"/>
            <p:cNvGrpSpPr/>
            <p:nvPr/>
          </p:nvGrpSpPr>
          <p:grpSpPr>
            <a:xfrm>
              <a:off x="55039" y="3900990"/>
              <a:ext cx="143598" cy="156177"/>
              <a:chOff x="683476" y="120377"/>
              <a:chExt cx="143598" cy="156177"/>
            </a:xfrm>
          </p:grpSpPr>
          <p:sp>
            <p:nvSpPr>
              <p:cNvPr id="1160" name="Google Shape;1160;p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9"/>
          <p:cNvGrpSpPr/>
          <p:nvPr/>
        </p:nvGrpSpPr>
        <p:grpSpPr>
          <a:xfrm>
            <a:off x="215514" y="3883502"/>
            <a:ext cx="717275" cy="1126227"/>
            <a:chOff x="215514" y="3883502"/>
            <a:chExt cx="717275" cy="1126227"/>
          </a:xfrm>
        </p:grpSpPr>
        <p:grpSp>
          <p:nvGrpSpPr>
            <p:cNvPr id="1163" name="Google Shape;1163;p9"/>
            <p:cNvGrpSpPr/>
            <p:nvPr/>
          </p:nvGrpSpPr>
          <p:grpSpPr>
            <a:xfrm>
              <a:off x="215514" y="4134689"/>
              <a:ext cx="601911" cy="680854"/>
              <a:chOff x="8232089" y="104597"/>
              <a:chExt cx="601911" cy="680854"/>
            </a:xfrm>
          </p:grpSpPr>
          <p:grpSp>
            <p:nvGrpSpPr>
              <p:cNvPr id="1164" name="Google Shape;1164;p9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1165" name="Google Shape;1165;p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0" name="Google Shape;1180;p9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1181" name="Google Shape;1181;p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6" name="Google Shape;1196;p9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1197" name="Google Shape;1197;p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2" name="Google Shape;1212;p9"/>
            <p:cNvGrpSpPr/>
            <p:nvPr/>
          </p:nvGrpSpPr>
          <p:grpSpPr>
            <a:xfrm>
              <a:off x="259389" y="3883502"/>
              <a:ext cx="143598" cy="156177"/>
              <a:chOff x="683476" y="120377"/>
              <a:chExt cx="143598" cy="156177"/>
            </a:xfrm>
          </p:grpSpPr>
          <p:sp>
            <p:nvSpPr>
              <p:cNvPr id="1213" name="Google Shape;1213;p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9"/>
            <p:cNvGrpSpPr/>
            <p:nvPr/>
          </p:nvGrpSpPr>
          <p:grpSpPr>
            <a:xfrm>
              <a:off x="789192" y="4853552"/>
              <a:ext cx="143598" cy="156177"/>
              <a:chOff x="683476" y="120377"/>
              <a:chExt cx="143598" cy="156177"/>
            </a:xfrm>
          </p:grpSpPr>
          <p:sp>
            <p:nvSpPr>
              <p:cNvPr id="1216" name="Google Shape;1216;p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8" name="Google Shape;1218;p9"/>
          <p:cNvGrpSpPr/>
          <p:nvPr/>
        </p:nvGrpSpPr>
        <p:grpSpPr>
          <a:xfrm>
            <a:off x="314813" y="349838"/>
            <a:ext cx="518675" cy="455975"/>
            <a:chOff x="4152575" y="3850850"/>
            <a:chExt cx="518675" cy="455975"/>
          </a:xfrm>
        </p:grpSpPr>
        <p:sp>
          <p:nvSpPr>
            <p:cNvPr id="1219" name="Google Shape;1219;p9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1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1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11"/>
          <p:cNvGrpSpPr/>
          <p:nvPr/>
        </p:nvGrpSpPr>
        <p:grpSpPr>
          <a:xfrm>
            <a:off x="1274500" y="1188000"/>
            <a:ext cx="6595000" cy="2767500"/>
            <a:chOff x="1274500" y="1188000"/>
            <a:chExt cx="6595000" cy="2767500"/>
          </a:xfrm>
        </p:grpSpPr>
        <p:sp>
          <p:nvSpPr>
            <p:cNvPr id="1512" name="Google Shape;1512;p11"/>
            <p:cNvSpPr/>
            <p:nvPr/>
          </p:nvSpPr>
          <p:spPr>
            <a:xfrm>
              <a:off x="1274500" y="1359600"/>
              <a:ext cx="6594900" cy="259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3" name="Google Shape;1513;p11"/>
            <p:cNvGrpSpPr/>
            <p:nvPr/>
          </p:nvGrpSpPr>
          <p:grpSpPr>
            <a:xfrm>
              <a:off x="1274600" y="1188000"/>
              <a:ext cx="6594900" cy="171600"/>
              <a:chOff x="2823800" y="3165250"/>
              <a:chExt cx="6594900" cy="171600"/>
            </a:xfrm>
          </p:grpSpPr>
          <p:sp>
            <p:nvSpPr>
              <p:cNvPr id="1514" name="Google Shape;1514;p11"/>
              <p:cNvSpPr/>
              <p:nvPr/>
            </p:nvSpPr>
            <p:spPr>
              <a:xfrm>
                <a:off x="2823800" y="3165250"/>
                <a:ext cx="65949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296041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306056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316071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8" name="Google Shape;1518;p11"/>
          <p:cNvSpPr txBox="1">
            <a:spLocks noGrp="1"/>
          </p:cNvSpPr>
          <p:nvPr>
            <p:ph type="title" hasCustomPrompt="1"/>
          </p:nvPr>
        </p:nvSpPr>
        <p:spPr>
          <a:xfrm>
            <a:off x="1332975" y="1515350"/>
            <a:ext cx="6478200" cy="16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9" name="Google Shape;1519;p11"/>
          <p:cNvSpPr txBox="1">
            <a:spLocks noGrp="1"/>
          </p:cNvSpPr>
          <p:nvPr>
            <p:ph type="subTitle" idx="1"/>
          </p:nvPr>
        </p:nvSpPr>
        <p:spPr>
          <a:xfrm>
            <a:off x="1332825" y="3183050"/>
            <a:ext cx="64785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11"/>
          <p:cNvGrpSpPr/>
          <p:nvPr/>
        </p:nvGrpSpPr>
        <p:grpSpPr>
          <a:xfrm>
            <a:off x="-24233" y="2526975"/>
            <a:ext cx="687962" cy="695579"/>
            <a:chOff x="-24233" y="3564250"/>
            <a:chExt cx="687962" cy="695579"/>
          </a:xfrm>
        </p:grpSpPr>
        <p:grpSp>
          <p:nvGrpSpPr>
            <p:cNvPr id="1521" name="Google Shape;1521;p11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522" name="Google Shape;1522;p11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4" name="Google Shape;1524;p11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525" name="Google Shape;1525;p11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0" name="Google Shape;1530;p11"/>
          <p:cNvGrpSpPr/>
          <p:nvPr/>
        </p:nvGrpSpPr>
        <p:grpSpPr>
          <a:xfrm>
            <a:off x="488436" y="4638400"/>
            <a:ext cx="844400" cy="505104"/>
            <a:chOff x="204711" y="4582150"/>
            <a:chExt cx="844400" cy="505104"/>
          </a:xfrm>
        </p:grpSpPr>
        <p:sp>
          <p:nvSpPr>
            <p:cNvPr id="1531" name="Google Shape;1531;p11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11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533" name="Google Shape;1533;p11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5" name="Google Shape;1535;p11"/>
          <p:cNvGrpSpPr/>
          <p:nvPr/>
        </p:nvGrpSpPr>
        <p:grpSpPr>
          <a:xfrm>
            <a:off x="7869501" y="288240"/>
            <a:ext cx="1060405" cy="860256"/>
            <a:chOff x="7869501" y="288240"/>
            <a:chExt cx="1060405" cy="860256"/>
          </a:xfrm>
        </p:grpSpPr>
        <p:grpSp>
          <p:nvGrpSpPr>
            <p:cNvPr id="1536" name="Google Shape;1536;p11"/>
            <p:cNvGrpSpPr/>
            <p:nvPr/>
          </p:nvGrpSpPr>
          <p:grpSpPr>
            <a:xfrm rot="2191363">
              <a:off x="8130102" y="538317"/>
              <a:ext cx="744708" cy="430884"/>
              <a:chOff x="121124" y="539897"/>
              <a:chExt cx="744635" cy="430842"/>
            </a:xfrm>
          </p:grpSpPr>
          <p:sp>
            <p:nvSpPr>
              <p:cNvPr id="1537" name="Google Shape;1537;p11"/>
              <p:cNvSpPr/>
              <p:nvPr/>
            </p:nvSpPr>
            <p:spPr>
              <a:xfrm>
                <a:off x="281240" y="543162"/>
                <a:ext cx="424408" cy="424408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8840" extrusionOk="0">
                    <a:moveTo>
                      <a:pt x="8839" y="4420"/>
                    </a:moveTo>
                    <a:cubicBezTo>
                      <a:pt x="8839" y="6860"/>
                      <a:pt x="6860" y="8839"/>
                      <a:pt x="4420" y="8839"/>
                    </a:cubicBezTo>
                    <a:cubicBezTo>
                      <a:pt x="1980" y="8839"/>
                      <a:pt x="0" y="6860"/>
                      <a:pt x="0" y="4420"/>
                    </a:cubicBezTo>
                    <a:cubicBezTo>
                      <a:pt x="0" y="1979"/>
                      <a:pt x="1980" y="0"/>
                      <a:pt x="4420" y="0"/>
                    </a:cubicBezTo>
                    <a:cubicBezTo>
                      <a:pt x="6860" y="0"/>
                      <a:pt x="8839" y="1979"/>
                      <a:pt x="8839" y="4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270582" y="539897"/>
                <a:ext cx="462288" cy="430842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8974" extrusionOk="0">
                    <a:moveTo>
                      <a:pt x="4648" y="135"/>
                    </a:moveTo>
                    <a:cubicBezTo>
                      <a:pt x="5392" y="135"/>
                      <a:pt x="6121" y="329"/>
                      <a:pt x="6782" y="691"/>
                    </a:cubicBezTo>
                    <a:cubicBezTo>
                      <a:pt x="7788" y="1269"/>
                      <a:pt x="8511" y="2203"/>
                      <a:pt x="8822" y="3320"/>
                    </a:cubicBezTo>
                    <a:cubicBezTo>
                      <a:pt x="9462" y="5633"/>
                      <a:pt x="8100" y="8029"/>
                      <a:pt x="5793" y="8668"/>
                    </a:cubicBezTo>
                    <a:cubicBezTo>
                      <a:pt x="5406" y="8775"/>
                      <a:pt x="5018" y="8826"/>
                      <a:pt x="4635" y="8826"/>
                    </a:cubicBezTo>
                    <a:cubicBezTo>
                      <a:pt x="2728" y="8826"/>
                      <a:pt x="977" y="7560"/>
                      <a:pt x="445" y="5638"/>
                    </a:cubicBezTo>
                    <a:cubicBezTo>
                      <a:pt x="139" y="4521"/>
                      <a:pt x="284" y="3348"/>
                      <a:pt x="851" y="2342"/>
                    </a:cubicBezTo>
                    <a:cubicBezTo>
                      <a:pt x="1429" y="1330"/>
                      <a:pt x="2363" y="602"/>
                      <a:pt x="3480" y="296"/>
                    </a:cubicBezTo>
                    <a:cubicBezTo>
                      <a:pt x="3869" y="190"/>
                      <a:pt x="4258" y="135"/>
                      <a:pt x="4648" y="135"/>
                    </a:cubicBezTo>
                    <a:close/>
                    <a:moveTo>
                      <a:pt x="4648" y="0"/>
                    </a:moveTo>
                    <a:cubicBezTo>
                      <a:pt x="4249" y="0"/>
                      <a:pt x="3848" y="54"/>
                      <a:pt x="3452" y="163"/>
                    </a:cubicBezTo>
                    <a:cubicBezTo>
                      <a:pt x="2290" y="485"/>
                      <a:pt x="1334" y="1235"/>
                      <a:pt x="745" y="2275"/>
                    </a:cubicBezTo>
                    <a:cubicBezTo>
                      <a:pt x="150" y="3320"/>
                      <a:pt x="0" y="4526"/>
                      <a:pt x="317" y="5683"/>
                    </a:cubicBezTo>
                    <a:cubicBezTo>
                      <a:pt x="867" y="7667"/>
                      <a:pt x="2674" y="8974"/>
                      <a:pt x="4642" y="8974"/>
                    </a:cubicBezTo>
                    <a:cubicBezTo>
                      <a:pt x="5037" y="8974"/>
                      <a:pt x="5443" y="8918"/>
                      <a:pt x="5843" y="8818"/>
                    </a:cubicBezTo>
                    <a:cubicBezTo>
                      <a:pt x="8228" y="8157"/>
                      <a:pt x="9629" y="5683"/>
                      <a:pt x="8973" y="3298"/>
                    </a:cubicBezTo>
                    <a:cubicBezTo>
                      <a:pt x="8650" y="2136"/>
                      <a:pt x="7900" y="1180"/>
                      <a:pt x="6860" y="591"/>
                    </a:cubicBezTo>
                    <a:cubicBezTo>
                      <a:pt x="6172" y="199"/>
                      <a:pt x="5415" y="0"/>
                      <a:pt x="4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125109" y="609609"/>
                <a:ext cx="736954" cy="291757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6077" extrusionOk="0">
                    <a:moveTo>
                      <a:pt x="12292" y="100"/>
                    </a:moveTo>
                    <a:cubicBezTo>
                      <a:pt x="11908" y="123"/>
                      <a:pt x="11547" y="156"/>
                      <a:pt x="11119" y="212"/>
                    </a:cubicBezTo>
                    <a:cubicBezTo>
                      <a:pt x="11352" y="501"/>
                      <a:pt x="11558" y="834"/>
                      <a:pt x="11719" y="1179"/>
                    </a:cubicBezTo>
                    <a:cubicBezTo>
                      <a:pt x="11847" y="1168"/>
                      <a:pt x="11925" y="1151"/>
                      <a:pt x="12047" y="1140"/>
                    </a:cubicBezTo>
                    <a:cubicBezTo>
                      <a:pt x="13048" y="1056"/>
                      <a:pt x="13631" y="1112"/>
                      <a:pt x="13937" y="1184"/>
                    </a:cubicBezTo>
                    <a:cubicBezTo>
                      <a:pt x="14037" y="1207"/>
                      <a:pt x="14071" y="1334"/>
                      <a:pt x="13998" y="1401"/>
                    </a:cubicBezTo>
                    <a:cubicBezTo>
                      <a:pt x="13776" y="1624"/>
                      <a:pt x="13303" y="1974"/>
                      <a:pt x="12403" y="2413"/>
                    </a:cubicBezTo>
                    <a:cubicBezTo>
                      <a:pt x="11219" y="3002"/>
                      <a:pt x="9634" y="3575"/>
                      <a:pt x="7956" y="4042"/>
                    </a:cubicBezTo>
                    <a:cubicBezTo>
                      <a:pt x="6271" y="4509"/>
                      <a:pt x="4620" y="4820"/>
                      <a:pt x="3308" y="4931"/>
                    </a:cubicBezTo>
                    <a:cubicBezTo>
                      <a:pt x="2307" y="5015"/>
                      <a:pt x="1724" y="4959"/>
                      <a:pt x="1418" y="4881"/>
                    </a:cubicBezTo>
                    <a:cubicBezTo>
                      <a:pt x="1318" y="4859"/>
                      <a:pt x="1285" y="4737"/>
                      <a:pt x="1351" y="4670"/>
                    </a:cubicBezTo>
                    <a:cubicBezTo>
                      <a:pt x="1574" y="4442"/>
                      <a:pt x="2046" y="4097"/>
                      <a:pt x="2952" y="3653"/>
                    </a:cubicBezTo>
                    <a:cubicBezTo>
                      <a:pt x="3058" y="3597"/>
                      <a:pt x="3141" y="3564"/>
                      <a:pt x="3252" y="3508"/>
                    </a:cubicBezTo>
                    <a:cubicBezTo>
                      <a:pt x="3208" y="3124"/>
                      <a:pt x="3208" y="2752"/>
                      <a:pt x="3275" y="2380"/>
                    </a:cubicBezTo>
                    <a:cubicBezTo>
                      <a:pt x="2874" y="2557"/>
                      <a:pt x="2541" y="2713"/>
                      <a:pt x="2202" y="2891"/>
                    </a:cubicBezTo>
                    <a:cubicBezTo>
                      <a:pt x="640" y="3703"/>
                      <a:pt x="0" y="4409"/>
                      <a:pt x="184" y="5104"/>
                    </a:cubicBezTo>
                    <a:cubicBezTo>
                      <a:pt x="384" y="5798"/>
                      <a:pt x="1290" y="6076"/>
                      <a:pt x="3047" y="5976"/>
                    </a:cubicBezTo>
                    <a:cubicBezTo>
                      <a:pt x="4481" y="5893"/>
                      <a:pt x="6321" y="5559"/>
                      <a:pt x="8217" y="5031"/>
                    </a:cubicBezTo>
                    <a:cubicBezTo>
                      <a:pt x="10124" y="4503"/>
                      <a:pt x="11869" y="3847"/>
                      <a:pt x="13148" y="3186"/>
                    </a:cubicBezTo>
                    <a:cubicBezTo>
                      <a:pt x="14710" y="2374"/>
                      <a:pt x="15349" y="1668"/>
                      <a:pt x="15160" y="973"/>
                    </a:cubicBezTo>
                    <a:cubicBezTo>
                      <a:pt x="14966" y="267"/>
                      <a:pt x="14059" y="0"/>
                      <a:pt x="12292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121124" y="610473"/>
                <a:ext cx="744635" cy="29007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6042" extrusionOk="0">
                    <a:moveTo>
                      <a:pt x="13077" y="126"/>
                    </a:moveTo>
                    <a:cubicBezTo>
                      <a:pt x="14346" y="126"/>
                      <a:pt x="15020" y="395"/>
                      <a:pt x="15176" y="961"/>
                    </a:cubicBezTo>
                    <a:cubicBezTo>
                      <a:pt x="15354" y="1622"/>
                      <a:pt x="14721" y="2295"/>
                      <a:pt x="13192" y="3095"/>
                    </a:cubicBezTo>
                    <a:cubicBezTo>
                      <a:pt x="11924" y="3762"/>
                      <a:pt x="10179" y="4413"/>
                      <a:pt x="8283" y="4935"/>
                    </a:cubicBezTo>
                    <a:cubicBezTo>
                      <a:pt x="6387" y="5464"/>
                      <a:pt x="4558" y="5797"/>
                      <a:pt x="3124" y="5880"/>
                    </a:cubicBezTo>
                    <a:cubicBezTo>
                      <a:pt x="2878" y="5896"/>
                      <a:pt x="2648" y="5903"/>
                      <a:pt x="2435" y="5903"/>
                    </a:cubicBezTo>
                    <a:cubicBezTo>
                      <a:pt x="1161" y="5903"/>
                      <a:pt x="486" y="5631"/>
                      <a:pt x="334" y="5069"/>
                    </a:cubicBezTo>
                    <a:cubicBezTo>
                      <a:pt x="150" y="4407"/>
                      <a:pt x="784" y="3729"/>
                      <a:pt x="2313" y="2934"/>
                    </a:cubicBezTo>
                    <a:cubicBezTo>
                      <a:pt x="2624" y="2773"/>
                      <a:pt x="2924" y="2634"/>
                      <a:pt x="3263" y="2478"/>
                    </a:cubicBezTo>
                    <a:lnTo>
                      <a:pt x="3263" y="2478"/>
                    </a:lnTo>
                    <a:cubicBezTo>
                      <a:pt x="3224" y="2790"/>
                      <a:pt x="3224" y="3106"/>
                      <a:pt x="3247" y="3446"/>
                    </a:cubicBezTo>
                    <a:cubicBezTo>
                      <a:pt x="3152" y="3490"/>
                      <a:pt x="3080" y="3523"/>
                      <a:pt x="2985" y="3573"/>
                    </a:cubicBezTo>
                    <a:cubicBezTo>
                      <a:pt x="2051" y="4029"/>
                      <a:pt x="1590" y="4385"/>
                      <a:pt x="1373" y="4596"/>
                    </a:cubicBezTo>
                    <a:cubicBezTo>
                      <a:pt x="1318" y="4652"/>
                      <a:pt x="1301" y="4719"/>
                      <a:pt x="1318" y="4791"/>
                    </a:cubicBezTo>
                    <a:cubicBezTo>
                      <a:pt x="1340" y="4858"/>
                      <a:pt x="1395" y="4913"/>
                      <a:pt x="1468" y="4930"/>
                    </a:cubicBezTo>
                    <a:cubicBezTo>
                      <a:pt x="1657" y="4973"/>
                      <a:pt x="1967" y="5015"/>
                      <a:pt x="2451" y="5015"/>
                    </a:cubicBezTo>
                    <a:cubicBezTo>
                      <a:pt x="2708" y="5015"/>
                      <a:pt x="3013" y="5003"/>
                      <a:pt x="3374" y="4974"/>
                    </a:cubicBezTo>
                    <a:cubicBezTo>
                      <a:pt x="4697" y="4874"/>
                      <a:pt x="6349" y="4552"/>
                      <a:pt x="8039" y="4085"/>
                    </a:cubicBezTo>
                    <a:cubicBezTo>
                      <a:pt x="9728" y="3612"/>
                      <a:pt x="11313" y="3040"/>
                      <a:pt x="12497" y="2456"/>
                    </a:cubicBezTo>
                    <a:cubicBezTo>
                      <a:pt x="13448" y="1995"/>
                      <a:pt x="13903" y="1639"/>
                      <a:pt x="14120" y="1433"/>
                    </a:cubicBezTo>
                    <a:cubicBezTo>
                      <a:pt x="14176" y="1378"/>
                      <a:pt x="14198" y="1305"/>
                      <a:pt x="14176" y="1239"/>
                    </a:cubicBezTo>
                    <a:cubicBezTo>
                      <a:pt x="14154" y="1166"/>
                      <a:pt x="14098" y="1111"/>
                      <a:pt x="14031" y="1100"/>
                    </a:cubicBezTo>
                    <a:cubicBezTo>
                      <a:pt x="13838" y="1052"/>
                      <a:pt x="13526" y="1009"/>
                      <a:pt x="13037" y="1009"/>
                    </a:cubicBezTo>
                    <a:cubicBezTo>
                      <a:pt x="12782" y="1009"/>
                      <a:pt x="12479" y="1021"/>
                      <a:pt x="12119" y="1050"/>
                    </a:cubicBezTo>
                    <a:cubicBezTo>
                      <a:pt x="12047" y="1055"/>
                      <a:pt x="11991" y="1066"/>
                      <a:pt x="11935" y="1072"/>
                    </a:cubicBezTo>
                    <a:cubicBezTo>
                      <a:pt x="11908" y="1077"/>
                      <a:pt x="11880" y="1077"/>
                      <a:pt x="11847" y="1083"/>
                    </a:cubicBezTo>
                    <a:cubicBezTo>
                      <a:pt x="11702" y="777"/>
                      <a:pt x="11530" y="494"/>
                      <a:pt x="11335" y="244"/>
                    </a:cubicBezTo>
                    <a:cubicBezTo>
                      <a:pt x="11702" y="194"/>
                      <a:pt x="12036" y="166"/>
                      <a:pt x="12380" y="149"/>
                    </a:cubicBezTo>
                    <a:cubicBezTo>
                      <a:pt x="12630" y="134"/>
                      <a:pt x="12862" y="126"/>
                      <a:pt x="13077" y="126"/>
                    </a:cubicBezTo>
                    <a:close/>
                    <a:moveTo>
                      <a:pt x="13039" y="0"/>
                    </a:moveTo>
                    <a:cubicBezTo>
                      <a:pt x="12832" y="0"/>
                      <a:pt x="12611" y="7"/>
                      <a:pt x="12375" y="21"/>
                    </a:cubicBezTo>
                    <a:cubicBezTo>
                      <a:pt x="11985" y="43"/>
                      <a:pt x="11619" y="77"/>
                      <a:pt x="11196" y="132"/>
                    </a:cubicBezTo>
                    <a:lnTo>
                      <a:pt x="11068" y="143"/>
                    </a:lnTo>
                    <a:lnTo>
                      <a:pt x="11152" y="244"/>
                    </a:lnTo>
                    <a:cubicBezTo>
                      <a:pt x="11380" y="521"/>
                      <a:pt x="11574" y="838"/>
                      <a:pt x="11741" y="1194"/>
                    </a:cubicBezTo>
                    <a:lnTo>
                      <a:pt x="11763" y="1244"/>
                    </a:lnTo>
                    <a:lnTo>
                      <a:pt x="11813" y="1239"/>
                    </a:lnTo>
                    <a:cubicBezTo>
                      <a:pt x="11869" y="1228"/>
                      <a:pt x="11919" y="1222"/>
                      <a:pt x="11958" y="1216"/>
                    </a:cubicBezTo>
                    <a:cubicBezTo>
                      <a:pt x="12013" y="1211"/>
                      <a:pt x="12069" y="1200"/>
                      <a:pt x="12130" y="1194"/>
                    </a:cubicBezTo>
                    <a:cubicBezTo>
                      <a:pt x="12472" y="1168"/>
                      <a:pt x="12761" y="1158"/>
                      <a:pt x="13004" y="1158"/>
                    </a:cubicBezTo>
                    <a:cubicBezTo>
                      <a:pt x="13532" y="1158"/>
                      <a:pt x="13844" y="1206"/>
                      <a:pt x="14003" y="1244"/>
                    </a:cubicBezTo>
                    <a:cubicBezTo>
                      <a:pt x="14031" y="1250"/>
                      <a:pt x="14042" y="1278"/>
                      <a:pt x="14042" y="1283"/>
                    </a:cubicBezTo>
                    <a:cubicBezTo>
                      <a:pt x="14048" y="1294"/>
                      <a:pt x="14048" y="1322"/>
                      <a:pt x="14031" y="1339"/>
                    </a:cubicBezTo>
                    <a:cubicBezTo>
                      <a:pt x="13864" y="1505"/>
                      <a:pt x="13425" y="1861"/>
                      <a:pt x="12452" y="2339"/>
                    </a:cubicBezTo>
                    <a:cubicBezTo>
                      <a:pt x="11268" y="2917"/>
                      <a:pt x="9701" y="3496"/>
                      <a:pt x="8016" y="3963"/>
                    </a:cubicBezTo>
                    <a:cubicBezTo>
                      <a:pt x="6343" y="4424"/>
                      <a:pt x="4697" y="4746"/>
                      <a:pt x="3386" y="4852"/>
                    </a:cubicBezTo>
                    <a:cubicBezTo>
                      <a:pt x="3044" y="4878"/>
                      <a:pt x="2755" y="4889"/>
                      <a:pt x="2512" y="4889"/>
                    </a:cubicBezTo>
                    <a:cubicBezTo>
                      <a:pt x="1983" y="4889"/>
                      <a:pt x="1672" y="4840"/>
                      <a:pt x="1512" y="4802"/>
                    </a:cubicBezTo>
                    <a:cubicBezTo>
                      <a:pt x="1484" y="4796"/>
                      <a:pt x="1473" y="4769"/>
                      <a:pt x="1473" y="4758"/>
                    </a:cubicBezTo>
                    <a:cubicBezTo>
                      <a:pt x="1468" y="4752"/>
                      <a:pt x="1468" y="4724"/>
                      <a:pt x="1484" y="4702"/>
                    </a:cubicBezTo>
                    <a:cubicBezTo>
                      <a:pt x="1651" y="4535"/>
                      <a:pt x="2090" y="4185"/>
                      <a:pt x="3063" y="3701"/>
                    </a:cubicBezTo>
                    <a:cubicBezTo>
                      <a:pt x="3169" y="3646"/>
                      <a:pt x="3252" y="3612"/>
                      <a:pt x="3363" y="3557"/>
                    </a:cubicBezTo>
                    <a:lnTo>
                      <a:pt x="3413" y="3540"/>
                    </a:lnTo>
                    <a:lnTo>
                      <a:pt x="3402" y="3490"/>
                    </a:lnTo>
                    <a:cubicBezTo>
                      <a:pt x="3358" y="3090"/>
                      <a:pt x="3363" y="2723"/>
                      <a:pt x="3419" y="2378"/>
                    </a:cubicBezTo>
                    <a:lnTo>
                      <a:pt x="3441" y="2250"/>
                    </a:lnTo>
                    <a:lnTo>
                      <a:pt x="3441" y="2250"/>
                    </a:lnTo>
                    <a:lnTo>
                      <a:pt x="3319" y="2300"/>
                    </a:lnTo>
                    <a:cubicBezTo>
                      <a:pt x="2930" y="2467"/>
                      <a:pt x="2596" y="2628"/>
                      <a:pt x="2251" y="2806"/>
                    </a:cubicBezTo>
                    <a:cubicBezTo>
                      <a:pt x="650" y="3640"/>
                      <a:pt x="0" y="4374"/>
                      <a:pt x="200" y="5102"/>
                    </a:cubicBezTo>
                    <a:cubicBezTo>
                      <a:pt x="372" y="5730"/>
                      <a:pt x="1106" y="6042"/>
                      <a:pt x="2468" y="6042"/>
                    </a:cubicBezTo>
                    <a:cubicBezTo>
                      <a:pt x="2674" y="6042"/>
                      <a:pt x="2896" y="6031"/>
                      <a:pt x="3135" y="6025"/>
                    </a:cubicBezTo>
                    <a:cubicBezTo>
                      <a:pt x="4570" y="5942"/>
                      <a:pt x="6415" y="5608"/>
                      <a:pt x="8316" y="5080"/>
                    </a:cubicBezTo>
                    <a:cubicBezTo>
                      <a:pt x="10229" y="4552"/>
                      <a:pt x="11980" y="3896"/>
                      <a:pt x="13259" y="3229"/>
                    </a:cubicBezTo>
                    <a:cubicBezTo>
                      <a:pt x="14854" y="2395"/>
                      <a:pt x="15510" y="1667"/>
                      <a:pt x="15310" y="938"/>
                    </a:cubicBezTo>
                    <a:cubicBezTo>
                      <a:pt x="15131" y="306"/>
                      <a:pt x="14407" y="0"/>
                      <a:pt x="1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1" name="Google Shape;1541;p11"/>
            <p:cNvGrpSpPr/>
            <p:nvPr/>
          </p:nvGrpSpPr>
          <p:grpSpPr>
            <a:xfrm>
              <a:off x="7869501" y="288240"/>
              <a:ext cx="143598" cy="156177"/>
              <a:chOff x="683476" y="120377"/>
              <a:chExt cx="143598" cy="156177"/>
            </a:xfrm>
          </p:grpSpPr>
          <p:sp>
            <p:nvSpPr>
              <p:cNvPr id="1542" name="Google Shape;1542;p11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1"/>
          <p:cNvGrpSpPr/>
          <p:nvPr/>
        </p:nvGrpSpPr>
        <p:grpSpPr>
          <a:xfrm>
            <a:off x="7725901" y="3856765"/>
            <a:ext cx="1203998" cy="1078452"/>
            <a:chOff x="7725901" y="3856765"/>
            <a:chExt cx="1203998" cy="1078452"/>
          </a:xfrm>
        </p:grpSpPr>
        <p:grpSp>
          <p:nvGrpSpPr>
            <p:cNvPr id="1545" name="Google Shape;1545;p11"/>
            <p:cNvGrpSpPr/>
            <p:nvPr/>
          </p:nvGrpSpPr>
          <p:grpSpPr>
            <a:xfrm>
              <a:off x="8308673" y="4258872"/>
              <a:ext cx="523195" cy="571716"/>
              <a:chOff x="8424623" y="4507708"/>
              <a:chExt cx="482118" cy="526830"/>
            </a:xfrm>
          </p:grpSpPr>
          <p:sp>
            <p:nvSpPr>
              <p:cNvPr id="1546" name="Google Shape;1546;p11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1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1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1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1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" name="Google Shape;1566;p11"/>
            <p:cNvGrpSpPr/>
            <p:nvPr/>
          </p:nvGrpSpPr>
          <p:grpSpPr>
            <a:xfrm>
              <a:off x="8786301" y="3856765"/>
              <a:ext cx="143598" cy="156177"/>
              <a:chOff x="683476" y="120377"/>
              <a:chExt cx="143598" cy="156177"/>
            </a:xfrm>
          </p:grpSpPr>
          <p:sp>
            <p:nvSpPr>
              <p:cNvPr id="1567" name="Google Shape;1567;p11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11"/>
            <p:cNvGrpSpPr/>
            <p:nvPr/>
          </p:nvGrpSpPr>
          <p:grpSpPr>
            <a:xfrm>
              <a:off x="7725901" y="4779040"/>
              <a:ext cx="143598" cy="156177"/>
              <a:chOff x="683476" y="120377"/>
              <a:chExt cx="143598" cy="156177"/>
            </a:xfrm>
          </p:grpSpPr>
          <p:sp>
            <p:nvSpPr>
              <p:cNvPr id="1570" name="Google Shape;1570;p11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1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2" name="Google Shape;1572;p11"/>
          <p:cNvGrpSpPr/>
          <p:nvPr/>
        </p:nvGrpSpPr>
        <p:grpSpPr>
          <a:xfrm rot="1477336">
            <a:off x="327850" y="193687"/>
            <a:ext cx="518633" cy="455938"/>
            <a:chOff x="4152575" y="3850850"/>
            <a:chExt cx="518675" cy="455975"/>
          </a:xfrm>
        </p:grpSpPr>
        <p:sp>
          <p:nvSpPr>
            <p:cNvPr id="1573" name="Google Shape;1573;p11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11"/>
          <p:cNvGrpSpPr/>
          <p:nvPr/>
        </p:nvGrpSpPr>
        <p:grpSpPr>
          <a:xfrm rot="155895" flipH="1">
            <a:off x="138629" y="3397909"/>
            <a:ext cx="1810483" cy="1034268"/>
            <a:chOff x="5105550" y="1237125"/>
            <a:chExt cx="483925" cy="276450"/>
          </a:xfrm>
        </p:grpSpPr>
        <p:sp>
          <p:nvSpPr>
            <p:cNvPr id="1580" name="Google Shape;1580;p11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11"/>
          <p:cNvGrpSpPr/>
          <p:nvPr/>
        </p:nvGrpSpPr>
        <p:grpSpPr>
          <a:xfrm rot="-369554">
            <a:off x="7516921" y="1795644"/>
            <a:ext cx="1810458" cy="1034254"/>
            <a:chOff x="5105550" y="1237125"/>
            <a:chExt cx="483925" cy="276450"/>
          </a:xfrm>
        </p:grpSpPr>
        <p:sp>
          <p:nvSpPr>
            <p:cNvPr id="1599" name="Google Shape;1599;p11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25"/>
          <p:cNvSpPr txBox="1">
            <a:spLocks noGrp="1"/>
          </p:cNvSpPr>
          <p:nvPr>
            <p:ph type="title"/>
          </p:nvPr>
        </p:nvSpPr>
        <p:spPr>
          <a:xfrm>
            <a:off x="1705475" y="3357242"/>
            <a:ext cx="55305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21" name="Google Shape;3221;p25"/>
          <p:cNvSpPr txBox="1">
            <a:spLocks noGrp="1"/>
          </p:cNvSpPr>
          <p:nvPr>
            <p:ph type="subTitle" idx="1"/>
          </p:nvPr>
        </p:nvSpPr>
        <p:spPr>
          <a:xfrm>
            <a:off x="1705475" y="1728167"/>
            <a:ext cx="5739600" cy="13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22" name="Google Shape;3222;p2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2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25"/>
          <p:cNvSpPr/>
          <p:nvPr/>
        </p:nvSpPr>
        <p:spPr>
          <a:xfrm flipH="1">
            <a:off x="-424474" y="4378944"/>
            <a:ext cx="1426334" cy="586626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5" name="Google Shape;3225;p25"/>
          <p:cNvGrpSpPr/>
          <p:nvPr/>
        </p:nvGrpSpPr>
        <p:grpSpPr>
          <a:xfrm>
            <a:off x="7438591" y="4109240"/>
            <a:ext cx="1810460" cy="1034255"/>
            <a:chOff x="5105550" y="1237125"/>
            <a:chExt cx="483925" cy="276450"/>
          </a:xfrm>
        </p:grpSpPr>
        <p:sp>
          <p:nvSpPr>
            <p:cNvPr id="3226" name="Google Shape;3226;p25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5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5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5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5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5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5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5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5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5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5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5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5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5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5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5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5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5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25"/>
          <p:cNvGrpSpPr/>
          <p:nvPr/>
        </p:nvGrpSpPr>
        <p:grpSpPr>
          <a:xfrm>
            <a:off x="29350" y="3022527"/>
            <a:ext cx="595212" cy="1130489"/>
            <a:chOff x="29350" y="3022527"/>
            <a:chExt cx="595212" cy="1130489"/>
          </a:xfrm>
        </p:grpSpPr>
        <p:grpSp>
          <p:nvGrpSpPr>
            <p:cNvPr id="3245" name="Google Shape;3245;p25"/>
            <p:cNvGrpSpPr/>
            <p:nvPr/>
          </p:nvGrpSpPr>
          <p:grpSpPr>
            <a:xfrm>
              <a:off x="480964" y="3022527"/>
              <a:ext cx="143598" cy="156177"/>
              <a:chOff x="683476" y="120377"/>
              <a:chExt cx="143598" cy="156177"/>
            </a:xfrm>
          </p:grpSpPr>
          <p:sp>
            <p:nvSpPr>
              <p:cNvPr id="3246" name="Google Shape;3246;p2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8" name="Google Shape;3248;p25"/>
            <p:cNvGrpSpPr/>
            <p:nvPr/>
          </p:nvGrpSpPr>
          <p:grpSpPr>
            <a:xfrm>
              <a:off x="34439" y="3996840"/>
              <a:ext cx="143598" cy="156177"/>
              <a:chOff x="683476" y="120377"/>
              <a:chExt cx="143598" cy="156177"/>
            </a:xfrm>
          </p:grpSpPr>
          <p:sp>
            <p:nvSpPr>
              <p:cNvPr id="3249" name="Google Shape;3249;p2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1" name="Google Shape;3251;p25"/>
            <p:cNvGrpSpPr/>
            <p:nvPr/>
          </p:nvGrpSpPr>
          <p:grpSpPr>
            <a:xfrm>
              <a:off x="29350" y="3323713"/>
              <a:ext cx="518675" cy="455975"/>
              <a:chOff x="4152575" y="3850850"/>
              <a:chExt cx="518675" cy="455975"/>
            </a:xfrm>
          </p:grpSpPr>
          <p:sp>
            <p:nvSpPr>
              <p:cNvPr id="3252" name="Google Shape;3252;p2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8" name="Google Shape;3258;p25"/>
          <p:cNvGrpSpPr/>
          <p:nvPr/>
        </p:nvGrpSpPr>
        <p:grpSpPr>
          <a:xfrm>
            <a:off x="7774014" y="152252"/>
            <a:ext cx="1059448" cy="989127"/>
            <a:chOff x="7774014" y="152252"/>
            <a:chExt cx="1059448" cy="989127"/>
          </a:xfrm>
        </p:grpSpPr>
        <p:grpSp>
          <p:nvGrpSpPr>
            <p:cNvPr id="3259" name="Google Shape;3259;p25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3260" name="Google Shape;3260;p2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2" name="Google Shape;3262;p25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3263" name="Google Shape;3263;p2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5" name="Google Shape;3265;p25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25"/>
          <p:cNvGrpSpPr/>
          <p:nvPr/>
        </p:nvGrpSpPr>
        <p:grpSpPr>
          <a:xfrm>
            <a:off x="-506436" y="308427"/>
            <a:ext cx="1130998" cy="676770"/>
            <a:chOff x="-506436" y="308427"/>
            <a:chExt cx="1130998" cy="676770"/>
          </a:xfrm>
        </p:grpSpPr>
        <p:sp>
          <p:nvSpPr>
            <p:cNvPr id="3267" name="Google Shape;3267;p25"/>
            <p:cNvSpPr/>
            <p:nvPr/>
          </p:nvSpPr>
          <p:spPr>
            <a:xfrm>
              <a:off x="-506436" y="576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8" name="Google Shape;3268;p25"/>
            <p:cNvGrpSpPr/>
            <p:nvPr/>
          </p:nvGrpSpPr>
          <p:grpSpPr>
            <a:xfrm>
              <a:off x="480964" y="308427"/>
              <a:ext cx="143598" cy="156177"/>
              <a:chOff x="683476" y="120377"/>
              <a:chExt cx="143598" cy="156177"/>
            </a:xfrm>
          </p:grpSpPr>
          <p:sp>
            <p:nvSpPr>
              <p:cNvPr id="3269" name="Google Shape;3269;p2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_1"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6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4" name="Google Shape;3274;p26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3275" name="Google Shape;3275;p26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7" name="Google Shape;3277;p26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278" name="Google Shape;3278;p26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1" name="Google Shape;3281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2" name="Google Shape;3282;p26"/>
          <p:cNvSpPr txBox="1">
            <a:spLocks noGrp="1"/>
          </p:cNvSpPr>
          <p:nvPr>
            <p:ph type="title" idx="2"/>
          </p:nvPr>
        </p:nvSpPr>
        <p:spPr>
          <a:xfrm>
            <a:off x="720010" y="124817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3" name="Google Shape;3283;p26"/>
          <p:cNvSpPr txBox="1">
            <a:spLocks noGrp="1"/>
          </p:cNvSpPr>
          <p:nvPr>
            <p:ph type="subTitle" idx="1"/>
          </p:nvPr>
        </p:nvSpPr>
        <p:spPr>
          <a:xfrm>
            <a:off x="719990" y="178644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4" name="Google Shape;3284;p26"/>
          <p:cNvSpPr txBox="1">
            <a:spLocks noGrp="1"/>
          </p:cNvSpPr>
          <p:nvPr>
            <p:ph type="title" idx="3"/>
          </p:nvPr>
        </p:nvSpPr>
        <p:spPr>
          <a:xfrm>
            <a:off x="719990" y="232741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5" name="Google Shape;3285;p26"/>
          <p:cNvSpPr txBox="1">
            <a:spLocks noGrp="1"/>
          </p:cNvSpPr>
          <p:nvPr>
            <p:ph type="subTitle" idx="4"/>
          </p:nvPr>
        </p:nvSpPr>
        <p:spPr>
          <a:xfrm>
            <a:off x="719990" y="286568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6" name="Google Shape;3286;p26"/>
          <p:cNvSpPr txBox="1">
            <a:spLocks noGrp="1"/>
          </p:cNvSpPr>
          <p:nvPr>
            <p:ph type="title" idx="5"/>
          </p:nvPr>
        </p:nvSpPr>
        <p:spPr>
          <a:xfrm>
            <a:off x="719994" y="340395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7" name="Google Shape;3287;p26"/>
          <p:cNvSpPr txBox="1">
            <a:spLocks noGrp="1"/>
          </p:cNvSpPr>
          <p:nvPr>
            <p:ph type="subTitle" idx="6"/>
          </p:nvPr>
        </p:nvSpPr>
        <p:spPr>
          <a:xfrm>
            <a:off x="719990" y="39422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8" name="Google Shape;3288;p26"/>
          <p:cNvGrpSpPr/>
          <p:nvPr/>
        </p:nvGrpSpPr>
        <p:grpSpPr>
          <a:xfrm>
            <a:off x="-7708" y="841165"/>
            <a:ext cx="687962" cy="1725339"/>
            <a:chOff x="-7708" y="841165"/>
            <a:chExt cx="687962" cy="1725339"/>
          </a:xfrm>
        </p:grpSpPr>
        <p:grpSp>
          <p:nvGrpSpPr>
            <p:cNvPr id="3289" name="Google Shape;3289;p26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290" name="Google Shape;329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26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293" name="Google Shape;3293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26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296" name="Google Shape;3296;p26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26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02" name="Google Shape;3302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4" name="Google Shape;3304;p26"/>
          <p:cNvGrpSpPr/>
          <p:nvPr/>
        </p:nvGrpSpPr>
        <p:grpSpPr>
          <a:xfrm>
            <a:off x="8082389" y="4249877"/>
            <a:ext cx="1167696" cy="816089"/>
            <a:chOff x="8082389" y="4249877"/>
            <a:chExt cx="1167696" cy="816089"/>
          </a:xfrm>
        </p:grpSpPr>
        <p:sp>
          <p:nvSpPr>
            <p:cNvPr id="3305" name="Google Shape;3305;p26"/>
            <p:cNvSpPr/>
            <p:nvPr/>
          </p:nvSpPr>
          <p:spPr>
            <a:xfrm>
              <a:off x="8384472" y="4600457"/>
              <a:ext cx="865613" cy="346150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6" name="Google Shape;3306;p26"/>
            <p:cNvGrpSpPr/>
            <p:nvPr/>
          </p:nvGrpSpPr>
          <p:grpSpPr>
            <a:xfrm>
              <a:off x="8082389" y="4909790"/>
              <a:ext cx="143598" cy="156177"/>
              <a:chOff x="683476" y="120377"/>
              <a:chExt cx="143598" cy="156177"/>
            </a:xfrm>
          </p:grpSpPr>
          <p:sp>
            <p:nvSpPr>
              <p:cNvPr id="3307" name="Google Shape;3307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26"/>
            <p:cNvGrpSpPr/>
            <p:nvPr/>
          </p:nvGrpSpPr>
          <p:grpSpPr>
            <a:xfrm>
              <a:off x="8853864" y="4249877"/>
              <a:ext cx="143598" cy="156177"/>
              <a:chOff x="683476" y="120377"/>
              <a:chExt cx="143598" cy="156177"/>
            </a:xfrm>
          </p:grpSpPr>
          <p:sp>
            <p:nvSpPr>
              <p:cNvPr id="3310" name="Google Shape;331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2" name="Google Shape;3312;p26"/>
          <p:cNvGrpSpPr/>
          <p:nvPr/>
        </p:nvGrpSpPr>
        <p:grpSpPr>
          <a:xfrm>
            <a:off x="183189" y="4753615"/>
            <a:ext cx="143598" cy="156177"/>
            <a:chOff x="683476" y="120377"/>
            <a:chExt cx="143598" cy="156177"/>
          </a:xfrm>
        </p:grpSpPr>
        <p:sp>
          <p:nvSpPr>
            <p:cNvPr id="3313" name="Google Shape;3313;p26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6"/>
          <p:cNvGrpSpPr/>
          <p:nvPr/>
        </p:nvGrpSpPr>
        <p:grpSpPr>
          <a:xfrm>
            <a:off x="8225974" y="0"/>
            <a:ext cx="800763" cy="1289367"/>
            <a:chOff x="8225974" y="0"/>
            <a:chExt cx="800763" cy="1289367"/>
          </a:xfrm>
        </p:grpSpPr>
        <p:sp>
          <p:nvSpPr>
            <p:cNvPr id="3316" name="Google Shape;3316;p26"/>
            <p:cNvSpPr/>
            <p:nvPr/>
          </p:nvSpPr>
          <p:spPr>
            <a:xfrm>
              <a:off x="8225974" y="0"/>
              <a:ext cx="771300" cy="7521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7" name="Google Shape;3317;p26"/>
            <p:cNvGrpSpPr/>
            <p:nvPr/>
          </p:nvGrpSpPr>
          <p:grpSpPr>
            <a:xfrm>
              <a:off x="8883139" y="841165"/>
              <a:ext cx="143598" cy="156177"/>
              <a:chOff x="683476" y="120377"/>
              <a:chExt cx="143598" cy="156177"/>
            </a:xfrm>
          </p:grpSpPr>
          <p:sp>
            <p:nvSpPr>
              <p:cNvPr id="3318" name="Google Shape;3318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0" name="Google Shape;3320;p26"/>
            <p:cNvGrpSpPr/>
            <p:nvPr/>
          </p:nvGrpSpPr>
          <p:grpSpPr>
            <a:xfrm>
              <a:off x="8630639" y="1133190"/>
              <a:ext cx="143598" cy="156177"/>
              <a:chOff x="683476" y="120377"/>
              <a:chExt cx="143598" cy="156177"/>
            </a:xfrm>
          </p:grpSpPr>
          <p:sp>
            <p:nvSpPr>
              <p:cNvPr id="3321" name="Google Shape;3321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71" r:id="rId8"/>
    <p:sldLayoutId id="2147483672" r:id="rId9"/>
    <p:sldLayoutId id="2147483673" r:id="rId10"/>
    <p:sldLayoutId id="2147483678" r:id="rId11"/>
    <p:sldLayoutId id="2147483679" r:id="rId12"/>
    <p:sldLayoutId id="2147483682" r:id="rId13"/>
    <p:sldLayoutId id="214748368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</a:t>
            </a:r>
            <a:r>
              <a:rPr lang="en" b="1" dirty="0"/>
              <a:t>y:  </a:t>
            </a:r>
            <a:r>
              <a:rPr lang="en" dirty="0"/>
              <a:t>Team 12</a:t>
            </a:r>
            <a:endParaRPr dirty="0"/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A428A-A793-6927-9320-2BFE5DE77F04}"/>
              </a:ext>
            </a:extLst>
          </p:cNvPr>
          <p:cNvSpPr txBox="1"/>
          <p:nvPr/>
        </p:nvSpPr>
        <p:spPr>
          <a:xfrm>
            <a:off x="7225325" y="2420846"/>
            <a:ext cx="3129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Contributors:</a:t>
            </a:r>
          </a:p>
          <a:p>
            <a:r>
              <a:rPr lang="en-US" sz="800" dirty="0" err="1"/>
              <a:t>Mahnoor</a:t>
            </a:r>
            <a:r>
              <a:rPr lang="en-US" sz="800" dirty="0"/>
              <a:t> </a:t>
            </a:r>
          </a:p>
          <a:p>
            <a:r>
              <a:rPr lang="en-US" sz="800" dirty="0" err="1"/>
              <a:t>Krithika</a:t>
            </a:r>
            <a:endParaRPr lang="en-US" sz="800" dirty="0"/>
          </a:p>
          <a:p>
            <a:r>
              <a:rPr lang="en-US" sz="800" dirty="0" err="1"/>
              <a:t>Hassaan</a:t>
            </a:r>
            <a:endParaRPr lang="en-US" sz="800" dirty="0"/>
          </a:p>
          <a:p>
            <a:r>
              <a:rPr lang="en-US" sz="800" dirty="0"/>
              <a:t>Santhosh</a:t>
            </a:r>
          </a:p>
          <a:p>
            <a:r>
              <a:rPr lang="en-US" sz="800" dirty="0"/>
              <a:t>Harshit</a:t>
            </a:r>
          </a:p>
          <a:p>
            <a:r>
              <a:rPr lang="en-US" sz="800" dirty="0"/>
              <a:t>Hiten</a:t>
            </a:r>
          </a:p>
          <a:p>
            <a:r>
              <a:rPr lang="en-US" sz="800" dirty="0" err="1"/>
              <a:t>Shaheer</a:t>
            </a:r>
            <a:endParaRPr lang="en-US" sz="800" dirty="0"/>
          </a:p>
          <a:p>
            <a:r>
              <a:rPr lang="en-US" sz="800" dirty="0"/>
              <a:t>Yogesh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4" name="Google Shape;5974;p46"/>
          <p:cNvGrpSpPr/>
          <p:nvPr/>
        </p:nvGrpSpPr>
        <p:grpSpPr>
          <a:xfrm>
            <a:off x="1199700" y="1287129"/>
            <a:ext cx="6744600" cy="2162575"/>
            <a:chOff x="1196425" y="1089075"/>
            <a:chExt cx="6744600" cy="2162575"/>
          </a:xfrm>
        </p:grpSpPr>
        <p:sp>
          <p:nvSpPr>
            <p:cNvPr id="5975" name="Google Shape;5975;p46"/>
            <p:cNvSpPr/>
            <p:nvPr/>
          </p:nvSpPr>
          <p:spPr>
            <a:xfrm>
              <a:off x="1196425" y="1256050"/>
              <a:ext cx="6744600" cy="199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6" name="Google Shape;5976;p46"/>
            <p:cNvGrpSpPr/>
            <p:nvPr/>
          </p:nvGrpSpPr>
          <p:grpSpPr>
            <a:xfrm>
              <a:off x="1196425" y="1089075"/>
              <a:ext cx="6744600" cy="171600"/>
              <a:chOff x="2823800" y="3165261"/>
              <a:chExt cx="6744600" cy="171600"/>
            </a:xfrm>
          </p:grpSpPr>
          <p:sp>
            <p:nvSpPr>
              <p:cNvPr id="5977" name="Google Shape;5977;p46"/>
              <p:cNvSpPr/>
              <p:nvPr/>
            </p:nvSpPr>
            <p:spPr>
              <a:xfrm>
                <a:off x="2823800" y="3165261"/>
                <a:ext cx="6744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46"/>
              <p:cNvSpPr/>
              <p:nvPr/>
            </p:nvSpPr>
            <p:spPr>
              <a:xfrm>
                <a:off x="296041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46"/>
              <p:cNvSpPr/>
              <p:nvPr/>
            </p:nvSpPr>
            <p:spPr>
              <a:xfrm>
                <a:off x="306056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46"/>
              <p:cNvSpPr/>
              <p:nvPr/>
            </p:nvSpPr>
            <p:spPr>
              <a:xfrm>
                <a:off x="3160711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88" name="Google Shape;5988;p46"/>
          <p:cNvSpPr txBox="1">
            <a:spLocks noGrp="1"/>
          </p:cNvSpPr>
          <p:nvPr>
            <p:ph type="subTitle" idx="1"/>
          </p:nvPr>
        </p:nvSpPr>
        <p:spPr>
          <a:xfrm>
            <a:off x="1215167" y="1324074"/>
            <a:ext cx="5711658" cy="2112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Table Definition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master_table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 … 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ETL Stored Procedure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Cleans input data (TRIM, INITCAP, LOWERCASING)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Joins six raw tables, preserving original datasets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Filters null/unexpected entries, formats date fields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Ensures reusable, traceable, and auditable data processing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90" name="Google Shape;5990;p46"/>
          <p:cNvSpPr/>
          <p:nvPr/>
        </p:nvSpPr>
        <p:spPr>
          <a:xfrm flipH="1">
            <a:off x="4118631" y="3611081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BD7F5-8DB2-7A0A-60D8-AD9AC4390DE8}"/>
              </a:ext>
            </a:extLst>
          </p:cNvPr>
          <p:cNvSpPr txBox="1"/>
          <p:nvPr/>
        </p:nvSpPr>
        <p:spPr>
          <a:xfrm>
            <a:off x="2273679" y="845471"/>
            <a:ext cx="45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2: SQL Script &amp; Stored Procedure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Google Shape;5564;p43"/>
          <p:cNvSpPr/>
          <p:nvPr/>
        </p:nvSpPr>
        <p:spPr>
          <a:xfrm>
            <a:off x="922146" y="2795431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2: Addressing Data Quality</a:t>
            </a:r>
            <a:r>
              <a:rPr lang="en-US" sz="1800" dirty="0">
                <a:effectLst/>
              </a:rPr>
              <a:t> </a:t>
            </a:r>
            <a:endParaRPr sz="1800" dirty="0"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6509672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Detected issues include:</a:t>
            </a:r>
          </a:p>
        </p:txBody>
      </p:sp>
      <p:sp>
        <p:nvSpPr>
          <p:cNvPr id="5570" name="Google Shape;5570;p43"/>
          <p:cNvSpPr txBox="1">
            <a:spLocks noGrp="1"/>
          </p:cNvSpPr>
          <p:nvPr>
            <p:ph type="subTitle" idx="1"/>
          </p:nvPr>
        </p:nvSpPr>
        <p:spPr>
          <a:xfrm>
            <a:off x="1243596" y="1365688"/>
            <a:ext cx="5583623" cy="1243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71K nulls in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assigned_cohort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apply_date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84K rows with empty timestamps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Inconsistent country codes, mixed casing, whitespace anomalies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828800" y="2762891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actions:</a:t>
            </a:r>
            <a:endParaRPr dirty="0"/>
          </a:p>
        </p:txBody>
      </p:sp>
      <p:sp>
        <p:nvSpPr>
          <p:cNvPr id="5575" name="Google Shape;5575;p43"/>
          <p:cNvSpPr txBox="1">
            <a:spLocks noGrp="1"/>
          </p:cNvSpPr>
          <p:nvPr>
            <p:ph type="subTitle" idx="8"/>
          </p:nvPr>
        </p:nvSpPr>
        <p:spPr>
          <a:xfrm>
            <a:off x="1682236" y="3276116"/>
            <a:ext cx="6625718" cy="191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5725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</a:rPr>
              <a:t>TRIM, INITCAP, TO_TIMESTAMP conversion, exclusion of NULL where required</a:t>
            </a:r>
            <a:r>
              <a:rPr lang="en-US" sz="1100" dirty="0">
                <a:effectLst/>
                <a:latin typeface="+mn-lt"/>
              </a:rPr>
              <a:t> 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67136" y="1421379"/>
            <a:ext cx="815100" cy="539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924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2: Validation Methodology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6495041" y="1399628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889852" y="1526254"/>
            <a:ext cx="7355515" cy="262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Before and after cleaning comparisons using row counts and sampling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Sampled more than 100 rows to ensure transformations applied correctly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Verified the foreign‑key referential integrity (learner → opportunity → cohort)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Ensured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entity uniqueness and that there is no duplicate Enrollment IDs in final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master_table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Compliance with data quality dimensions including completeness, consistency, accuracy, uniqueness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81034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0" name="Google Shape;6040;p49"/>
          <p:cNvGrpSpPr/>
          <p:nvPr/>
        </p:nvGrpSpPr>
        <p:grpSpPr>
          <a:xfrm>
            <a:off x="919050" y="1060250"/>
            <a:ext cx="7305900" cy="2908500"/>
            <a:chOff x="820700" y="974950"/>
            <a:chExt cx="7305900" cy="2908500"/>
          </a:xfrm>
        </p:grpSpPr>
        <p:sp>
          <p:nvSpPr>
            <p:cNvPr id="6041" name="Google Shape;6041;p49"/>
            <p:cNvSpPr/>
            <p:nvPr/>
          </p:nvSpPr>
          <p:spPr>
            <a:xfrm>
              <a:off x="820700" y="1146550"/>
              <a:ext cx="7305900" cy="2736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2" name="Google Shape;6042;p49"/>
            <p:cNvGrpSpPr/>
            <p:nvPr/>
          </p:nvGrpSpPr>
          <p:grpSpPr>
            <a:xfrm>
              <a:off x="820700" y="974950"/>
              <a:ext cx="7305900" cy="171600"/>
              <a:chOff x="2270625" y="3050813"/>
              <a:chExt cx="7305900" cy="171600"/>
            </a:xfrm>
          </p:grpSpPr>
          <p:sp>
            <p:nvSpPr>
              <p:cNvPr id="6043" name="Google Shape;6043;p49"/>
              <p:cNvSpPr/>
              <p:nvPr/>
            </p:nvSpPr>
            <p:spPr>
              <a:xfrm>
                <a:off x="2270625" y="3050813"/>
                <a:ext cx="73059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49"/>
              <p:cNvSpPr/>
              <p:nvPr/>
            </p:nvSpPr>
            <p:spPr>
              <a:xfrm>
                <a:off x="237307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49"/>
              <p:cNvSpPr/>
              <p:nvPr/>
            </p:nvSpPr>
            <p:spPr>
              <a:xfrm>
                <a:off x="247322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49"/>
              <p:cNvSpPr/>
              <p:nvPr/>
            </p:nvSpPr>
            <p:spPr>
              <a:xfrm>
                <a:off x="257337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47" name="Google Shape;6047;p49"/>
          <p:cNvSpPr txBox="1">
            <a:spLocks noGrp="1"/>
          </p:cNvSpPr>
          <p:nvPr>
            <p:ph type="title"/>
          </p:nvPr>
        </p:nvSpPr>
        <p:spPr>
          <a:xfrm>
            <a:off x="1279102" y="1295231"/>
            <a:ext cx="5663069" cy="471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2: Summary Table of Cleaning Logic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C12FD6-1BB8-F214-531A-D8A00427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12837"/>
              </p:ext>
            </p:extLst>
          </p:nvPr>
        </p:nvGraphicFramePr>
        <p:xfrm>
          <a:off x="1121652" y="2194426"/>
          <a:ext cx="6954417" cy="107654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318139">
                  <a:extLst>
                    <a:ext uri="{9D8B030D-6E8A-4147-A177-3AD203B41FA5}">
                      <a16:colId xmlns:a16="http://schemas.microsoft.com/office/drawing/2014/main" val="3394864622"/>
                    </a:ext>
                  </a:extLst>
                </a:gridCol>
                <a:gridCol w="2318139">
                  <a:extLst>
                    <a:ext uri="{9D8B030D-6E8A-4147-A177-3AD203B41FA5}">
                      <a16:colId xmlns:a16="http://schemas.microsoft.com/office/drawing/2014/main" val="1606864094"/>
                    </a:ext>
                  </a:extLst>
                </a:gridCol>
                <a:gridCol w="2318139">
                  <a:extLst>
                    <a:ext uri="{9D8B030D-6E8A-4147-A177-3AD203B41FA5}">
                      <a16:colId xmlns:a16="http://schemas.microsoft.com/office/drawing/2014/main" val="743881927"/>
                    </a:ext>
                  </a:extLst>
                </a:gridCol>
              </a:tblGrid>
              <a:tr h="215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Issue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Tool / SQL Function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Purpose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0744873"/>
                  </a:ext>
                </a:extLst>
              </a:tr>
              <a:tr h="215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Whitespace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TRIM()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Clean input fields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1246574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Mixed casing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INITCAP()</a:t>
                      </a:r>
                      <a:r>
                        <a:rPr lang="en-US" sz="1200">
                          <a:effectLst/>
                        </a:rPr>
                        <a:t> or </a:t>
                      </a:r>
                      <a:r>
                        <a:rPr lang="en-US" sz="1000">
                          <a:effectLst/>
                        </a:rPr>
                        <a:t>LOWER()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Standardize textual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4545199"/>
                  </a:ext>
                </a:extLst>
              </a:tr>
              <a:tr h="215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Timestamps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TO_TIMESTAMP(epoch, ’YYYY…')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 epoch to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6890445"/>
                  </a:ext>
                </a:extLst>
              </a:tr>
              <a:tr h="215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 handling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WHERE column IS 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Exclude missing critical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94157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4" name="Google Shape;6824;p67"/>
          <p:cNvSpPr txBox="1">
            <a:spLocks noGrp="1"/>
          </p:cNvSpPr>
          <p:nvPr>
            <p:ph type="title"/>
          </p:nvPr>
        </p:nvSpPr>
        <p:spPr>
          <a:xfrm>
            <a:off x="4361063" y="1387995"/>
            <a:ext cx="37866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3: Mapping Table Structure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  <p:sp>
        <p:nvSpPr>
          <p:cNvPr id="6825" name="Google Shape;6825;p67"/>
          <p:cNvSpPr txBox="1">
            <a:spLocks noGrp="1"/>
          </p:cNvSpPr>
          <p:nvPr>
            <p:ph type="subTitle" idx="1"/>
          </p:nvPr>
        </p:nvSpPr>
        <p:spPr>
          <a:xfrm>
            <a:off x="4491257" y="1936376"/>
            <a:ext cx="4049053" cy="218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Created Excel mapping table aligning raw fields with dashboard KPIs: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learner_id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opportunity_id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cohort_code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Detailed transformations per field (e.g. country standardization, date formatting)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Ensured clean relational link among all sources for downstream visualization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826" name="Google Shape;6826;p67"/>
          <p:cNvGrpSpPr/>
          <p:nvPr/>
        </p:nvGrpSpPr>
        <p:grpSpPr>
          <a:xfrm rot="-5400000" flipH="1">
            <a:off x="1489087" y="834271"/>
            <a:ext cx="2131684" cy="3872656"/>
            <a:chOff x="1835466" y="929768"/>
            <a:chExt cx="2388300" cy="3284100"/>
          </a:xfrm>
        </p:grpSpPr>
        <p:sp>
          <p:nvSpPr>
            <p:cNvPr id="6827" name="Google Shape;6827;p67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8" name="Google Shape;6828;p67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7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1" name="Google Shape;6831;p67"/>
          <p:cNvGrpSpPr/>
          <p:nvPr/>
        </p:nvGrpSpPr>
        <p:grpSpPr>
          <a:xfrm>
            <a:off x="6494086" y="3836441"/>
            <a:ext cx="2046224" cy="1145463"/>
            <a:chOff x="5105550" y="1237125"/>
            <a:chExt cx="483925" cy="276450"/>
          </a:xfrm>
        </p:grpSpPr>
        <p:sp>
          <p:nvSpPr>
            <p:cNvPr id="6832" name="Google Shape;6832;p67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67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67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67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67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67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67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67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67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67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67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67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67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67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67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67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67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67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0" name="Google Shape;6850;p67"/>
          <p:cNvGrpSpPr/>
          <p:nvPr/>
        </p:nvGrpSpPr>
        <p:grpSpPr>
          <a:xfrm>
            <a:off x="268776" y="829415"/>
            <a:ext cx="955060" cy="1069377"/>
            <a:chOff x="268776" y="829415"/>
            <a:chExt cx="955060" cy="1069377"/>
          </a:xfrm>
        </p:grpSpPr>
        <p:grpSp>
          <p:nvGrpSpPr>
            <p:cNvPr id="6851" name="Google Shape;6851;p67"/>
            <p:cNvGrpSpPr/>
            <p:nvPr/>
          </p:nvGrpSpPr>
          <p:grpSpPr>
            <a:xfrm>
              <a:off x="359424" y="1169660"/>
              <a:ext cx="744635" cy="430842"/>
              <a:chOff x="121124" y="539897"/>
              <a:chExt cx="744635" cy="430842"/>
            </a:xfrm>
          </p:grpSpPr>
          <p:sp>
            <p:nvSpPr>
              <p:cNvPr id="6852" name="Google Shape;6852;p67"/>
              <p:cNvSpPr/>
              <p:nvPr/>
            </p:nvSpPr>
            <p:spPr>
              <a:xfrm>
                <a:off x="281240" y="543162"/>
                <a:ext cx="424408" cy="424408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8840" extrusionOk="0">
                    <a:moveTo>
                      <a:pt x="8839" y="4420"/>
                    </a:moveTo>
                    <a:cubicBezTo>
                      <a:pt x="8839" y="6860"/>
                      <a:pt x="6860" y="8839"/>
                      <a:pt x="4420" y="8839"/>
                    </a:cubicBezTo>
                    <a:cubicBezTo>
                      <a:pt x="1980" y="8839"/>
                      <a:pt x="0" y="6860"/>
                      <a:pt x="0" y="4420"/>
                    </a:cubicBezTo>
                    <a:cubicBezTo>
                      <a:pt x="0" y="1979"/>
                      <a:pt x="1980" y="0"/>
                      <a:pt x="4420" y="0"/>
                    </a:cubicBezTo>
                    <a:cubicBezTo>
                      <a:pt x="6860" y="0"/>
                      <a:pt x="8839" y="1979"/>
                      <a:pt x="8839" y="4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67"/>
              <p:cNvSpPr/>
              <p:nvPr/>
            </p:nvSpPr>
            <p:spPr>
              <a:xfrm>
                <a:off x="270582" y="539897"/>
                <a:ext cx="462288" cy="430842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8974" extrusionOk="0">
                    <a:moveTo>
                      <a:pt x="4648" y="135"/>
                    </a:moveTo>
                    <a:cubicBezTo>
                      <a:pt x="5392" y="135"/>
                      <a:pt x="6121" y="329"/>
                      <a:pt x="6782" y="691"/>
                    </a:cubicBezTo>
                    <a:cubicBezTo>
                      <a:pt x="7788" y="1269"/>
                      <a:pt x="8511" y="2203"/>
                      <a:pt x="8822" y="3320"/>
                    </a:cubicBezTo>
                    <a:cubicBezTo>
                      <a:pt x="9462" y="5633"/>
                      <a:pt x="8100" y="8029"/>
                      <a:pt x="5793" y="8668"/>
                    </a:cubicBezTo>
                    <a:cubicBezTo>
                      <a:pt x="5406" y="8775"/>
                      <a:pt x="5018" y="8826"/>
                      <a:pt x="4635" y="8826"/>
                    </a:cubicBezTo>
                    <a:cubicBezTo>
                      <a:pt x="2728" y="8826"/>
                      <a:pt x="977" y="7560"/>
                      <a:pt x="445" y="5638"/>
                    </a:cubicBezTo>
                    <a:cubicBezTo>
                      <a:pt x="139" y="4521"/>
                      <a:pt x="284" y="3348"/>
                      <a:pt x="851" y="2342"/>
                    </a:cubicBezTo>
                    <a:cubicBezTo>
                      <a:pt x="1429" y="1330"/>
                      <a:pt x="2363" y="602"/>
                      <a:pt x="3480" y="296"/>
                    </a:cubicBezTo>
                    <a:cubicBezTo>
                      <a:pt x="3869" y="190"/>
                      <a:pt x="4258" y="135"/>
                      <a:pt x="4648" y="135"/>
                    </a:cubicBezTo>
                    <a:close/>
                    <a:moveTo>
                      <a:pt x="4648" y="0"/>
                    </a:moveTo>
                    <a:cubicBezTo>
                      <a:pt x="4249" y="0"/>
                      <a:pt x="3848" y="54"/>
                      <a:pt x="3452" y="163"/>
                    </a:cubicBezTo>
                    <a:cubicBezTo>
                      <a:pt x="2290" y="485"/>
                      <a:pt x="1334" y="1235"/>
                      <a:pt x="745" y="2275"/>
                    </a:cubicBezTo>
                    <a:cubicBezTo>
                      <a:pt x="150" y="3320"/>
                      <a:pt x="0" y="4526"/>
                      <a:pt x="317" y="5683"/>
                    </a:cubicBezTo>
                    <a:cubicBezTo>
                      <a:pt x="867" y="7667"/>
                      <a:pt x="2674" y="8974"/>
                      <a:pt x="4642" y="8974"/>
                    </a:cubicBezTo>
                    <a:cubicBezTo>
                      <a:pt x="5037" y="8974"/>
                      <a:pt x="5443" y="8918"/>
                      <a:pt x="5843" y="8818"/>
                    </a:cubicBezTo>
                    <a:cubicBezTo>
                      <a:pt x="8228" y="8157"/>
                      <a:pt x="9629" y="5683"/>
                      <a:pt x="8973" y="3298"/>
                    </a:cubicBezTo>
                    <a:cubicBezTo>
                      <a:pt x="8650" y="2136"/>
                      <a:pt x="7900" y="1180"/>
                      <a:pt x="6860" y="591"/>
                    </a:cubicBezTo>
                    <a:cubicBezTo>
                      <a:pt x="6172" y="199"/>
                      <a:pt x="5415" y="0"/>
                      <a:pt x="4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67"/>
              <p:cNvSpPr/>
              <p:nvPr/>
            </p:nvSpPr>
            <p:spPr>
              <a:xfrm>
                <a:off x="125109" y="609609"/>
                <a:ext cx="736954" cy="291757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6077" extrusionOk="0">
                    <a:moveTo>
                      <a:pt x="12292" y="100"/>
                    </a:moveTo>
                    <a:cubicBezTo>
                      <a:pt x="11908" y="123"/>
                      <a:pt x="11547" y="156"/>
                      <a:pt x="11119" y="212"/>
                    </a:cubicBezTo>
                    <a:cubicBezTo>
                      <a:pt x="11352" y="501"/>
                      <a:pt x="11558" y="834"/>
                      <a:pt x="11719" y="1179"/>
                    </a:cubicBezTo>
                    <a:cubicBezTo>
                      <a:pt x="11847" y="1168"/>
                      <a:pt x="11925" y="1151"/>
                      <a:pt x="12047" y="1140"/>
                    </a:cubicBezTo>
                    <a:cubicBezTo>
                      <a:pt x="13048" y="1056"/>
                      <a:pt x="13631" y="1112"/>
                      <a:pt x="13937" y="1184"/>
                    </a:cubicBezTo>
                    <a:cubicBezTo>
                      <a:pt x="14037" y="1207"/>
                      <a:pt x="14071" y="1334"/>
                      <a:pt x="13998" y="1401"/>
                    </a:cubicBezTo>
                    <a:cubicBezTo>
                      <a:pt x="13776" y="1624"/>
                      <a:pt x="13303" y="1974"/>
                      <a:pt x="12403" y="2413"/>
                    </a:cubicBezTo>
                    <a:cubicBezTo>
                      <a:pt x="11219" y="3002"/>
                      <a:pt x="9634" y="3575"/>
                      <a:pt x="7956" y="4042"/>
                    </a:cubicBezTo>
                    <a:cubicBezTo>
                      <a:pt x="6271" y="4509"/>
                      <a:pt x="4620" y="4820"/>
                      <a:pt x="3308" y="4931"/>
                    </a:cubicBezTo>
                    <a:cubicBezTo>
                      <a:pt x="2307" y="5015"/>
                      <a:pt x="1724" y="4959"/>
                      <a:pt x="1418" y="4881"/>
                    </a:cubicBezTo>
                    <a:cubicBezTo>
                      <a:pt x="1318" y="4859"/>
                      <a:pt x="1285" y="4737"/>
                      <a:pt x="1351" y="4670"/>
                    </a:cubicBezTo>
                    <a:cubicBezTo>
                      <a:pt x="1574" y="4442"/>
                      <a:pt x="2046" y="4097"/>
                      <a:pt x="2952" y="3653"/>
                    </a:cubicBezTo>
                    <a:cubicBezTo>
                      <a:pt x="3058" y="3597"/>
                      <a:pt x="3141" y="3564"/>
                      <a:pt x="3252" y="3508"/>
                    </a:cubicBezTo>
                    <a:cubicBezTo>
                      <a:pt x="3208" y="3124"/>
                      <a:pt x="3208" y="2752"/>
                      <a:pt x="3275" y="2380"/>
                    </a:cubicBezTo>
                    <a:cubicBezTo>
                      <a:pt x="2874" y="2557"/>
                      <a:pt x="2541" y="2713"/>
                      <a:pt x="2202" y="2891"/>
                    </a:cubicBezTo>
                    <a:cubicBezTo>
                      <a:pt x="640" y="3703"/>
                      <a:pt x="0" y="4409"/>
                      <a:pt x="184" y="5104"/>
                    </a:cubicBezTo>
                    <a:cubicBezTo>
                      <a:pt x="384" y="5798"/>
                      <a:pt x="1290" y="6076"/>
                      <a:pt x="3047" y="5976"/>
                    </a:cubicBezTo>
                    <a:cubicBezTo>
                      <a:pt x="4481" y="5893"/>
                      <a:pt x="6321" y="5559"/>
                      <a:pt x="8217" y="5031"/>
                    </a:cubicBezTo>
                    <a:cubicBezTo>
                      <a:pt x="10124" y="4503"/>
                      <a:pt x="11869" y="3847"/>
                      <a:pt x="13148" y="3186"/>
                    </a:cubicBezTo>
                    <a:cubicBezTo>
                      <a:pt x="14710" y="2374"/>
                      <a:pt x="15349" y="1668"/>
                      <a:pt x="15160" y="973"/>
                    </a:cubicBezTo>
                    <a:cubicBezTo>
                      <a:pt x="14966" y="267"/>
                      <a:pt x="14059" y="0"/>
                      <a:pt x="12292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67"/>
              <p:cNvSpPr/>
              <p:nvPr/>
            </p:nvSpPr>
            <p:spPr>
              <a:xfrm>
                <a:off x="121124" y="610473"/>
                <a:ext cx="744635" cy="290076"/>
              </a:xfrm>
              <a:custGeom>
                <a:avLst/>
                <a:gdLst/>
                <a:ahLst/>
                <a:cxnLst/>
                <a:rect l="l" t="t" r="r" b="b"/>
                <a:pathLst>
                  <a:path w="15510" h="6042" extrusionOk="0">
                    <a:moveTo>
                      <a:pt x="13077" y="126"/>
                    </a:moveTo>
                    <a:cubicBezTo>
                      <a:pt x="14346" y="126"/>
                      <a:pt x="15020" y="395"/>
                      <a:pt x="15176" y="961"/>
                    </a:cubicBezTo>
                    <a:cubicBezTo>
                      <a:pt x="15354" y="1622"/>
                      <a:pt x="14721" y="2295"/>
                      <a:pt x="13192" y="3095"/>
                    </a:cubicBezTo>
                    <a:cubicBezTo>
                      <a:pt x="11924" y="3762"/>
                      <a:pt x="10179" y="4413"/>
                      <a:pt x="8283" y="4935"/>
                    </a:cubicBezTo>
                    <a:cubicBezTo>
                      <a:pt x="6387" y="5464"/>
                      <a:pt x="4558" y="5797"/>
                      <a:pt x="3124" y="5880"/>
                    </a:cubicBezTo>
                    <a:cubicBezTo>
                      <a:pt x="2878" y="5896"/>
                      <a:pt x="2648" y="5903"/>
                      <a:pt x="2435" y="5903"/>
                    </a:cubicBezTo>
                    <a:cubicBezTo>
                      <a:pt x="1161" y="5903"/>
                      <a:pt x="486" y="5631"/>
                      <a:pt x="334" y="5069"/>
                    </a:cubicBezTo>
                    <a:cubicBezTo>
                      <a:pt x="150" y="4407"/>
                      <a:pt x="784" y="3729"/>
                      <a:pt x="2313" y="2934"/>
                    </a:cubicBezTo>
                    <a:cubicBezTo>
                      <a:pt x="2624" y="2773"/>
                      <a:pt x="2924" y="2634"/>
                      <a:pt x="3263" y="2478"/>
                    </a:cubicBezTo>
                    <a:lnTo>
                      <a:pt x="3263" y="2478"/>
                    </a:lnTo>
                    <a:cubicBezTo>
                      <a:pt x="3224" y="2790"/>
                      <a:pt x="3224" y="3106"/>
                      <a:pt x="3247" y="3446"/>
                    </a:cubicBezTo>
                    <a:cubicBezTo>
                      <a:pt x="3152" y="3490"/>
                      <a:pt x="3080" y="3523"/>
                      <a:pt x="2985" y="3573"/>
                    </a:cubicBezTo>
                    <a:cubicBezTo>
                      <a:pt x="2051" y="4029"/>
                      <a:pt x="1590" y="4385"/>
                      <a:pt x="1373" y="4596"/>
                    </a:cubicBezTo>
                    <a:cubicBezTo>
                      <a:pt x="1318" y="4652"/>
                      <a:pt x="1301" y="4719"/>
                      <a:pt x="1318" y="4791"/>
                    </a:cubicBezTo>
                    <a:cubicBezTo>
                      <a:pt x="1340" y="4858"/>
                      <a:pt x="1395" y="4913"/>
                      <a:pt x="1468" y="4930"/>
                    </a:cubicBezTo>
                    <a:cubicBezTo>
                      <a:pt x="1657" y="4973"/>
                      <a:pt x="1967" y="5015"/>
                      <a:pt x="2451" y="5015"/>
                    </a:cubicBezTo>
                    <a:cubicBezTo>
                      <a:pt x="2708" y="5015"/>
                      <a:pt x="3013" y="5003"/>
                      <a:pt x="3374" y="4974"/>
                    </a:cubicBezTo>
                    <a:cubicBezTo>
                      <a:pt x="4697" y="4874"/>
                      <a:pt x="6349" y="4552"/>
                      <a:pt x="8039" y="4085"/>
                    </a:cubicBezTo>
                    <a:cubicBezTo>
                      <a:pt x="9728" y="3612"/>
                      <a:pt x="11313" y="3040"/>
                      <a:pt x="12497" y="2456"/>
                    </a:cubicBezTo>
                    <a:cubicBezTo>
                      <a:pt x="13448" y="1995"/>
                      <a:pt x="13903" y="1639"/>
                      <a:pt x="14120" y="1433"/>
                    </a:cubicBezTo>
                    <a:cubicBezTo>
                      <a:pt x="14176" y="1378"/>
                      <a:pt x="14198" y="1305"/>
                      <a:pt x="14176" y="1239"/>
                    </a:cubicBezTo>
                    <a:cubicBezTo>
                      <a:pt x="14154" y="1166"/>
                      <a:pt x="14098" y="1111"/>
                      <a:pt x="14031" y="1100"/>
                    </a:cubicBezTo>
                    <a:cubicBezTo>
                      <a:pt x="13838" y="1052"/>
                      <a:pt x="13526" y="1009"/>
                      <a:pt x="13037" y="1009"/>
                    </a:cubicBezTo>
                    <a:cubicBezTo>
                      <a:pt x="12782" y="1009"/>
                      <a:pt x="12479" y="1021"/>
                      <a:pt x="12119" y="1050"/>
                    </a:cubicBezTo>
                    <a:cubicBezTo>
                      <a:pt x="12047" y="1055"/>
                      <a:pt x="11991" y="1066"/>
                      <a:pt x="11935" y="1072"/>
                    </a:cubicBezTo>
                    <a:cubicBezTo>
                      <a:pt x="11908" y="1077"/>
                      <a:pt x="11880" y="1077"/>
                      <a:pt x="11847" y="1083"/>
                    </a:cubicBezTo>
                    <a:cubicBezTo>
                      <a:pt x="11702" y="777"/>
                      <a:pt x="11530" y="494"/>
                      <a:pt x="11335" y="244"/>
                    </a:cubicBezTo>
                    <a:cubicBezTo>
                      <a:pt x="11702" y="194"/>
                      <a:pt x="12036" y="166"/>
                      <a:pt x="12380" y="149"/>
                    </a:cubicBezTo>
                    <a:cubicBezTo>
                      <a:pt x="12630" y="134"/>
                      <a:pt x="12862" y="126"/>
                      <a:pt x="13077" y="126"/>
                    </a:cubicBezTo>
                    <a:close/>
                    <a:moveTo>
                      <a:pt x="13039" y="0"/>
                    </a:moveTo>
                    <a:cubicBezTo>
                      <a:pt x="12832" y="0"/>
                      <a:pt x="12611" y="7"/>
                      <a:pt x="12375" y="21"/>
                    </a:cubicBezTo>
                    <a:cubicBezTo>
                      <a:pt x="11985" y="43"/>
                      <a:pt x="11619" y="77"/>
                      <a:pt x="11196" y="132"/>
                    </a:cubicBezTo>
                    <a:lnTo>
                      <a:pt x="11068" y="143"/>
                    </a:lnTo>
                    <a:lnTo>
                      <a:pt x="11152" y="244"/>
                    </a:lnTo>
                    <a:cubicBezTo>
                      <a:pt x="11380" y="521"/>
                      <a:pt x="11574" y="838"/>
                      <a:pt x="11741" y="1194"/>
                    </a:cubicBezTo>
                    <a:lnTo>
                      <a:pt x="11763" y="1244"/>
                    </a:lnTo>
                    <a:lnTo>
                      <a:pt x="11813" y="1239"/>
                    </a:lnTo>
                    <a:cubicBezTo>
                      <a:pt x="11869" y="1228"/>
                      <a:pt x="11919" y="1222"/>
                      <a:pt x="11958" y="1216"/>
                    </a:cubicBezTo>
                    <a:cubicBezTo>
                      <a:pt x="12013" y="1211"/>
                      <a:pt x="12069" y="1200"/>
                      <a:pt x="12130" y="1194"/>
                    </a:cubicBezTo>
                    <a:cubicBezTo>
                      <a:pt x="12472" y="1168"/>
                      <a:pt x="12761" y="1158"/>
                      <a:pt x="13004" y="1158"/>
                    </a:cubicBezTo>
                    <a:cubicBezTo>
                      <a:pt x="13532" y="1158"/>
                      <a:pt x="13844" y="1206"/>
                      <a:pt x="14003" y="1244"/>
                    </a:cubicBezTo>
                    <a:cubicBezTo>
                      <a:pt x="14031" y="1250"/>
                      <a:pt x="14042" y="1278"/>
                      <a:pt x="14042" y="1283"/>
                    </a:cubicBezTo>
                    <a:cubicBezTo>
                      <a:pt x="14048" y="1294"/>
                      <a:pt x="14048" y="1322"/>
                      <a:pt x="14031" y="1339"/>
                    </a:cubicBezTo>
                    <a:cubicBezTo>
                      <a:pt x="13864" y="1505"/>
                      <a:pt x="13425" y="1861"/>
                      <a:pt x="12452" y="2339"/>
                    </a:cubicBezTo>
                    <a:cubicBezTo>
                      <a:pt x="11268" y="2917"/>
                      <a:pt x="9701" y="3496"/>
                      <a:pt x="8016" y="3963"/>
                    </a:cubicBezTo>
                    <a:cubicBezTo>
                      <a:pt x="6343" y="4424"/>
                      <a:pt x="4697" y="4746"/>
                      <a:pt x="3386" y="4852"/>
                    </a:cubicBezTo>
                    <a:cubicBezTo>
                      <a:pt x="3044" y="4878"/>
                      <a:pt x="2755" y="4889"/>
                      <a:pt x="2512" y="4889"/>
                    </a:cubicBezTo>
                    <a:cubicBezTo>
                      <a:pt x="1983" y="4889"/>
                      <a:pt x="1672" y="4840"/>
                      <a:pt x="1512" y="4802"/>
                    </a:cubicBezTo>
                    <a:cubicBezTo>
                      <a:pt x="1484" y="4796"/>
                      <a:pt x="1473" y="4769"/>
                      <a:pt x="1473" y="4758"/>
                    </a:cubicBezTo>
                    <a:cubicBezTo>
                      <a:pt x="1468" y="4752"/>
                      <a:pt x="1468" y="4724"/>
                      <a:pt x="1484" y="4702"/>
                    </a:cubicBezTo>
                    <a:cubicBezTo>
                      <a:pt x="1651" y="4535"/>
                      <a:pt x="2090" y="4185"/>
                      <a:pt x="3063" y="3701"/>
                    </a:cubicBezTo>
                    <a:cubicBezTo>
                      <a:pt x="3169" y="3646"/>
                      <a:pt x="3252" y="3612"/>
                      <a:pt x="3363" y="3557"/>
                    </a:cubicBezTo>
                    <a:lnTo>
                      <a:pt x="3413" y="3540"/>
                    </a:lnTo>
                    <a:lnTo>
                      <a:pt x="3402" y="3490"/>
                    </a:lnTo>
                    <a:cubicBezTo>
                      <a:pt x="3358" y="3090"/>
                      <a:pt x="3363" y="2723"/>
                      <a:pt x="3419" y="2378"/>
                    </a:cubicBezTo>
                    <a:lnTo>
                      <a:pt x="3441" y="2250"/>
                    </a:lnTo>
                    <a:lnTo>
                      <a:pt x="3441" y="2250"/>
                    </a:lnTo>
                    <a:lnTo>
                      <a:pt x="3319" y="2300"/>
                    </a:lnTo>
                    <a:cubicBezTo>
                      <a:pt x="2930" y="2467"/>
                      <a:pt x="2596" y="2628"/>
                      <a:pt x="2251" y="2806"/>
                    </a:cubicBezTo>
                    <a:cubicBezTo>
                      <a:pt x="650" y="3640"/>
                      <a:pt x="0" y="4374"/>
                      <a:pt x="200" y="5102"/>
                    </a:cubicBezTo>
                    <a:cubicBezTo>
                      <a:pt x="372" y="5730"/>
                      <a:pt x="1106" y="6042"/>
                      <a:pt x="2468" y="6042"/>
                    </a:cubicBezTo>
                    <a:cubicBezTo>
                      <a:pt x="2674" y="6042"/>
                      <a:pt x="2896" y="6031"/>
                      <a:pt x="3135" y="6025"/>
                    </a:cubicBezTo>
                    <a:cubicBezTo>
                      <a:pt x="4570" y="5942"/>
                      <a:pt x="6415" y="5608"/>
                      <a:pt x="8316" y="5080"/>
                    </a:cubicBezTo>
                    <a:cubicBezTo>
                      <a:pt x="10229" y="4552"/>
                      <a:pt x="11980" y="3896"/>
                      <a:pt x="13259" y="3229"/>
                    </a:cubicBezTo>
                    <a:cubicBezTo>
                      <a:pt x="14854" y="2395"/>
                      <a:pt x="15510" y="1667"/>
                      <a:pt x="15310" y="938"/>
                    </a:cubicBezTo>
                    <a:cubicBezTo>
                      <a:pt x="15131" y="306"/>
                      <a:pt x="14407" y="0"/>
                      <a:pt x="13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6" name="Google Shape;6856;p67"/>
            <p:cNvGrpSpPr/>
            <p:nvPr/>
          </p:nvGrpSpPr>
          <p:grpSpPr>
            <a:xfrm>
              <a:off x="268776" y="1742615"/>
              <a:ext cx="143598" cy="156177"/>
              <a:chOff x="683476" y="120377"/>
              <a:chExt cx="143598" cy="156177"/>
            </a:xfrm>
          </p:grpSpPr>
          <p:sp>
            <p:nvSpPr>
              <p:cNvPr id="6857" name="Google Shape;6857;p6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6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9" name="Google Shape;6859;p67"/>
            <p:cNvGrpSpPr/>
            <p:nvPr/>
          </p:nvGrpSpPr>
          <p:grpSpPr>
            <a:xfrm>
              <a:off x="1080239" y="829415"/>
              <a:ext cx="143598" cy="156177"/>
              <a:chOff x="683476" y="120377"/>
              <a:chExt cx="143598" cy="156177"/>
            </a:xfrm>
          </p:grpSpPr>
          <p:sp>
            <p:nvSpPr>
              <p:cNvPr id="6860" name="Google Shape;6860;p6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6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AEC4BB-B52C-A2F0-7DD1-047F69C6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0" y="1854282"/>
            <a:ext cx="3471054" cy="1819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0" name="Google Shape;6040;p49"/>
          <p:cNvGrpSpPr/>
          <p:nvPr/>
        </p:nvGrpSpPr>
        <p:grpSpPr>
          <a:xfrm>
            <a:off x="919050" y="1060250"/>
            <a:ext cx="7305900" cy="2908500"/>
            <a:chOff x="820700" y="974950"/>
            <a:chExt cx="7305900" cy="2908500"/>
          </a:xfrm>
        </p:grpSpPr>
        <p:sp>
          <p:nvSpPr>
            <p:cNvPr id="6041" name="Google Shape;6041;p49"/>
            <p:cNvSpPr/>
            <p:nvPr/>
          </p:nvSpPr>
          <p:spPr>
            <a:xfrm>
              <a:off x="820700" y="1146550"/>
              <a:ext cx="7305900" cy="2736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2" name="Google Shape;6042;p49"/>
            <p:cNvGrpSpPr/>
            <p:nvPr/>
          </p:nvGrpSpPr>
          <p:grpSpPr>
            <a:xfrm>
              <a:off x="820700" y="974950"/>
              <a:ext cx="7305900" cy="171600"/>
              <a:chOff x="2270625" y="3050813"/>
              <a:chExt cx="7305900" cy="171600"/>
            </a:xfrm>
          </p:grpSpPr>
          <p:sp>
            <p:nvSpPr>
              <p:cNvPr id="6043" name="Google Shape;6043;p49"/>
              <p:cNvSpPr/>
              <p:nvPr/>
            </p:nvSpPr>
            <p:spPr>
              <a:xfrm>
                <a:off x="2270625" y="3050813"/>
                <a:ext cx="73059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49"/>
              <p:cNvSpPr/>
              <p:nvPr/>
            </p:nvSpPr>
            <p:spPr>
              <a:xfrm>
                <a:off x="237307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49"/>
              <p:cNvSpPr/>
              <p:nvPr/>
            </p:nvSpPr>
            <p:spPr>
              <a:xfrm>
                <a:off x="247322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49"/>
              <p:cNvSpPr/>
              <p:nvPr/>
            </p:nvSpPr>
            <p:spPr>
              <a:xfrm>
                <a:off x="2573377" y="311083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47" name="Google Shape;6047;p49"/>
          <p:cNvSpPr txBox="1">
            <a:spLocks noGrp="1"/>
          </p:cNvSpPr>
          <p:nvPr>
            <p:ph type="title"/>
          </p:nvPr>
        </p:nvSpPr>
        <p:spPr>
          <a:xfrm>
            <a:off x="138757" y="1354350"/>
            <a:ext cx="5663069" cy="471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3: KPI Definition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F51C75-00FE-0077-86B3-2DDFF51A6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27555"/>
              </p:ext>
            </p:extLst>
          </p:nvPr>
        </p:nvGraphicFramePr>
        <p:xfrm>
          <a:off x="1352950" y="2075510"/>
          <a:ext cx="6447066" cy="160146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149022">
                  <a:extLst>
                    <a:ext uri="{9D8B030D-6E8A-4147-A177-3AD203B41FA5}">
                      <a16:colId xmlns:a16="http://schemas.microsoft.com/office/drawing/2014/main" val="1896908419"/>
                    </a:ext>
                  </a:extLst>
                </a:gridCol>
                <a:gridCol w="2149022">
                  <a:extLst>
                    <a:ext uri="{9D8B030D-6E8A-4147-A177-3AD203B41FA5}">
                      <a16:colId xmlns:a16="http://schemas.microsoft.com/office/drawing/2014/main" val="3233555714"/>
                    </a:ext>
                  </a:extLst>
                </a:gridCol>
                <a:gridCol w="2149022">
                  <a:extLst>
                    <a:ext uri="{9D8B030D-6E8A-4147-A177-3AD203B41FA5}">
                      <a16:colId xmlns:a16="http://schemas.microsoft.com/office/drawing/2014/main" val="1754130803"/>
                    </a:ext>
                  </a:extLst>
                </a:gridCol>
              </a:tblGrid>
              <a:tr h="215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/ Chart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5187453"/>
                  </a:ext>
                </a:extLst>
              </a:tr>
              <a:tr h="215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Enrollments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Unique learner_id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1604366"/>
                  </a:ext>
                </a:extLst>
              </a:tr>
              <a:tr h="215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Program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Average </a:t>
                      </a:r>
                      <a:r>
                        <a:rPr lang="en-US" sz="1100" dirty="0" err="1">
                          <a:effectLst/>
                        </a:rPr>
                        <a:t>cohort_size</a:t>
                      </a:r>
                      <a:r>
                        <a:rPr lang="en-US" sz="1100" dirty="0">
                          <a:effectLst/>
                        </a:rPr>
                        <a:t> per opportunity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377376"/>
                  </a:ext>
                </a:extLst>
              </a:tr>
              <a:tr h="215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Learner Distribution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Learners by country, degree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Bar or Geo chart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6880364"/>
                  </a:ext>
                </a:extLst>
              </a:tr>
              <a:tr h="215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Enrollment Trend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Monthly apply_date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 chart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4579040"/>
                  </a:ext>
                </a:extLst>
              </a:tr>
              <a:tr h="215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Category Mix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Distribution of opportunity_category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Pie chart or Stacked bar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405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948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3: Wireframe Design Principles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6495041" y="1399628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1" y="1526254"/>
            <a:ext cx="3581976" cy="297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Sketch prepared on whiteboard and digitalized as annotated image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Structured layout: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Top: Summary KPIs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Left: Filter panel (Country, Degree, Category, Time range)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Center: and detailed bar charts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Right: Pie charts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DTime-seriesegree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vs Category distribution)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Bottom: Interactive data table with drill‑down options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B9999-D166-0BC9-F948-6DCB1C41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31" y="1904165"/>
            <a:ext cx="4086442" cy="259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981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4" name="Google Shape;6514;p66"/>
          <p:cNvSpPr txBox="1">
            <a:spLocks noGrp="1"/>
          </p:cNvSpPr>
          <p:nvPr>
            <p:ph type="title"/>
          </p:nvPr>
        </p:nvSpPr>
        <p:spPr>
          <a:xfrm>
            <a:off x="1806313" y="1236625"/>
            <a:ext cx="551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3: Visual Rationale &amp; Feedback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  <p:sp>
        <p:nvSpPr>
          <p:cNvPr id="6515" name="Google Shape;6515;p66"/>
          <p:cNvSpPr txBox="1">
            <a:spLocks noGrp="1"/>
          </p:cNvSpPr>
          <p:nvPr>
            <p:ph type="subTitle" idx="1"/>
          </p:nvPr>
        </p:nvSpPr>
        <p:spPr>
          <a:xfrm>
            <a:off x="1269906" y="2007136"/>
            <a:ext cx="6526227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100" dirty="0"/>
              <a:t>Design decisions annotated: filter placement, chart selection, hierarchy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100" dirty="0"/>
              <a:t>Shared with team and mentors for feedback and alignment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100" dirty="0"/>
              <a:t>Iterated wireframe twice before finalizing for dashboard build</a:t>
            </a:r>
          </a:p>
        </p:txBody>
      </p:sp>
      <p:grpSp>
        <p:nvGrpSpPr>
          <p:cNvPr id="6516" name="Google Shape;6516;p66"/>
          <p:cNvGrpSpPr/>
          <p:nvPr/>
        </p:nvGrpSpPr>
        <p:grpSpPr>
          <a:xfrm>
            <a:off x="7211279" y="624381"/>
            <a:ext cx="980012" cy="1103000"/>
            <a:chOff x="8176604" y="244431"/>
            <a:chExt cx="980012" cy="1103000"/>
          </a:xfrm>
        </p:grpSpPr>
        <p:grpSp>
          <p:nvGrpSpPr>
            <p:cNvPr id="6517" name="Google Shape;6517;p66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6518" name="Google Shape;6518;p66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519" name="Google Shape;6519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20" name="Google Shape;652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1" name="Google Shape;652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2" name="Google Shape;652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3" name="Google Shape;652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4" name="Google Shape;652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5" name="Google Shape;652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6" name="Google Shape;652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7" name="Google Shape;652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8" name="Google Shape;652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9" name="Google Shape;652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0" name="Google Shape;653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1" name="Google Shape;653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2" name="Google Shape;653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3" name="Google Shape;653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4" name="Google Shape;653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35" name="Google Shape;6535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36" name="Google Shape;6536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7" name="Google Shape;6537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8" name="Google Shape;6538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9" name="Google Shape;6539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0" name="Google Shape;6540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1" name="Google Shape;6541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2" name="Google Shape;6542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3" name="Google Shape;6543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4" name="Google Shape;6544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5" name="Google Shape;6545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6" name="Google Shape;6546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7" name="Google Shape;6547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8" name="Google Shape;6548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9" name="Google Shape;6549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0" name="Google Shape;6550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51" name="Google Shape;6551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52" name="Google Shape;655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3" name="Google Shape;655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4" name="Google Shape;655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5" name="Google Shape;655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6" name="Google Shape;655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7" name="Google Shape;655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8" name="Google Shape;655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9" name="Google Shape;655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0" name="Google Shape;656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1" name="Google Shape;656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2" name="Google Shape;656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3" name="Google Shape;656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4" name="Google Shape;656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5" name="Google Shape;656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6" name="Google Shape;656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567" name="Google Shape;6567;p66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568" name="Google Shape;6568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69" name="Google Shape;6569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0" name="Google Shape;6570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1" name="Google Shape;6571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2" name="Google Shape;6572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3" name="Google Shape;6573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4" name="Google Shape;6574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5" name="Google Shape;6575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6" name="Google Shape;6576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7" name="Google Shape;6577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8" name="Google Shape;6578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9" name="Google Shape;6579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0" name="Google Shape;6580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1" name="Google Shape;6581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2" name="Google Shape;6582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3" name="Google Shape;6583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84" name="Google Shape;6584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85" name="Google Shape;6585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6" name="Google Shape;6586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7" name="Google Shape;6587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8" name="Google Shape;6588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9" name="Google Shape;6589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0" name="Google Shape;6590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1" name="Google Shape;6591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2" name="Google Shape;6592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3" name="Google Shape;6593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4" name="Google Shape;6594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5" name="Google Shape;6595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6" name="Google Shape;6596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7" name="Google Shape;6597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8" name="Google Shape;6598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9" name="Google Shape;6599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00" name="Google Shape;6600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01" name="Google Shape;6601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2" name="Google Shape;6602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3" name="Google Shape;6603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4" name="Google Shape;6604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5" name="Google Shape;6605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6" name="Google Shape;6606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7" name="Google Shape;6607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8" name="Google Shape;6608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9" name="Google Shape;6609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0" name="Google Shape;6610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1" name="Google Shape;6611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2" name="Google Shape;6612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3" name="Google Shape;6613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4" name="Google Shape;6614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5" name="Google Shape;6615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616" name="Google Shape;6616;p66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617" name="Google Shape;6617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18" name="Google Shape;6618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9" name="Google Shape;6619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0" name="Google Shape;6620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1" name="Google Shape;6621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2" name="Google Shape;6622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3" name="Google Shape;6623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4" name="Google Shape;6624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5" name="Google Shape;6625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6" name="Google Shape;6626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7" name="Google Shape;6627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8" name="Google Shape;6628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9" name="Google Shape;6629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0" name="Google Shape;6630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1" name="Google Shape;6631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2" name="Google Shape;6632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33" name="Google Shape;6633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34" name="Google Shape;6634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5" name="Google Shape;6635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6" name="Google Shape;6636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7" name="Google Shape;6637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8" name="Google Shape;6638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9" name="Google Shape;6639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0" name="Google Shape;6640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1" name="Google Shape;6641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2" name="Google Shape;6642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3" name="Google Shape;6643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4" name="Google Shape;6644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5" name="Google Shape;6645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6" name="Google Shape;6646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7" name="Google Shape;6647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8" name="Google Shape;6648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49" name="Google Shape;6649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50" name="Google Shape;665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1" name="Google Shape;665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2" name="Google Shape;665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3" name="Google Shape;665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4" name="Google Shape;665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5" name="Google Shape;665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6" name="Google Shape;665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7" name="Google Shape;665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8" name="Google Shape;665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9" name="Google Shape;665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0" name="Google Shape;666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1" name="Google Shape;666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2" name="Google Shape;666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3" name="Google Shape;666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4" name="Google Shape;666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665" name="Google Shape;6665;p66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6666" name="Google Shape;6666;p6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6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8" name="Google Shape;6668;p66"/>
          <p:cNvGrpSpPr/>
          <p:nvPr/>
        </p:nvGrpSpPr>
        <p:grpSpPr>
          <a:xfrm>
            <a:off x="721854" y="3374806"/>
            <a:ext cx="980012" cy="1103000"/>
            <a:chOff x="8176604" y="244431"/>
            <a:chExt cx="980012" cy="1103000"/>
          </a:xfrm>
        </p:grpSpPr>
        <p:grpSp>
          <p:nvGrpSpPr>
            <p:cNvPr id="6669" name="Google Shape;6669;p66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6670" name="Google Shape;6670;p66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671" name="Google Shape;6671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72" name="Google Shape;667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3" name="Google Shape;667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4" name="Google Shape;667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5" name="Google Shape;667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6" name="Google Shape;667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7" name="Google Shape;667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8" name="Google Shape;667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9" name="Google Shape;667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0" name="Google Shape;668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1" name="Google Shape;668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2" name="Google Shape;668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3" name="Google Shape;668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4" name="Google Shape;668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5" name="Google Shape;668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6" name="Google Shape;668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87" name="Google Shape;6687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88" name="Google Shape;6688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9" name="Google Shape;6689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0" name="Google Shape;6690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1" name="Google Shape;6691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2" name="Google Shape;6692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3" name="Google Shape;6693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4" name="Google Shape;6694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5" name="Google Shape;6695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6" name="Google Shape;6696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7" name="Google Shape;6697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8" name="Google Shape;6698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9" name="Google Shape;6699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0" name="Google Shape;6700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1" name="Google Shape;6701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2" name="Google Shape;6702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03" name="Google Shape;6703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04" name="Google Shape;6704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5" name="Google Shape;6705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6" name="Google Shape;6706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7" name="Google Shape;6707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8" name="Google Shape;6708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9" name="Google Shape;6709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0" name="Google Shape;6710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1" name="Google Shape;6711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2" name="Google Shape;6712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3" name="Google Shape;6713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4" name="Google Shape;6714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5" name="Google Shape;6715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6" name="Google Shape;6716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7" name="Google Shape;6717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8" name="Google Shape;6718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19" name="Google Shape;6719;p66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720" name="Google Shape;6720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21" name="Google Shape;6721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2" name="Google Shape;6722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3" name="Google Shape;6723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4" name="Google Shape;6724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5" name="Google Shape;6725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6" name="Google Shape;6726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7" name="Google Shape;6727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8" name="Google Shape;6728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9" name="Google Shape;6729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0" name="Google Shape;6730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1" name="Google Shape;6731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2" name="Google Shape;6732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3" name="Google Shape;6733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4" name="Google Shape;6734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5" name="Google Shape;6735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36" name="Google Shape;6736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37" name="Google Shape;6737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8" name="Google Shape;6738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9" name="Google Shape;6739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0" name="Google Shape;6740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1" name="Google Shape;6741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2" name="Google Shape;6742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3" name="Google Shape;6743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4" name="Google Shape;6744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5" name="Google Shape;6745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6" name="Google Shape;6746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7" name="Google Shape;6747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8" name="Google Shape;6748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9" name="Google Shape;6749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0" name="Google Shape;6750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1" name="Google Shape;6751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52" name="Google Shape;6752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53" name="Google Shape;6753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4" name="Google Shape;6754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5" name="Google Shape;6755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6" name="Google Shape;6756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7" name="Google Shape;6757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8" name="Google Shape;6758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9" name="Google Shape;6759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0" name="Google Shape;6760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1" name="Google Shape;6761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2" name="Google Shape;6762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3" name="Google Shape;6763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4" name="Google Shape;6764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5" name="Google Shape;6765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6" name="Google Shape;6766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7" name="Google Shape;6767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68" name="Google Shape;6768;p66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769" name="Google Shape;6769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70" name="Google Shape;677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1" name="Google Shape;677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2" name="Google Shape;677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3" name="Google Shape;677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4" name="Google Shape;677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5" name="Google Shape;677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6" name="Google Shape;677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7" name="Google Shape;677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8" name="Google Shape;677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9" name="Google Shape;677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0" name="Google Shape;678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1" name="Google Shape;678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2" name="Google Shape;678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3" name="Google Shape;678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4" name="Google Shape;678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85" name="Google Shape;6785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86" name="Google Shape;6786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7" name="Google Shape;6787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8" name="Google Shape;6788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9" name="Google Shape;6789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0" name="Google Shape;6790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1" name="Google Shape;6791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2" name="Google Shape;6792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3" name="Google Shape;6793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4" name="Google Shape;6794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5" name="Google Shape;6795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6" name="Google Shape;6796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7" name="Google Shape;6797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8" name="Google Shape;6798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9" name="Google Shape;6799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0" name="Google Shape;6800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01" name="Google Shape;6801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802" name="Google Shape;680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3" name="Google Shape;680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4" name="Google Shape;680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5" name="Google Shape;680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6" name="Google Shape;680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7" name="Google Shape;680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8" name="Google Shape;680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9" name="Google Shape;680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0" name="Google Shape;681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1" name="Google Shape;681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2" name="Google Shape;681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3" name="Google Shape;681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4" name="Google Shape;681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5" name="Google Shape;681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6" name="Google Shape;681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817" name="Google Shape;6817;p66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6818" name="Google Shape;6818;p6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6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4" name="Google Shape;6514;p66"/>
          <p:cNvSpPr txBox="1">
            <a:spLocks noGrp="1"/>
          </p:cNvSpPr>
          <p:nvPr>
            <p:ph type="title"/>
          </p:nvPr>
        </p:nvSpPr>
        <p:spPr>
          <a:xfrm>
            <a:off x="1806313" y="1236625"/>
            <a:ext cx="551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4: Deliverables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sp>
        <p:nvSpPr>
          <p:cNvPr id="6515" name="Google Shape;6515;p66"/>
          <p:cNvSpPr txBox="1">
            <a:spLocks noGrp="1"/>
          </p:cNvSpPr>
          <p:nvPr>
            <p:ph type="subTitle" idx="1"/>
          </p:nvPr>
        </p:nvSpPr>
        <p:spPr>
          <a:xfrm>
            <a:off x="1269906" y="2007136"/>
            <a:ext cx="6526227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100" dirty="0"/>
              <a:t>Completed the Google Looker studio dashboard with live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100" dirty="0"/>
              <a:t>Chat-like navigable charts, filters, and drill-downs for stakeholders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100" dirty="0"/>
              <a:t>Final deliverables submitted: dashboard link, presentation slides, reflective video, 360°  evaluation</a:t>
            </a:r>
          </a:p>
        </p:txBody>
      </p:sp>
      <p:grpSp>
        <p:nvGrpSpPr>
          <p:cNvPr id="6516" name="Google Shape;6516;p66"/>
          <p:cNvGrpSpPr/>
          <p:nvPr/>
        </p:nvGrpSpPr>
        <p:grpSpPr>
          <a:xfrm>
            <a:off x="7211279" y="624381"/>
            <a:ext cx="980012" cy="1103000"/>
            <a:chOff x="8176604" y="244431"/>
            <a:chExt cx="980012" cy="1103000"/>
          </a:xfrm>
        </p:grpSpPr>
        <p:grpSp>
          <p:nvGrpSpPr>
            <p:cNvPr id="6517" name="Google Shape;6517;p66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6518" name="Google Shape;6518;p66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519" name="Google Shape;6519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20" name="Google Shape;652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1" name="Google Shape;652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2" name="Google Shape;652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3" name="Google Shape;652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4" name="Google Shape;652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5" name="Google Shape;652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6" name="Google Shape;652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7" name="Google Shape;652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8" name="Google Shape;652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9" name="Google Shape;652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0" name="Google Shape;653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1" name="Google Shape;653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2" name="Google Shape;653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3" name="Google Shape;653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4" name="Google Shape;653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35" name="Google Shape;6535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36" name="Google Shape;6536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7" name="Google Shape;6537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8" name="Google Shape;6538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9" name="Google Shape;6539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0" name="Google Shape;6540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1" name="Google Shape;6541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2" name="Google Shape;6542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3" name="Google Shape;6543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4" name="Google Shape;6544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5" name="Google Shape;6545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6" name="Google Shape;6546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7" name="Google Shape;6547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8" name="Google Shape;6548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9" name="Google Shape;6549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0" name="Google Shape;6550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51" name="Google Shape;6551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52" name="Google Shape;655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3" name="Google Shape;655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4" name="Google Shape;655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5" name="Google Shape;655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6" name="Google Shape;655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7" name="Google Shape;655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8" name="Google Shape;655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9" name="Google Shape;655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0" name="Google Shape;656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1" name="Google Shape;656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2" name="Google Shape;656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3" name="Google Shape;656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4" name="Google Shape;656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5" name="Google Shape;656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6" name="Google Shape;656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567" name="Google Shape;6567;p66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568" name="Google Shape;6568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69" name="Google Shape;6569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0" name="Google Shape;6570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1" name="Google Shape;6571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2" name="Google Shape;6572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3" name="Google Shape;6573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4" name="Google Shape;6574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5" name="Google Shape;6575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6" name="Google Shape;6576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7" name="Google Shape;6577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8" name="Google Shape;6578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9" name="Google Shape;6579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0" name="Google Shape;6580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1" name="Google Shape;6581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2" name="Google Shape;6582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3" name="Google Shape;6583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84" name="Google Shape;6584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585" name="Google Shape;6585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6" name="Google Shape;6586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7" name="Google Shape;6587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8" name="Google Shape;6588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9" name="Google Shape;6589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0" name="Google Shape;6590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1" name="Google Shape;6591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2" name="Google Shape;6592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3" name="Google Shape;6593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4" name="Google Shape;6594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5" name="Google Shape;6595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6" name="Google Shape;6596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7" name="Google Shape;6597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8" name="Google Shape;6598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9" name="Google Shape;6599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00" name="Google Shape;6600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01" name="Google Shape;6601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2" name="Google Shape;6602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3" name="Google Shape;6603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4" name="Google Shape;6604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5" name="Google Shape;6605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6" name="Google Shape;6606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7" name="Google Shape;6607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8" name="Google Shape;6608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9" name="Google Shape;6609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0" name="Google Shape;6610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1" name="Google Shape;6611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2" name="Google Shape;6612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3" name="Google Shape;6613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4" name="Google Shape;6614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5" name="Google Shape;6615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616" name="Google Shape;6616;p66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617" name="Google Shape;6617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18" name="Google Shape;6618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9" name="Google Shape;6619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0" name="Google Shape;6620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1" name="Google Shape;6621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2" name="Google Shape;6622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3" name="Google Shape;6623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4" name="Google Shape;6624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5" name="Google Shape;6625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6" name="Google Shape;6626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7" name="Google Shape;6627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8" name="Google Shape;6628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9" name="Google Shape;6629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0" name="Google Shape;6630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1" name="Google Shape;6631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2" name="Google Shape;6632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33" name="Google Shape;6633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34" name="Google Shape;6634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5" name="Google Shape;6635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6" name="Google Shape;6636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7" name="Google Shape;6637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8" name="Google Shape;6638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9" name="Google Shape;6639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0" name="Google Shape;6640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1" name="Google Shape;6641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2" name="Google Shape;6642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3" name="Google Shape;6643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4" name="Google Shape;6644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5" name="Google Shape;6645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6" name="Google Shape;6646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7" name="Google Shape;6647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8" name="Google Shape;6648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49" name="Google Shape;6649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50" name="Google Shape;665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1" name="Google Shape;665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2" name="Google Shape;665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3" name="Google Shape;665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4" name="Google Shape;665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5" name="Google Shape;665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6" name="Google Shape;665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7" name="Google Shape;665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8" name="Google Shape;665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9" name="Google Shape;665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0" name="Google Shape;666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1" name="Google Shape;666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2" name="Google Shape;666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3" name="Google Shape;666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4" name="Google Shape;666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665" name="Google Shape;6665;p66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6666" name="Google Shape;6666;p6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6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8" name="Google Shape;6668;p66"/>
          <p:cNvGrpSpPr/>
          <p:nvPr/>
        </p:nvGrpSpPr>
        <p:grpSpPr>
          <a:xfrm>
            <a:off x="721854" y="3374806"/>
            <a:ext cx="980012" cy="1103000"/>
            <a:chOff x="8176604" y="244431"/>
            <a:chExt cx="980012" cy="1103000"/>
          </a:xfrm>
        </p:grpSpPr>
        <p:grpSp>
          <p:nvGrpSpPr>
            <p:cNvPr id="6669" name="Google Shape;6669;p66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6670" name="Google Shape;6670;p66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671" name="Google Shape;6671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72" name="Google Shape;667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3" name="Google Shape;667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4" name="Google Shape;667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5" name="Google Shape;667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6" name="Google Shape;667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7" name="Google Shape;667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8" name="Google Shape;667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9" name="Google Shape;667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0" name="Google Shape;668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1" name="Google Shape;668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2" name="Google Shape;668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3" name="Google Shape;668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4" name="Google Shape;668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5" name="Google Shape;668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6" name="Google Shape;668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87" name="Google Shape;6687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688" name="Google Shape;6688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9" name="Google Shape;6689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0" name="Google Shape;6690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1" name="Google Shape;6691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2" name="Google Shape;6692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3" name="Google Shape;6693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4" name="Google Shape;6694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5" name="Google Shape;6695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6" name="Google Shape;6696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7" name="Google Shape;6697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8" name="Google Shape;6698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9" name="Google Shape;6699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0" name="Google Shape;6700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1" name="Google Shape;6701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2" name="Google Shape;6702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03" name="Google Shape;6703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04" name="Google Shape;6704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5" name="Google Shape;6705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6" name="Google Shape;6706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7" name="Google Shape;6707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8" name="Google Shape;6708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9" name="Google Shape;6709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0" name="Google Shape;6710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1" name="Google Shape;6711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2" name="Google Shape;6712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3" name="Google Shape;6713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4" name="Google Shape;6714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5" name="Google Shape;6715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6" name="Google Shape;6716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7" name="Google Shape;6717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8" name="Google Shape;6718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19" name="Google Shape;6719;p66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720" name="Google Shape;6720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21" name="Google Shape;6721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2" name="Google Shape;6722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3" name="Google Shape;6723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4" name="Google Shape;6724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5" name="Google Shape;6725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6" name="Google Shape;6726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7" name="Google Shape;6727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8" name="Google Shape;6728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9" name="Google Shape;6729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0" name="Google Shape;6730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1" name="Google Shape;6731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2" name="Google Shape;6732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3" name="Google Shape;6733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4" name="Google Shape;6734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5" name="Google Shape;6735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36" name="Google Shape;6736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37" name="Google Shape;6737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8" name="Google Shape;6738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9" name="Google Shape;6739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0" name="Google Shape;6740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1" name="Google Shape;6741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2" name="Google Shape;6742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3" name="Google Shape;6743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4" name="Google Shape;6744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5" name="Google Shape;6745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6" name="Google Shape;6746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7" name="Google Shape;6747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8" name="Google Shape;6748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9" name="Google Shape;6749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0" name="Google Shape;6750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1" name="Google Shape;6751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52" name="Google Shape;6752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53" name="Google Shape;6753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4" name="Google Shape;6754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5" name="Google Shape;6755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6" name="Google Shape;6756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7" name="Google Shape;6757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8" name="Google Shape;6758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9" name="Google Shape;6759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0" name="Google Shape;6760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1" name="Google Shape;6761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2" name="Google Shape;6762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3" name="Google Shape;6763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4" name="Google Shape;6764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5" name="Google Shape;6765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6" name="Google Shape;6766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7" name="Google Shape;6767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68" name="Google Shape;6768;p66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6769" name="Google Shape;6769;p66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70" name="Google Shape;6770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1" name="Google Shape;6771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2" name="Google Shape;6772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3" name="Google Shape;6773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4" name="Google Shape;6774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5" name="Google Shape;6775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6" name="Google Shape;6776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7" name="Google Shape;6777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8" name="Google Shape;6778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9" name="Google Shape;6779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0" name="Google Shape;6780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1" name="Google Shape;6781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2" name="Google Shape;6782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3" name="Google Shape;6783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4" name="Google Shape;6784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85" name="Google Shape;6785;p66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786" name="Google Shape;6786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7" name="Google Shape;6787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8" name="Google Shape;6788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9" name="Google Shape;6789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0" name="Google Shape;6790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1" name="Google Shape;6791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2" name="Google Shape;6792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3" name="Google Shape;6793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4" name="Google Shape;6794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5" name="Google Shape;6795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6" name="Google Shape;6796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7" name="Google Shape;6797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8" name="Google Shape;6798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9" name="Google Shape;6799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0" name="Google Shape;6800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01" name="Google Shape;6801;p66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6802" name="Google Shape;6802;p66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3" name="Google Shape;6803;p66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4" name="Google Shape;6804;p66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5" name="Google Shape;6805;p66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6" name="Google Shape;6806;p66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7" name="Google Shape;6807;p66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8" name="Google Shape;6808;p66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9" name="Google Shape;6809;p66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0" name="Google Shape;6810;p66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1" name="Google Shape;6811;p66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2" name="Google Shape;6812;p66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3" name="Google Shape;6813;p66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4" name="Google Shape;6814;p66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5" name="Google Shape;6815;p66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6" name="Google Shape;6816;p66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817" name="Google Shape;6817;p66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6818" name="Google Shape;6818;p6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6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705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4" name="Google Shape;6514;p66"/>
          <p:cNvSpPr txBox="1">
            <a:spLocks noGrp="1"/>
          </p:cNvSpPr>
          <p:nvPr>
            <p:ph type="title"/>
          </p:nvPr>
        </p:nvSpPr>
        <p:spPr>
          <a:xfrm>
            <a:off x="885776" y="757124"/>
            <a:ext cx="551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4: Dashboard Features Screenshot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sp>
        <p:nvSpPr>
          <p:cNvPr id="6515" name="Google Shape;6515;p66"/>
          <p:cNvSpPr txBox="1">
            <a:spLocks noGrp="1"/>
          </p:cNvSpPr>
          <p:nvPr>
            <p:ph type="subTitle" idx="1"/>
          </p:nvPr>
        </p:nvSpPr>
        <p:spPr>
          <a:xfrm>
            <a:off x="995238" y="1858054"/>
            <a:ext cx="3302094" cy="2053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Preview of: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Interactive Scorecards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Filter-linked charts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Time-series trend view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Pie and bar breakdowns by category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table with export capability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97008-F7F8-E63B-302C-9902711804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3" r="31490"/>
          <a:stretch/>
        </p:blipFill>
        <p:spPr bwMode="auto">
          <a:xfrm>
            <a:off x="5498675" y="570223"/>
            <a:ext cx="2759549" cy="4201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445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Analyst Intern –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Excelerate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  <p:sp>
        <p:nvSpPr>
          <p:cNvPr id="5946" name="Google Shape;5946;p45"/>
          <p:cNvSpPr txBox="1">
            <a:spLocks noGrp="1"/>
          </p:cNvSpPr>
          <p:nvPr>
            <p:ph type="subTitle" idx="1"/>
          </p:nvPr>
        </p:nvSpPr>
        <p:spPr>
          <a:xfrm>
            <a:off x="720000" y="2808301"/>
            <a:ext cx="7704000" cy="87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100" b="1" dirty="0"/>
              <a:t>Goal: </a:t>
            </a:r>
            <a:r>
              <a:rPr lang="en-US" sz="1100" dirty="0"/>
              <a:t>Transform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raw </a:t>
            </a:r>
            <a:r>
              <a:rPr lang="en-US" sz="1100" dirty="0"/>
              <a:t>datasets into actionable insights via PostgreSQL, SQL, Python, and Google Looker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949" name="Google Shape;5949;p45"/>
          <p:cNvGrpSpPr/>
          <p:nvPr/>
        </p:nvGrpSpPr>
        <p:grpSpPr>
          <a:xfrm>
            <a:off x="3962979" y="3608241"/>
            <a:ext cx="471612" cy="367303"/>
            <a:chOff x="3748514" y="3575386"/>
            <a:chExt cx="471612" cy="367303"/>
          </a:xfrm>
        </p:grpSpPr>
        <p:grpSp>
          <p:nvGrpSpPr>
            <p:cNvPr id="5950" name="Google Shape;5950;p45"/>
            <p:cNvGrpSpPr/>
            <p:nvPr/>
          </p:nvGrpSpPr>
          <p:grpSpPr>
            <a:xfrm>
              <a:off x="3748514" y="3575386"/>
              <a:ext cx="392455" cy="291829"/>
              <a:chOff x="2137463" y="4327925"/>
              <a:chExt cx="254775" cy="189450"/>
            </a:xfrm>
          </p:grpSpPr>
          <p:sp>
            <p:nvSpPr>
              <p:cNvPr id="5951" name="Google Shape;5951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5" name="Google Shape;5955;p45"/>
            <p:cNvSpPr/>
            <p:nvPr/>
          </p:nvSpPr>
          <p:spPr>
            <a:xfrm>
              <a:off x="4066218" y="372954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6" name="Google Shape;5956;p45"/>
          <p:cNvGrpSpPr/>
          <p:nvPr/>
        </p:nvGrpSpPr>
        <p:grpSpPr>
          <a:xfrm>
            <a:off x="3962979" y="2469616"/>
            <a:ext cx="471612" cy="388528"/>
            <a:chOff x="3748514" y="2432386"/>
            <a:chExt cx="471612" cy="388528"/>
          </a:xfrm>
        </p:grpSpPr>
        <p:grpSp>
          <p:nvGrpSpPr>
            <p:cNvPr id="5957" name="Google Shape;5957;p45"/>
            <p:cNvGrpSpPr/>
            <p:nvPr/>
          </p:nvGrpSpPr>
          <p:grpSpPr>
            <a:xfrm>
              <a:off x="3748514" y="2432386"/>
              <a:ext cx="392455" cy="291829"/>
              <a:chOff x="2137463" y="4327925"/>
              <a:chExt cx="254775" cy="189450"/>
            </a:xfrm>
          </p:grpSpPr>
          <p:sp>
            <p:nvSpPr>
              <p:cNvPr id="5958" name="Google Shape;5958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2" name="Google Shape;5962;p45"/>
            <p:cNvSpPr/>
            <p:nvPr/>
          </p:nvSpPr>
          <p:spPr>
            <a:xfrm>
              <a:off x="4066218" y="2607773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3" name="Google Shape;5963;p45"/>
          <p:cNvGrpSpPr/>
          <p:nvPr/>
        </p:nvGrpSpPr>
        <p:grpSpPr>
          <a:xfrm>
            <a:off x="3962979" y="1343466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946;p45">
            <a:extLst>
              <a:ext uri="{FF2B5EF4-FFF2-40B4-BE49-F238E27FC236}">
                <a16:creationId xmlns:a16="http://schemas.microsoft.com/office/drawing/2014/main" id="{A59ACCBA-DA9F-8F88-1957-B164A8129686}"/>
              </a:ext>
            </a:extLst>
          </p:cNvPr>
          <p:cNvSpPr txBox="1">
            <a:spLocks/>
          </p:cNvSpPr>
          <p:nvPr/>
        </p:nvSpPr>
        <p:spPr>
          <a:xfrm>
            <a:off x="720000" y="3875859"/>
            <a:ext cx="7704000" cy="87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100" b="1" dirty="0"/>
              <a:t>Final outcome: </a:t>
            </a:r>
            <a:r>
              <a:rPr lang="en-US" sz="1100" dirty="0"/>
              <a:t>Interactive dashboard and presentation with recommendations</a:t>
            </a:r>
          </a:p>
          <a:p>
            <a:pPr marL="0" indent="0"/>
            <a:endParaRPr lang="en-US" dirty="0"/>
          </a:p>
        </p:txBody>
      </p: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1690091"/>
            <a:ext cx="7704000" cy="87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100" b="1" dirty="0"/>
              <a:t>Role: </a:t>
            </a:r>
            <a:r>
              <a:rPr lang="en-US" sz="1100" dirty="0"/>
              <a:t>Data Analyst Intern (Team 12)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8789-FA94-A142-A04E-072417CE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86" y="661001"/>
            <a:ext cx="5519100" cy="5727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screenshots that show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interactiveness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EC34-C56A-03A3-7A27-74478F04B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9" y="1358796"/>
            <a:ext cx="2103148" cy="1018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CD5B8-A466-6A32-E1C6-949B3F12D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42" y="1358796"/>
            <a:ext cx="2449445" cy="101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6CB44-9671-A2E2-E4A2-28ED28D46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3" y="2529473"/>
            <a:ext cx="2135962" cy="888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AE7F5-AEFC-0A93-9232-FD597CDC7E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31" y="2502290"/>
            <a:ext cx="2135962" cy="893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B7C4E6-9AAB-46E5-BEDA-EE5A6F0338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93" y="1358796"/>
            <a:ext cx="2799668" cy="991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FA48C-7ED4-8F76-D763-F4E102CB7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90" y="2377195"/>
            <a:ext cx="3003540" cy="1123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5DC0B-DAD1-84E6-98D6-C897314F7C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5" y="3553904"/>
            <a:ext cx="3202583" cy="1127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DE92C-F5AC-5A87-24F3-B2A130C50F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31" y="3539439"/>
            <a:ext cx="4075764" cy="1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6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Lessons Learned &amp; Outcomes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7161468" y="1338227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1526254"/>
            <a:ext cx="7704000" cy="309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This internship d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eepened our skills in SQL, data transformation, and ETL automation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It also reinforced best practices in EDA and visual storytelling using real‑world data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We learned the importance of data quality dimensions (accuracy, completeness, consistency, validity, uniqueness, timeliness)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Lastly, we gained a great experience presenting technical insights in a polished narrative format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7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69;p68">
            <a:extLst>
              <a:ext uri="{FF2B5EF4-FFF2-40B4-BE49-F238E27FC236}">
                <a16:creationId xmlns:a16="http://schemas.microsoft.com/office/drawing/2014/main" id="{D90D8602-D8B6-62A3-AC2F-80024FCE206C}"/>
              </a:ext>
            </a:extLst>
          </p:cNvPr>
          <p:cNvSpPr txBox="1">
            <a:spLocks/>
          </p:cNvSpPr>
          <p:nvPr/>
        </p:nvSpPr>
        <p:spPr>
          <a:xfrm>
            <a:off x="1717498" y="1454393"/>
            <a:ext cx="5709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0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Inter"/>
              <a:buNone/>
              <a:defRPr sz="12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3600" dirty="0"/>
              <a:t>THANK YOU!</a:t>
            </a:r>
          </a:p>
        </p:txBody>
      </p:sp>
      <p:sp>
        <p:nvSpPr>
          <p:cNvPr id="6" name="Google Shape;6871;p68">
            <a:extLst>
              <a:ext uri="{FF2B5EF4-FFF2-40B4-BE49-F238E27FC236}">
                <a16:creationId xmlns:a16="http://schemas.microsoft.com/office/drawing/2014/main" id="{575196EA-86A5-FE87-45E3-EB248EF0B9BB}"/>
              </a:ext>
            </a:extLst>
          </p:cNvPr>
          <p:cNvSpPr txBox="1">
            <a:spLocks/>
          </p:cNvSpPr>
          <p:nvPr/>
        </p:nvSpPr>
        <p:spPr>
          <a:xfrm>
            <a:off x="1828684" y="2345208"/>
            <a:ext cx="5486629" cy="55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/>
              <a:t>Thankyou to the mentors and team </a:t>
            </a:r>
            <a:r>
              <a:rPr lang="en-US" sz="1400" dirty="0" err="1"/>
              <a:t>Excelarate</a:t>
            </a:r>
            <a:r>
              <a:rPr lang="en-US" sz="1400" dirty="0"/>
              <a:t> for the opportunity of this internship and for the guidance and support</a:t>
            </a:r>
          </a:p>
        </p:txBody>
      </p:sp>
      <p:sp>
        <p:nvSpPr>
          <p:cNvPr id="7" name="Google Shape;6870;p68">
            <a:extLst>
              <a:ext uri="{FF2B5EF4-FFF2-40B4-BE49-F238E27FC236}">
                <a16:creationId xmlns:a16="http://schemas.microsoft.com/office/drawing/2014/main" id="{25B19BA2-CADE-0389-E202-A3A0C6779303}"/>
              </a:ext>
            </a:extLst>
          </p:cNvPr>
          <p:cNvSpPr txBox="1"/>
          <p:nvPr/>
        </p:nvSpPr>
        <p:spPr>
          <a:xfrm>
            <a:off x="2496148" y="3148458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Open to queries and feedback</a:t>
            </a:r>
            <a:endParaRPr sz="10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3" name="Google Shape;6073;p5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Timeline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1BF62-B34B-19C6-CA76-994E525C19E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1400" i="1" dirty="0"/>
              <a:t>4-week roadmap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D1C314-98A9-301B-0346-9ED96E16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45313"/>
              </p:ext>
            </p:extLst>
          </p:nvPr>
        </p:nvGraphicFramePr>
        <p:xfrm>
          <a:off x="719999" y="1793826"/>
          <a:ext cx="7587093" cy="189477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529031">
                  <a:extLst>
                    <a:ext uri="{9D8B030D-6E8A-4147-A177-3AD203B41FA5}">
                      <a16:colId xmlns:a16="http://schemas.microsoft.com/office/drawing/2014/main" val="1657930730"/>
                    </a:ext>
                  </a:extLst>
                </a:gridCol>
                <a:gridCol w="2529031">
                  <a:extLst>
                    <a:ext uri="{9D8B030D-6E8A-4147-A177-3AD203B41FA5}">
                      <a16:colId xmlns:a16="http://schemas.microsoft.com/office/drawing/2014/main" val="57042403"/>
                    </a:ext>
                  </a:extLst>
                </a:gridCol>
                <a:gridCol w="2529031">
                  <a:extLst>
                    <a:ext uri="{9D8B030D-6E8A-4147-A177-3AD203B41FA5}">
                      <a16:colId xmlns:a16="http://schemas.microsoft.com/office/drawing/2014/main" val="3143564094"/>
                    </a:ext>
                  </a:extLst>
                </a:gridCol>
              </a:tblGrid>
              <a:tr h="318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Week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Focus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Deliverables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5262264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EDA &amp; data assessment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EDA 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1203806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Master Table &amp; ETL logic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 scripts + Data quality 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4372267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Mapping &amp; dashboard planning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Mapping Table + Wireframe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8025196"/>
                  </a:ext>
                </a:extLst>
              </a:tr>
              <a:tr h="621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delivery &amp; reflection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Dashboard link + final presentation + feedback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039828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1: EDA Objectives</a:t>
            </a:r>
            <a:r>
              <a:rPr lang="en-US" sz="1800" dirty="0">
                <a:effectLst/>
              </a:rPr>
              <a:t> </a:t>
            </a:r>
            <a:endParaRPr sz="1800" dirty="0"/>
          </a:p>
        </p:txBody>
      </p:sp>
      <p:grpSp>
        <p:nvGrpSpPr>
          <p:cNvPr id="5949" name="Google Shape;5949;p45"/>
          <p:cNvGrpSpPr/>
          <p:nvPr/>
        </p:nvGrpSpPr>
        <p:grpSpPr>
          <a:xfrm>
            <a:off x="3983543" y="3160247"/>
            <a:ext cx="471612" cy="367303"/>
            <a:chOff x="3748514" y="3575386"/>
            <a:chExt cx="471612" cy="367303"/>
          </a:xfrm>
        </p:grpSpPr>
        <p:grpSp>
          <p:nvGrpSpPr>
            <p:cNvPr id="5950" name="Google Shape;5950;p45"/>
            <p:cNvGrpSpPr/>
            <p:nvPr/>
          </p:nvGrpSpPr>
          <p:grpSpPr>
            <a:xfrm>
              <a:off x="3748514" y="3575386"/>
              <a:ext cx="392455" cy="291829"/>
              <a:chOff x="2137463" y="4327925"/>
              <a:chExt cx="254775" cy="189450"/>
            </a:xfrm>
          </p:grpSpPr>
          <p:sp>
            <p:nvSpPr>
              <p:cNvPr id="5951" name="Google Shape;5951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5" name="Google Shape;5955;p45"/>
            <p:cNvSpPr/>
            <p:nvPr/>
          </p:nvSpPr>
          <p:spPr>
            <a:xfrm>
              <a:off x="4066218" y="372954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3" name="Google Shape;5963;p45"/>
          <p:cNvGrpSpPr/>
          <p:nvPr/>
        </p:nvGrpSpPr>
        <p:grpSpPr>
          <a:xfrm>
            <a:off x="3962979" y="1343466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2043242"/>
            <a:ext cx="7704000" cy="145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/>
              <a:t>Summarize the dataset structure, attribute types, and row counts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/>
              <a:t>Detect all the missing values, duplicates, and outliers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/>
              <a:t>Explore multiple distributions, trends, and relationships with the help of histograms, box plots, heatmaps, and line charts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/>
              <a:t>Produce actionable observations to guide Week 2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63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Google Shape;5564;p43"/>
          <p:cNvSpPr/>
          <p:nvPr/>
        </p:nvSpPr>
        <p:spPr>
          <a:xfrm>
            <a:off x="922146" y="2795431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 Data Health Checklist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6509672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PostgreSQL </a:t>
            </a:r>
            <a:r>
              <a:rPr lang="en-US" dirty="0"/>
              <a:t>to read metadata </a:t>
            </a:r>
            <a:r>
              <a:rPr lang="en" dirty="0"/>
              <a:t> </a:t>
            </a:r>
            <a:endParaRPr dirty="0"/>
          </a:p>
        </p:txBody>
      </p:sp>
      <p:sp>
        <p:nvSpPr>
          <p:cNvPr id="5570" name="Google Shape;5570;p43"/>
          <p:cNvSpPr txBox="1">
            <a:spLocks noGrp="1"/>
          </p:cNvSpPr>
          <p:nvPr>
            <p:ph type="subTitle" idx="1"/>
          </p:nvPr>
        </p:nvSpPr>
        <p:spPr>
          <a:xfrm>
            <a:off x="1243596" y="1365688"/>
            <a:ext cx="5583623" cy="1243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information_schema.columns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COUNT(*)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COUNT(NULL)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row‑level diagnostics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828800" y="2762891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issues found:</a:t>
            </a:r>
            <a:endParaRPr dirty="0"/>
          </a:p>
        </p:txBody>
      </p:sp>
      <p:sp>
        <p:nvSpPr>
          <p:cNvPr id="5575" name="Google Shape;5575;p43"/>
          <p:cNvSpPr txBox="1">
            <a:spLocks noGrp="1"/>
          </p:cNvSpPr>
          <p:nvPr>
            <p:ph type="subTitle" idx="8"/>
          </p:nvPr>
        </p:nvSpPr>
        <p:spPr>
          <a:xfrm>
            <a:off x="1682236" y="3276116"/>
            <a:ext cx="6625718" cy="191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5725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41 % NULL values in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learner_raw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(degree, major, institution)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57250" algn="l"/>
              </a:tabLst>
            </a:pP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186 duplicates in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learneropportunity_raw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857250" algn="l"/>
              </a:tabLst>
            </a:pP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6 duplicate rows in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marketing_campaign_raw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67136" y="1421379"/>
            <a:ext cx="815100" cy="539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924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68024-E776-ED0F-EA24-251296B9A409}"/>
              </a:ext>
            </a:extLst>
          </p:cNvPr>
          <p:cNvSpPr txBox="1"/>
          <p:nvPr/>
        </p:nvSpPr>
        <p:spPr>
          <a:xfrm>
            <a:off x="1928525" y="2429752"/>
            <a:ext cx="5293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duplicate rows in 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1: Summary Statistics &amp; Outlier Detection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3962979" y="1343466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1884835"/>
            <a:ext cx="4924055" cy="258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Calculated key metrics: MIN, MAX, MEAN, MEDIAN, STDDEV on numerical fields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Example: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Campaign Reach peaked at 141M+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Cost Per Result outliers beyond 5.0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Used Interquartile Range (IQR) method to flag outliers on age, cohort size, reach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IQR → values beyond Q₁ − 1.5 × IQR or Q₃ + 1.5 × IQR considered anomalous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CD584-B6A7-B981-AFCD-5BFE19DE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92" y="1771063"/>
            <a:ext cx="2811034" cy="253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6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1: Python‑Based Visual Insights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6495041" y="1399628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1669110"/>
            <a:ext cx="4280448" cy="186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Visualized metrics using Python (pandas + matplotlib/seaborn):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Histograms (Age distribution, Reach spread)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Box plots (Cohort size, Cost Per Result)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Line charts (Monthly enrollment trends from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cognito_raw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Heatmaps (Correlation among numeric dimensions)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Visual findings helped frame transformation strategy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2AEF9-52AC-292E-B5DD-48E6FC64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48" y="2225698"/>
            <a:ext cx="3466279" cy="1775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1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1: Key Findings &amp; Impacts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2658126" y="3426546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0" y="1559188"/>
            <a:ext cx="4257037" cy="186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Missing data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Significant nulls affecting cohort and campaign attributes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Outliers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Extreme cost and size measures indicating campaigns with anomalies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Duplicates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Risk of skewing aggregate metrics or join logic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Conclusion: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Robust cleaning and standardization essential for Week 2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F679-3CFF-985C-67A1-9265483F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07" y="1473271"/>
            <a:ext cx="3159528" cy="283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1689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 2: Master Table Creation</a:t>
            </a:r>
            <a:r>
              <a:rPr lang="en-US" sz="1200" dirty="0">
                <a:effectLst/>
              </a:rPr>
              <a:t> </a:t>
            </a:r>
            <a:endParaRPr dirty="0"/>
          </a:p>
        </p:txBody>
      </p:sp>
      <p:grpSp>
        <p:nvGrpSpPr>
          <p:cNvPr id="5963" name="Google Shape;5963;p45"/>
          <p:cNvGrpSpPr/>
          <p:nvPr/>
        </p:nvGrpSpPr>
        <p:grpSpPr>
          <a:xfrm>
            <a:off x="6286927" y="675806"/>
            <a:ext cx="471612" cy="376053"/>
            <a:chOff x="3748514" y="1289386"/>
            <a:chExt cx="471612" cy="376053"/>
          </a:xfrm>
        </p:grpSpPr>
        <p:grpSp>
          <p:nvGrpSpPr>
            <p:cNvPr id="5964" name="Google Shape;5964;p45"/>
            <p:cNvGrpSpPr/>
            <p:nvPr/>
          </p:nvGrpSpPr>
          <p:grpSpPr>
            <a:xfrm>
              <a:off x="3748514" y="1289386"/>
              <a:ext cx="392455" cy="291829"/>
              <a:chOff x="2137463" y="4327925"/>
              <a:chExt cx="254775" cy="189450"/>
            </a:xfrm>
          </p:grpSpPr>
          <p:sp>
            <p:nvSpPr>
              <p:cNvPr id="5965" name="Google Shape;5965;p45"/>
              <p:cNvSpPr/>
              <p:nvPr/>
            </p:nvSpPr>
            <p:spPr>
              <a:xfrm>
                <a:off x="2140388" y="4330825"/>
                <a:ext cx="22002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7345" extrusionOk="0">
                    <a:moveTo>
                      <a:pt x="323" y="1"/>
                    </a:moveTo>
                    <a:cubicBezTo>
                      <a:pt x="145" y="1"/>
                      <a:pt x="1" y="145"/>
                      <a:pt x="1" y="329"/>
                    </a:cubicBezTo>
                    <a:lnTo>
                      <a:pt x="445" y="7344"/>
                    </a:lnTo>
                    <a:lnTo>
                      <a:pt x="8801" y="7344"/>
                    </a:lnTo>
                    <a:lnTo>
                      <a:pt x="7745" y="1396"/>
                    </a:lnTo>
                    <a:cubicBezTo>
                      <a:pt x="7700" y="1124"/>
                      <a:pt x="7461" y="924"/>
                      <a:pt x="7183" y="924"/>
                    </a:cubicBezTo>
                    <a:lnTo>
                      <a:pt x="4882" y="924"/>
                    </a:lnTo>
                    <a:lnTo>
                      <a:pt x="4882" y="329"/>
                    </a:lnTo>
                    <a:cubicBezTo>
                      <a:pt x="4882" y="145"/>
                      <a:pt x="4737" y="1"/>
                      <a:pt x="4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45"/>
              <p:cNvSpPr/>
              <p:nvPr/>
            </p:nvSpPr>
            <p:spPr>
              <a:xfrm>
                <a:off x="2137463" y="4327925"/>
                <a:ext cx="226700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7578" extrusionOk="0">
                    <a:moveTo>
                      <a:pt x="4682" y="234"/>
                    </a:moveTo>
                    <a:cubicBezTo>
                      <a:pt x="4798" y="234"/>
                      <a:pt x="4887" y="323"/>
                      <a:pt x="4887" y="445"/>
                    </a:cubicBezTo>
                    <a:lnTo>
                      <a:pt x="4887" y="1156"/>
                    </a:lnTo>
                    <a:lnTo>
                      <a:pt x="7306" y="1156"/>
                    </a:lnTo>
                    <a:cubicBezTo>
                      <a:pt x="7528" y="1156"/>
                      <a:pt x="7717" y="1318"/>
                      <a:pt x="7761" y="1540"/>
                    </a:cubicBezTo>
                    <a:lnTo>
                      <a:pt x="8790" y="7349"/>
                    </a:lnTo>
                    <a:lnTo>
                      <a:pt x="679" y="7349"/>
                    </a:lnTo>
                    <a:lnTo>
                      <a:pt x="240" y="445"/>
                    </a:lnTo>
                    <a:cubicBezTo>
                      <a:pt x="240" y="323"/>
                      <a:pt x="329" y="234"/>
                      <a:pt x="451" y="234"/>
                    </a:cubicBezTo>
                    <a:close/>
                    <a:moveTo>
                      <a:pt x="451" y="0"/>
                    </a:moveTo>
                    <a:cubicBezTo>
                      <a:pt x="207" y="0"/>
                      <a:pt x="1" y="200"/>
                      <a:pt x="1" y="450"/>
                    </a:cubicBezTo>
                    <a:lnTo>
                      <a:pt x="457" y="7577"/>
                    </a:lnTo>
                    <a:lnTo>
                      <a:pt x="9068" y="7577"/>
                    </a:lnTo>
                    <a:lnTo>
                      <a:pt x="7989" y="1501"/>
                    </a:lnTo>
                    <a:cubicBezTo>
                      <a:pt x="7934" y="1168"/>
                      <a:pt x="7650" y="923"/>
                      <a:pt x="7306" y="923"/>
                    </a:cubicBezTo>
                    <a:lnTo>
                      <a:pt x="5126" y="923"/>
                    </a:lnTo>
                    <a:lnTo>
                      <a:pt x="5126" y="445"/>
                    </a:lnTo>
                    <a:cubicBezTo>
                      <a:pt x="5126" y="200"/>
                      <a:pt x="4926" y="0"/>
                      <a:pt x="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45"/>
              <p:cNvSpPr/>
              <p:nvPr/>
            </p:nvSpPr>
            <p:spPr>
              <a:xfrm>
                <a:off x="2154288" y="4377525"/>
                <a:ext cx="2356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82" extrusionOk="0">
                    <a:moveTo>
                      <a:pt x="1602" y="1"/>
                    </a:moveTo>
                    <a:cubicBezTo>
                      <a:pt x="1335" y="1"/>
                      <a:pt x="1096" y="190"/>
                      <a:pt x="1040" y="462"/>
                    </a:cubicBezTo>
                    <a:lnTo>
                      <a:pt x="1" y="5482"/>
                    </a:lnTo>
                    <a:lnTo>
                      <a:pt x="8356" y="5482"/>
                    </a:lnTo>
                    <a:lnTo>
                      <a:pt x="9345" y="696"/>
                    </a:lnTo>
                    <a:cubicBezTo>
                      <a:pt x="9423" y="334"/>
                      <a:pt x="9151" y="1"/>
                      <a:pt x="8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8" name="Google Shape;5968;p45"/>
              <p:cNvSpPr/>
              <p:nvPr/>
            </p:nvSpPr>
            <p:spPr>
              <a:xfrm>
                <a:off x="2150813" y="4374200"/>
                <a:ext cx="2414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727" extrusionOk="0">
                    <a:moveTo>
                      <a:pt x="8934" y="250"/>
                    </a:moveTo>
                    <a:cubicBezTo>
                      <a:pt x="9073" y="250"/>
                      <a:pt x="9201" y="306"/>
                      <a:pt x="9290" y="417"/>
                    </a:cubicBezTo>
                    <a:cubicBezTo>
                      <a:pt x="9373" y="523"/>
                      <a:pt x="9407" y="662"/>
                      <a:pt x="9379" y="801"/>
                    </a:cubicBezTo>
                    <a:lnTo>
                      <a:pt x="8400" y="5498"/>
                    </a:lnTo>
                    <a:lnTo>
                      <a:pt x="284" y="5498"/>
                    </a:lnTo>
                    <a:lnTo>
                      <a:pt x="1296" y="623"/>
                    </a:lnTo>
                    <a:cubicBezTo>
                      <a:pt x="1346" y="406"/>
                      <a:pt x="1535" y="250"/>
                      <a:pt x="1752" y="250"/>
                    </a:cubicBezTo>
                    <a:close/>
                    <a:moveTo>
                      <a:pt x="1757" y="0"/>
                    </a:moveTo>
                    <a:cubicBezTo>
                      <a:pt x="1429" y="0"/>
                      <a:pt x="1146" y="239"/>
                      <a:pt x="1074" y="556"/>
                    </a:cubicBezTo>
                    <a:lnTo>
                      <a:pt x="1" y="5726"/>
                    </a:lnTo>
                    <a:lnTo>
                      <a:pt x="8595" y="5726"/>
                    </a:lnTo>
                    <a:lnTo>
                      <a:pt x="9612" y="834"/>
                    </a:lnTo>
                    <a:cubicBezTo>
                      <a:pt x="9657" y="634"/>
                      <a:pt x="9607" y="417"/>
                      <a:pt x="9473" y="262"/>
                    </a:cubicBezTo>
                    <a:cubicBezTo>
                      <a:pt x="9334" y="89"/>
                      <a:pt x="9145" y="0"/>
                      <a:pt x="8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9" name="Google Shape;5969;p45"/>
            <p:cNvSpPr/>
            <p:nvPr/>
          </p:nvSpPr>
          <p:spPr>
            <a:xfrm>
              <a:off x="4066218" y="1452298"/>
              <a:ext cx="153908" cy="213140"/>
            </a:xfrm>
            <a:custGeom>
              <a:avLst/>
              <a:gdLst/>
              <a:ahLst/>
              <a:cxnLst/>
              <a:rect l="l" t="t" r="r" b="b"/>
              <a:pathLst>
                <a:path w="6961" h="9640" extrusionOk="0">
                  <a:moveTo>
                    <a:pt x="1" y="0"/>
                  </a:moveTo>
                  <a:lnTo>
                    <a:pt x="985" y="8311"/>
                  </a:lnTo>
                  <a:lnTo>
                    <a:pt x="2708" y="6021"/>
                  </a:lnTo>
                  <a:lnTo>
                    <a:pt x="4637" y="9640"/>
                  </a:lnTo>
                  <a:lnTo>
                    <a:pt x="6544" y="8333"/>
                  </a:lnTo>
                  <a:lnTo>
                    <a:pt x="3953" y="5181"/>
                  </a:lnTo>
                  <a:lnTo>
                    <a:pt x="6961" y="47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946;p45">
            <a:extLst>
              <a:ext uri="{FF2B5EF4-FFF2-40B4-BE49-F238E27FC236}">
                <a16:creationId xmlns:a16="http://schemas.microsoft.com/office/drawing/2014/main" id="{4BB52E7C-C019-CA60-F08C-4CC36CB93488}"/>
              </a:ext>
            </a:extLst>
          </p:cNvPr>
          <p:cNvSpPr txBox="1">
            <a:spLocks/>
          </p:cNvSpPr>
          <p:nvPr/>
        </p:nvSpPr>
        <p:spPr>
          <a:xfrm>
            <a:off x="720001" y="1385846"/>
            <a:ext cx="4263172" cy="31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Built a unified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master_table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merging six datasets:</a:t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learner_raw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opportunity_raw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cohort_raw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learneropportunity_raw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cognito_raw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marketing_campaign_raw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Included normalized columns: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learner_id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opportunity_id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cohort_code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Timestamps converted to readable dates (e.g.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Defined columns with constraints (NOT NULL, PRIMARY KEY) and indexes on frequently used join keys</a:t>
            </a: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6E24B-8143-457A-E2F4-EE50D43C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71" y="1248506"/>
            <a:ext cx="2942735" cy="331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1113</Words>
  <Application>Microsoft Macintosh PowerPoint</Application>
  <PresentationFormat>On-screen Show (16:9)</PresentationFormat>
  <Paragraphs>169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Times New Roman</vt:lpstr>
      <vt:lpstr>Inter</vt:lpstr>
      <vt:lpstr>Calibri</vt:lpstr>
      <vt:lpstr>Arial</vt:lpstr>
      <vt:lpstr>Courier New</vt:lpstr>
      <vt:lpstr>Barlow Semi Condensed</vt:lpstr>
      <vt:lpstr>Nunito Light</vt:lpstr>
      <vt:lpstr>Symbol</vt:lpstr>
      <vt:lpstr>Technology Thesis Defense: How is Google search affecting our intelligence? by Slidesgo</vt:lpstr>
      <vt:lpstr>Project Overview</vt:lpstr>
      <vt:lpstr>Data Analyst Intern – Excelerate </vt:lpstr>
      <vt:lpstr>Internship Timeline</vt:lpstr>
      <vt:lpstr>Week 1: EDA Objectives </vt:lpstr>
      <vt:lpstr>Week 1: Data Health Checklist</vt:lpstr>
      <vt:lpstr>Week 1: Summary Statistics &amp; Outlier Detection </vt:lpstr>
      <vt:lpstr>Week 1: Python‑Based Visual Insights </vt:lpstr>
      <vt:lpstr>Week 1: Key Findings &amp; Impacts </vt:lpstr>
      <vt:lpstr>Week 2: Master Table Creation </vt:lpstr>
      <vt:lpstr>PowerPoint Presentation</vt:lpstr>
      <vt:lpstr>Week 2: Addressing Data Quality </vt:lpstr>
      <vt:lpstr>Week 2: Validation Methodology </vt:lpstr>
      <vt:lpstr>Week 2: Summary Table of Cleaning Logic </vt:lpstr>
      <vt:lpstr>Week 3: Mapping Table Structure </vt:lpstr>
      <vt:lpstr>Week 3: KPI Definition </vt:lpstr>
      <vt:lpstr>Week 3: Wireframe Design Principles </vt:lpstr>
      <vt:lpstr>Week 3: Visual Rationale &amp; Feedback </vt:lpstr>
      <vt:lpstr>Week 4: Deliverables </vt:lpstr>
      <vt:lpstr>Week 4: Dashboard Features Screenshot </vt:lpstr>
      <vt:lpstr>More screenshots that show interactiveness</vt:lpstr>
      <vt:lpstr>Lessons Learned &amp; Outcomes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cp:lastModifiedBy>Microsoft Office User</cp:lastModifiedBy>
  <cp:revision>3</cp:revision>
  <dcterms:modified xsi:type="dcterms:W3CDTF">2025-08-03T13:16:59Z</dcterms:modified>
</cp:coreProperties>
</file>