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9" r:id="rId3"/>
    <p:sldId id="311" r:id="rId4"/>
    <p:sldId id="314" r:id="rId5"/>
    <p:sldId id="316" r:id="rId6"/>
    <p:sldId id="313" r:id="rId7"/>
    <p:sldId id="312" r:id="rId8"/>
    <p:sldId id="315" r:id="rId9"/>
    <p:sldId id="27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anose="020B0604020202020204" charset="0"/>
      <p:regular r:id="rId16"/>
      <p:bold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PT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tasham Afzal" initials="AA" lastIdx="1" clrIdx="0">
    <p:extLst>
      <p:ext uri="{19B8F6BF-5375-455C-9EA6-DF929625EA0E}">
        <p15:presenceInfo xmlns:p15="http://schemas.microsoft.com/office/powerpoint/2012/main" userId="Ahtasham Afz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FAB8A-A0D0-4E0C-B666-A669B80C6C4A}">
  <a:tblStyle styleId="{281FAB8A-A0D0-4E0C-B666-A669B80C6C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53263F-E443-4919-B566-09EB694C42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5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88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20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57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8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085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304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176000"/>
            <a:ext cx="6551400" cy="20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50" y="3364425"/>
            <a:ext cx="58554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65350" y="336442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6201250" y="-2117950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>
            <a:spLocks noGrp="1"/>
          </p:cNvSpPr>
          <p:nvPr>
            <p:ph type="title"/>
          </p:nvPr>
        </p:nvSpPr>
        <p:spPr>
          <a:xfrm>
            <a:off x="2135550" y="1538050"/>
            <a:ext cx="4872900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subTitle" idx="1"/>
          </p:nvPr>
        </p:nvSpPr>
        <p:spPr>
          <a:xfrm>
            <a:off x="2355975" y="2685525"/>
            <a:ext cx="4432200" cy="650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6933075" y="2035475"/>
            <a:ext cx="6032100" cy="60321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9"/>
          <p:cNvSpPr/>
          <p:nvPr/>
        </p:nvSpPr>
        <p:spPr>
          <a:xfrm>
            <a:off x="-3781400" y="-3063575"/>
            <a:ext cx="6753300" cy="67533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0"/>
          <p:cNvSpPr txBox="1">
            <a:spLocks noGrp="1"/>
          </p:cNvSpPr>
          <p:nvPr>
            <p:ph type="title" hasCustomPrompt="1"/>
          </p:nvPr>
        </p:nvSpPr>
        <p:spPr>
          <a:xfrm>
            <a:off x="713225" y="913350"/>
            <a:ext cx="3576300" cy="76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7" name="Google Shape;1177;p30"/>
          <p:cNvSpPr txBox="1">
            <a:spLocks noGrp="1"/>
          </p:cNvSpPr>
          <p:nvPr>
            <p:ph type="subTitle" idx="1"/>
          </p:nvPr>
        </p:nvSpPr>
        <p:spPr>
          <a:xfrm>
            <a:off x="713225" y="1922370"/>
            <a:ext cx="3576300" cy="37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78" name="Google Shape;1178;p30"/>
          <p:cNvSpPr txBox="1">
            <a:spLocks noGrp="1"/>
          </p:cNvSpPr>
          <p:nvPr>
            <p:ph type="title" idx="2" hasCustomPrompt="1"/>
          </p:nvPr>
        </p:nvSpPr>
        <p:spPr>
          <a:xfrm>
            <a:off x="2783838" y="2845950"/>
            <a:ext cx="3576300" cy="76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9" name="Google Shape;1179;p30"/>
          <p:cNvSpPr txBox="1">
            <a:spLocks noGrp="1"/>
          </p:cNvSpPr>
          <p:nvPr>
            <p:ph type="subTitle" idx="3"/>
          </p:nvPr>
        </p:nvSpPr>
        <p:spPr>
          <a:xfrm>
            <a:off x="2783838" y="3857544"/>
            <a:ext cx="3576300" cy="37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80" name="Google Shape;1180;p30"/>
          <p:cNvSpPr txBox="1">
            <a:spLocks noGrp="1"/>
          </p:cNvSpPr>
          <p:nvPr>
            <p:ph type="title" idx="4" hasCustomPrompt="1"/>
          </p:nvPr>
        </p:nvSpPr>
        <p:spPr>
          <a:xfrm>
            <a:off x="4854475" y="913350"/>
            <a:ext cx="3576300" cy="768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1" name="Google Shape;1181;p30"/>
          <p:cNvSpPr txBox="1">
            <a:spLocks noGrp="1"/>
          </p:cNvSpPr>
          <p:nvPr>
            <p:ph type="subTitle" idx="5"/>
          </p:nvPr>
        </p:nvSpPr>
        <p:spPr>
          <a:xfrm>
            <a:off x="4854475" y="1927497"/>
            <a:ext cx="3576300" cy="372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82" name="Google Shape;1182;p30"/>
          <p:cNvSpPr/>
          <p:nvPr/>
        </p:nvSpPr>
        <p:spPr>
          <a:xfrm>
            <a:off x="5073325" y="-25523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3" name="Google Shape;1183;p30"/>
          <p:cNvSpPr/>
          <p:nvPr/>
        </p:nvSpPr>
        <p:spPr>
          <a:xfrm>
            <a:off x="1019088" y="372137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33"/>
          <p:cNvGrpSpPr/>
          <p:nvPr/>
        </p:nvGrpSpPr>
        <p:grpSpPr>
          <a:xfrm rot="-720667">
            <a:off x="5884688" y="-1027583"/>
            <a:ext cx="3701159" cy="2946932"/>
            <a:chOff x="6007225" y="-933972"/>
            <a:chExt cx="3701187" cy="2946953"/>
          </a:xfrm>
        </p:grpSpPr>
        <p:sp>
          <p:nvSpPr>
            <p:cNvPr id="1283" name="Google Shape;1283;p33"/>
            <p:cNvSpPr/>
            <p:nvPr/>
          </p:nvSpPr>
          <p:spPr>
            <a:xfrm>
              <a:off x="8729100" y="1485550"/>
              <a:ext cx="60300" cy="6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84" name="Google Shape;1284;p33"/>
            <p:cNvGrpSpPr/>
            <p:nvPr/>
          </p:nvGrpSpPr>
          <p:grpSpPr>
            <a:xfrm>
              <a:off x="6007225" y="-933972"/>
              <a:ext cx="3701187" cy="2946953"/>
              <a:chOff x="6007225" y="-933972"/>
              <a:chExt cx="3701187" cy="2946953"/>
            </a:xfrm>
          </p:grpSpPr>
          <p:grpSp>
            <p:nvGrpSpPr>
              <p:cNvPr id="1285" name="Google Shape;1285;p33"/>
              <p:cNvGrpSpPr/>
              <p:nvPr/>
            </p:nvGrpSpPr>
            <p:grpSpPr>
              <a:xfrm rot="3188769">
                <a:off x="7054543" y="-192525"/>
                <a:ext cx="2585515" cy="1464059"/>
                <a:chOff x="87900" y="-332975"/>
                <a:chExt cx="2585411" cy="1464000"/>
              </a:xfrm>
            </p:grpSpPr>
            <p:sp>
              <p:nvSpPr>
                <p:cNvPr id="1286" name="Google Shape;1286;p33"/>
                <p:cNvSpPr/>
                <p:nvPr/>
              </p:nvSpPr>
              <p:spPr>
                <a:xfrm>
                  <a:off x="1599802" y="-332975"/>
                  <a:ext cx="1073509" cy="54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5" h="20662" fill="none" extrusionOk="0">
                      <a:moveTo>
                        <a:pt x="40844" y="0"/>
                      </a:moveTo>
                      <a:lnTo>
                        <a:pt x="20566" y="3630"/>
                      </a:lnTo>
                      <a:lnTo>
                        <a:pt x="18146" y="17446"/>
                      </a:lnTo>
                      <a:lnTo>
                        <a:pt x="6017" y="20661"/>
                      </a:lnTo>
                      <a:lnTo>
                        <a:pt x="0" y="4234"/>
                      </a:lnTo>
                      <a:lnTo>
                        <a:pt x="20566" y="363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7" name="Google Shape;1287;p33"/>
                <p:cNvSpPr/>
                <p:nvPr/>
              </p:nvSpPr>
              <p:spPr>
                <a:xfrm>
                  <a:off x="278682" y="-237597"/>
                  <a:ext cx="2264132" cy="11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6" h="41959" fill="none" extrusionOk="0">
                      <a:moveTo>
                        <a:pt x="50267" y="605"/>
                      </a:moveTo>
                      <a:lnTo>
                        <a:pt x="37024" y="14963"/>
                      </a:lnTo>
                      <a:lnTo>
                        <a:pt x="20056" y="31262"/>
                      </a:lnTo>
                      <a:lnTo>
                        <a:pt x="0" y="29766"/>
                      </a:lnTo>
                      <a:lnTo>
                        <a:pt x="414" y="41959"/>
                      </a:lnTo>
                      <a:lnTo>
                        <a:pt x="20056" y="31262"/>
                      </a:lnTo>
                      <a:lnTo>
                        <a:pt x="43136" y="29511"/>
                      </a:lnTo>
                      <a:lnTo>
                        <a:pt x="37024" y="14963"/>
                      </a:lnTo>
                      <a:lnTo>
                        <a:pt x="56284" y="17032"/>
                      </a:lnTo>
                      <a:lnTo>
                        <a:pt x="70833" y="1"/>
                      </a:lnTo>
                      <a:lnTo>
                        <a:pt x="86145" y="369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8" name="Google Shape;1288;p33"/>
                <p:cNvSpPr/>
                <p:nvPr/>
              </p:nvSpPr>
              <p:spPr>
                <a:xfrm>
                  <a:off x="112999" y="584039"/>
                  <a:ext cx="692807" cy="5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0" h="19961" fill="none" extrusionOk="0">
                      <a:moveTo>
                        <a:pt x="26360" y="0"/>
                      </a:moveTo>
                      <a:lnTo>
                        <a:pt x="24800" y="9296"/>
                      </a:lnTo>
                      <a:lnTo>
                        <a:pt x="6718" y="10697"/>
                      </a:lnTo>
                      <a:lnTo>
                        <a:pt x="1" y="1996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89" name="Google Shape;1289;p33"/>
                <p:cNvSpPr/>
                <p:nvPr/>
              </p:nvSpPr>
              <p:spPr>
                <a:xfrm>
                  <a:off x="764795" y="538019"/>
                  <a:ext cx="646786" cy="29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9" h="11047" fill="none" extrusionOk="0">
                      <a:moveTo>
                        <a:pt x="0" y="11047"/>
                      </a:moveTo>
                      <a:lnTo>
                        <a:pt x="2460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290" name="Google Shape;1290;p33"/>
                <p:cNvGrpSpPr/>
                <p:nvPr/>
              </p:nvGrpSpPr>
              <p:grpSpPr>
                <a:xfrm>
                  <a:off x="87900" y="-262197"/>
                  <a:ext cx="2505918" cy="1393222"/>
                  <a:chOff x="87900" y="-262197"/>
                  <a:chExt cx="2505918" cy="1393222"/>
                </a:xfrm>
              </p:grpSpPr>
              <p:sp>
                <p:nvSpPr>
                  <p:cNvPr id="1291" name="Google Shape;1291;p33"/>
                  <p:cNvSpPr/>
                  <p:nvPr/>
                </p:nvSpPr>
                <p:spPr>
                  <a:xfrm>
                    <a:off x="2052432" y="91089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8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4" y="1493"/>
                          <a:pt x="641" y="1685"/>
                          <a:pt x="973" y="1685"/>
                        </a:cubicBezTo>
                        <a:cubicBezTo>
                          <a:pt x="1075" y="1685"/>
                          <a:pt x="1177" y="1666"/>
                          <a:pt x="1274" y="1629"/>
                        </a:cubicBezTo>
                        <a:cubicBezTo>
                          <a:pt x="1720" y="1438"/>
                          <a:pt x="1911" y="961"/>
                          <a:pt x="1720" y="515"/>
                        </a:cubicBezTo>
                        <a:cubicBezTo>
                          <a:pt x="1600" y="203"/>
                          <a:pt x="1300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2" name="Google Shape;1292;p33"/>
                  <p:cNvSpPr/>
                  <p:nvPr/>
                </p:nvSpPr>
                <p:spPr>
                  <a:xfrm>
                    <a:off x="1578882" y="-242406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38" y="0"/>
                        </a:moveTo>
                        <a:cubicBezTo>
                          <a:pt x="837" y="0"/>
                          <a:pt x="735" y="18"/>
                          <a:pt x="637" y="56"/>
                        </a:cubicBezTo>
                        <a:cubicBezTo>
                          <a:pt x="191" y="247"/>
                          <a:pt x="0" y="725"/>
                          <a:pt x="160" y="1170"/>
                        </a:cubicBezTo>
                        <a:cubicBezTo>
                          <a:pt x="305" y="1486"/>
                          <a:pt x="617" y="1672"/>
                          <a:pt x="955" y="1672"/>
                        </a:cubicBezTo>
                        <a:cubicBezTo>
                          <a:pt x="1060" y="1672"/>
                          <a:pt x="1168" y="1654"/>
                          <a:pt x="1274" y="1616"/>
                        </a:cubicBezTo>
                        <a:cubicBezTo>
                          <a:pt x="1688" y="1425"/>
                          <a:pt x="1911" y="948"/>
                          <a:pt x="1720" y="502"/>
                        </a:cubicBezTo>
                        <a:cubicBezTo>
                          <a:pt x="1574" y="186"/>
                          <a:pt x="1262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3" name="Google Shape;1293;p33"/>
                  <p:cNvSpPr/>
                  <p:nvPr/>
                </p:nvSpPr>
                <p:spPr>
                  <a:xfrm>
                    <a:off x="1231643" y="139606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55" y="0"/>
                        </a:moveTo>
                        <a:cubicBezTo>
                          <a:pt x="848" y="0"/>
                          <a:pt x="740" y="22"/>
                          <a:pt x="638" y="70"/>
                        </a:cubicBezTo>
                        <a:cubicBezTo>
                          <a:pt x="192" y="229"/>
                          <a:pt x="1" y="738"/>
                          <a:pt x="192" y="1152"/>
                        </a:cubicBezTo>
                        <a:cubicBezTo>
                          <a:pt x="314" y="1493"/>
                          <a:pt x="622" y="1685"/>
                          <a:pt x="960" y="1685"/>
                        </a:cubicBezTo>
                        <a:cubicBezTo>
                          <a:pt x="1063" y="1685"/>
                          <a:pt x="1170" y="1667"/>
                          <a:pt x="1274" y="1630"/>
                        </a:cubicBezTo>
                        <a:cubicBezTo>
                          <a:pt x="1688" y="1439"/>
                          <a:pt x="1911" y="961"/>
                          <a:pt x="1720" y="515"/>
                        </a:cubicBezTo>
                        <a:cubicBezTo>
                          <a:pt x="1600" y="204"/>
                          <a:pt x="1282" y="0"/>
                          <a:pt x="9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4" name="Google Shape;1294;p33"/>
                  <p:cNvSpPr/>
                  <p:nvPr/>
                </p:nvSpPr>
                <p:spPr>
                  <a:xfrm>
                    <a:off x="1383107" y="517781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54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29"/>
                          <a:pt x="0" y="738"/>
                          <a:pt x="191" y="1152"/>
                        </a:cubicBezTo>
                        <a:cubicBezTo>
                          <a:pt x="309" y="1481"/>
                          <a:pt x="600" y="1672"/>
                          <a:pt x="924" y="1672"/>
                        </a:cubicBezTo>
                        <a:cubicBezTo>
                          <a:pt x="1038" y="1672"/>
                          <a:pt x="1157" y="1648"/>
                          <a:pt x="1273" y="1598"/>
                        </a:cubicBezTo>
                        <a:cubicBezTo>
                          <a:pt x="1687" y="1439"/>
                          <a:pt x="1910" y="929"/>
                          <a:pt x="1719" y="516"/>
                        </a:cubicBezTo>
                        <a:cubicBezTo>
                          <a:pt x="1599" y="204"/>
                          <a:pt x="1281" y="1"/>
                          <a:pt x="9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5" name="Google Shape;1295;p33"/>
                  <p:cNvSpPr/>
                  <p:nvPr/>
                </p:nvSpPr>
                <p:spPr>
                  <a:xfrm>
                    <a:off x="744715" y="805125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38" y="1"/>
                        </a:moveTo>
                        <a:cubicBezTo>
                          <a:pt x="836" y="1"/>
                          <a:pt x="734" y="19"/>
                          <a:pt x="637" y="56"/>
                        </a:cubicBezTo>
                        <a:cubicBezTo>
                          <a:pt x="191" y="247"/>
                          <a:pt x="0" y="725"/>
                          <a:pt x="159" y="1170"/>
                        </a:cubicBezTo>
                        <a:cubicBezTo>
                          <a:pt x="303" y="1482"/>
                          <a:pt x="609" y="1685"/>
                          <a:pt x="942" y="1685"/>
                        </a:cubicBezTo>
                        <a:cubicBezTo>
                          <a:pt x="1051" y="1685"/>
                          <a:pt x="1163" y="1663"/>
                          <a:pt x="1273" y="1616"/>
                        </a:cubicBezTo>
                        <a:cubicBezTo>
                          <a:pt x="1687" y="1457"/>
                          <a:pt x="1910" y="948"/>
                          <a:pt x="1719" y="534"/>
                        </a:cubicBezTo>
                        <a:cubicBezTo>
                          <a:pt x="1597" y="193"/>
                          <a:pt x="1270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6" name="Google Shape;1296;p33"/>
                  <p:cNvSpPr/>
                  <p:nvPr/>
                </p:nvSpPr>
                <p:spPr>
                  <a:xfrm>
                    <a:off x="256920" y="523642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55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61"/>
                          <a:pt x="0" y="738"/>
                          <a:pt x="159" y="1152"/>
                        </a:cubicBezTo>
                        <a:cubicBezTo>
                          <a:pt x="306" y="1493"/>
                          <a:pt x="620" y="1685"/>
                          <a:pt x="959" y="1685"/>
                        </a:cubicBezTo>
                        <a:cubicBezTo>
                          <a:pt x="1063" y="1685"/>
                          <a:pt x="1169" y="1667"/>
                          <a:pt x="1274" y="1630"/>
                        </a:cubicBezTo>
                        <a:cubicBezTo>
                          <a:pt x="1688" y="1439"/>
                          <a:pt x="1910" y="961"/>
                          <a:pt x="1719" y="515"/>
                        </a:cubicBezTo>
                        <a:cubicBezTo>
                          <a:pt x="1600" y="204"/>
                          <a:pt x="1281" y="1"/>
                          <a:pt x="9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7" name="Google Shape;1297;p33"/>
                  <p:cNvSpPr/>
                  <p:nvPr/>
                </p:nvSpPr>
                <p:spPr>
                  <a:xfrm>
                    <a:off x="87900" y="1086739"/>
                    <a:ext cx="50226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7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3" y="1493"/>
                          <a:pt x="640" y="1685"/>
                          <a:pt x="973" y="1685"/>
                        </a:cubicBezTo>
                        <a:cubicBezTo>
                          <a:pt x="1074" y="1685"/>
                          <a:pt x="1177" y="1667"/>
                          <a:pt x="1274" y="1629"/>
                        </a:cubicBezTo>
                        <a:cubicBezTo>
                          <a:pt x="1720" y="1438"/>
                          <a:pt x="1911" y="961"/>
                          <a:pt x="1752" y="515"/>
                        </a:cubicBezTo>
                        <a:cubicBezTo>
                          <a:pt x="1608" y="204"/>
                          <a:pt x="1302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8" name="Google Shape;1298;p33"/>
                  <p:cNvSpPr/>
                  <p:nvPr/>
                </p:nvSpPr>
                <p:spPr>
                  <a:xfrm>
                    <a:off x="2089253" y="-262197"/>
                    <a:ext cx="79531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32" extrusionOk="0">
                        <a:moveTo>
                          <a:pt x="1521" y="1"/>
                        </a:moveTo>
                        <a:cubicBezTo>
                          <a:pt x="1408" y="1"/>
                          <a:pt x="1293" y="15"/>
                          <a:pt x="1179" y="45"/>
                        </a:cubicBezTo>
                        <a:cubicBezTo>
                          <a:pt x="446" y="236"/>
                          <a:pt x="1" y="1000"/>
                          <a:pt x="192" y="1732"/>
                        </a:cubicBezTo>
                        <a:cubicBezTo>
                          <a:pt x="353" y="2322"/>
                          <a:pt x="920" y="2732"/>
                          <a:pt x="1514" y="2732"/>
                        </a:cubicBezTo>
                        <a:cubicBezTo>
                          <a:pt x="1625" y="2732"/>
                          <a:pt x="1737" y="2717"/>
                          <a:pt x="1847" y="2687"/>
                        </a:cubicBezTo>
                        <a:cubicBezTo>
                          <a:pt x="2579" y="2496"/>
                          <a:pt x="3025" y="1764"/>
                          <a:pt x="2834" y="1032"/>
                        </a:cubicBezTo>
                        <a:cubicBezTo>
                          <a:pt x="2673" y="415"/>
                          <a:pt x="2127" y="1"/>
                          <a:pt x="152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299" name="Google Shape;1299;p33"/>
                  <p:cNvSpPr/>
                  <p:nvPr/>
                </p:nvSpPr>
                <p:spPr>
                  <a:xfrm>
                    <a:off x="2515128" y="-174887"/>
                    <a:ext cx="78690" cy="7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4" h="2723" extrusionOk="0">
                        <a:moveTo>
                          <a:pt x="1460" y="0"/>
                        </a:moveTo>
                        <a:cubicBezTo>
                          <a:pt x="1357" y="0"/>
                          <a:pt x="1252" y="11"/>
                          <a:pt x="1147" y="34"/>
                        </a:cubicBezTo>
                        <a:cubicBezTo>
                          <a:pt x="415" y="225"/>
                          <a:pt x="1" y="989"/>
                          <a:pt x="192" y="1721"/>
                        </a:cubicBezTo>
                        <a:cubicBezTo>
                          <a:pt x="351" y="2333"/>
                          <a:pt x="889" y="2723"/>
                          <a:pt x="1489" y="2723"/>
                        </a:cubicBezTo>
                        <a:cubicBezTo>
                          <a:pt x="1607" y="2723"/>
                          <a:pt x="1727" y="2708"/>
                          <a:pt x="1847" y="2676"/>
                        </a:cubicBezTo>
                        <a:cubicBezTo>
                          <a:pt x="2579" y="2485"/>
                          <a:pt x="2993" y="1753"/>
                          <a:pt x="2802" y="1021"/>
                        </a:cubicBezTo>
                        <a:cubicBezTo>
                          <a:pt x="2639" y="394"/>
                          <a:pt x="2078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00" name="Google Shape;1300;p33"/>
                  <p:cNvSpPr/>
                  <p:nvPr/>
                </p:nvSpPr>
                <p:spPr>
                  <a:xfrm>
                    <a:off x="1716941" y="161184"/>
                    <a:ext cx="79505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2" extrusionOk="0">
                        <a:moveTo>
                          <a:pt x="1520" y="0"/>
                        </a:moveTo>
                        <a:cubicBezTo>
                          <a:pt x="1408" y="0"/>
                          <a:pt x="1293" y="15"/>
                          <a:pt x="1178" y="44"/>
                        </a:cubicBezTo>
                        <a:cubicBezTo>
                          <a:pt x="446" y="235"/>
                          <a:pt x="0" y="1000"/>
                          <a:pt x="191" y="1732"/>
                        </a:cubicBezTo>
                        <a:cubicBezTo>
                          <a:pt x="352" y="2322"/>
                          <a:pt x="920" y="2731"/>
                          <a:pt x="1533" y="2731"/>
                        </a:cubicBezTo>
                        <a:cubicBezTo>
                          <a:pt x="1647" y="2731"/>
                          <a:pt x="1763" y="2717"/>
                          <a:pt x="1878" y="2687"/>
                        </a:cubicBezTo>
                        <a:cubicBezTo>
                          <a:pt x="2611" y="2496"/>
                          <a:pt x="3025" y="1764"/>
                          <a:pt x="2834" y="1031"/>
                        </a:cubicBezTo>
                        <a:cubicBezTo>
                          <a:pt x="2672" y="414"/>
                          <a:pt x="2127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01" name="Google Shape;1301;p33"/>
                  <p:cNvSpPr/>
                  <p:nvPr/>
                </p:nvSpPr>
                <p:spPr>
                  <a:xfrm>
                    <a:off x="760590" y="551843"/>
                    <a:ext cx="79531" cy="71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05" extrusionOk="0">
                        <a:moveTo>
                          <a:pt x="1508" y="1"/>
                        </a:moveTo>
                        <a:cubicBezTo>
                          <a:pt x="1388" y="1"/>
                          <a:pt x="1267" y="16"/>
                          <a:pt x="1147" y="47"/>
                        </a:cubicBezTo>
                        <a:cubicBezTo>
                          <a:pt x="447" y="238"/>
                          <a:pt x="1" y="970"/>
                          <a:pt x="192" y="1703"/>
                        </a:cubicBezTo>
                        <a:cubicBezTo>
                          <a:pt x="352" y="2315"/>
                          <a:pt x="889" y="2704"/>
                          <a:pt x="1489" y="2704"/>
                        </a:cubicBezTo>
                        <a:cubicBezTo>
                          <a:pt x="1607" y="2704"/>
                          <a:pt x="1727" y="2689"/>
                          <a:pt x="1847" y="2658"/>
                        </a:cubicBezTo>
                        <a:cubicBezTo>
                          <a:pt x="2580" y="2467"/>
                          <a:pt x="3025" y="1735"/>
                          <a:pt x="2834" y="1002"/>
                        </a:cubicBezTo>
                        <a:cubicBezTo>
                          <a:pt x="2675" y="390"/>
                          <a:pt x="2115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302" name="Google Shape;1302;p33"/>
                  <p:cNvSpPr/>
                  <p:nvPr/>
                </p:nvSpPr>
                <p:spPr>
                  <a:xfrm>
                    <a:off x="257761" y="836322"/>
                    <a:ext cx="79505" cy="71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4" extrusionOk="0">
                        <a:moveTo>
                          <a:pt x="1537" y="1"/>
                        </a:moveTo>
                        <a:cubicBezTo>
                          <a:pt x="1419" y="1"/>
                          <a:pt x="1298" y="16"/>
                          <a:pt x="1178" y="47"/>
                        </a:cubicBezTo>
                        <a:cubicBezTo>
                          <a:pt x="446" y="238"/>
                          <a:pt x="0" y="970"/>
                          <a:pt x="191" y="1702"/>
                        </a:cubicBezTo>
                        <a:cubicBezTo>
                          <a:pt x="352" y="2320"/>
                          <a:pt x="921" y="2734"/>
                          <a:pt x="1534" y="2734"/>
                        </a:cubicBezTo>
                        <a:cubicBezTo>
                          <a:pt x="1648" y="2734"/>
                          <a:pt x="1764" y="2719"/>
                          <a:pt x="1878" y="2689"/>
                        </a:cubicBezTo>
                        <a:cubicBezTo>
                          <a:pt x="2579" y="2498"/>
                          <a:pt x="3024" y="1734"/>
                          <a:pt x="2833" y="1002"/>
                        </a:cubicBezTo>
                        <a:cubicBezTo>
                          <a:pt x="2674" y="390"/>
                          <a:pt x="2136" y="1"/>
                          <a:pt x="153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sp>
            <p:nvSpPr>
              <p:cNvPr id="1303" name="Google Shape;1303;p33"/>
              <p:cNvSpPr/>
              <p:nvPr/>
            </p:nvSpPr>
            <p:spPr>
              <a:xfrm>
                <a:off x="6575975" y="555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8317150" y="8007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7201950" y="84005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7165350" y="33100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6007225" y="331000"/>
                <a:ext cx="60300" cy="60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308" name="Google Shape;1308;p33"/>
              <p:cNvCxnSpPr>
                <a:stCxn id="1307" idx="7"/>
                <a:endCxn id="1303" idx="6"/>
              </p:cNvCxnSpPr>
              <p:nvPr/>
            </p:nvCxnSpPr>
            <p:spPr>
              <a:xfrm rot="-10079521" flipH="1">
                <a:off x="6091494" y="28437"/>
                <a:ext cx="511901" cy="3686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9" name="Google Shape;1309;p33"/>
              <p:cNvCxnSpPr>
                <a:stCxn id="1303" idx="1"/>
                <a:endCxn id="1306" idx="6"/>
              </p:cNvCxnSpPr>
              <p:nvPr/>
            </p:nvCxnSpPr>
            <p:spPr>
              <a:xfrm rot="721013">
                <a:off x="6561943" y="131693"/>
                <a:ext cx="662825" cy="150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0" name="Google Shape;1310;p33"/>
              <p:cNvCxnSpPr>
                <a:stCxn id="1303" idx="6"/>
                <a:endCxn id="1305" idx="5"/>
              </p:cNvCxnSpPr>
              <p:nvPr/>
            </p:nvCxnSpPr>
            <p:spPr>
              <a:xfrm rot="720000">
                <a:off x="6561058" y="156293"/>
                <a:ext cx="747433" cy="6441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1" name="Google Shape;1311;p33"/>
              <p:cNvCxnSpPr>
                <a:stCxn id="1306" idx="4"/>
                <a:endCxn id="1305" idx="4"/>
              </p:cNvCxnSpPr>
              <p:nvPr/>
            </p:nvCxnSpPr>
            <p:spPr>
              <a:xfrm rot="718568">
                <a:off x="7131108" y="376938"/>
                <a:ext cx="141684" cy="4904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2" name="Google Shape;1312;p33"/>
              <p:cNvCxnSpPr>
                <a:stCxn id="1306" idx="2"/>
              </p:cNvCxnSpPr>
              <p:nvPr/>
            </p:nvCxnSpPr>
            <p:spPr>
              <a:xfrm rot="-10078273" flipH="1">
                <a:off x="7174606" y="261102"/>
                <a:ext cx="454888" cy="1370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3" name="Google Shape;1313;p33"/>
              <p:cNvCxnSpPr>
                <a:stCxn id="1305" idx="2"/>
                <a:endCxn id="1304" idx="6"/>
              </p:cNvCxnSpPr>
              <p:nvPr/>
            </p:nvCxnSpPr>
            <p:spPr>
              <a:xfrm rot="-10078974" flipH="1">
                <a:off x="7217614" y="708988"/>
                <a:ext cx="1144072" cy="27142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4" name="Google Shape;1314;p33"/>
              <p:cNvCxnSpPr>
                <a:stCxn id="1304" idx="4"/>
                <a:endCxn id="1283" idx="5"/>
              </p:cNvCxnSpPr>
              <p:nvPr/>
            </p:nvCxnSpPr>
            <p:spPr>
              <a:xfrm rot="721601">
                <a:off x="8281706" y="913553"/>
                <a:ext cx="564388" cy="5710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5" name="Google Shape;1315;p33"/>
              <p:cNvSpPr/>
              <p:nvPr/>
            </p:nvSpPr>
            <p:spPr>
              <a:xfrm>
                <a:off x="7624750" y="603850"/>
                <a:ext cx="36600" cy="3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316" name="Google Shape;1316;p33"/>
              <p:cNvCxnSpPr>
                <a:stCxn id="1315" idx="6"/>
                <a:endCxn id="1306" idx="5"/>
              </p:cNvCxnSpPr>
              <p:nvPr/>
            </p:nvCxnSpPr>
            <p:spPr>
              <a:xfrm rot="-10078847">
                <a:off x="7174726" y="413285"/>
                <a:ext cx="508548" cy="1576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17" name="Google Shape;1317;p33"/>
          <p:cNvSpPr/>
          <p:nvPr/>
        </p:nvSpPr>
        <p:spPr>
          <a:xfrm>
            <a:off x="826875" y="-258207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8" name="Google Shape;1318;p33"/>
          <p:cNvSpPr/>
          <p:nvPr/>
        </p:nvSpPr>
        <p:spPr>
          <a:xfrm>
            <a:off x="3668350" y="3415400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19" name="Google Shape;1319;p33"/>
          <p:cNvGrpSpPr/>
          <p:nvPr/>
        </p:nvGrpSpPr>
        <p:grpSpPr>
          <a:xfrm rot="-10283071">
            <a:off x="7758720" y="522777"/>
            <a:ext cx="1119208" cy="720947"/>
            <a:chOff x="7714450" y="2073044"/>
            <a:chExt cx="1119226" cy="720958"/>
          </a:xfrm>
        </p:grpSpPr>
        <p:sp>
          <p:nvSpPr>
            <p:cNvPr id="1320" name="Google Shape;1320;p33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22" name="Google Shape;1322;p33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1323" name="Google Shape;1323;p33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330" name="Google Shape;1330;p33"/>
          <p:cNvGrpSpPr/>
          <p:nvPr/>
        </p:nvGrpSpPr>
        <p:grpSpPr>
          <a:xfrm>
            <a:off x="-330975" y="3169189"/>
            <a:ext cx="3667625" cy="2745984"/>
            <a:chOff x="-330975" y="3169189"/>
            <a:chExt cx="3667625" cy="2745984"/>
          </a:xfrm>
        </p:grpSpPr>
        <p:grpSp>
          <p:nvGrpSpPr>
            <p:cNvPr id="1331" name="Google Shape;1331;p33"/>
            <p:cNvGrpSpPr/>
            <p:nvPr/>
          </p:nvGrpSpPr>
          <p:grpSpPr>
            <a:xfrm>
              <a:off x="1281832" y="4020405"/>
              <a:ext cx="913414" cy="880441"/>
              <a:chOff x="763654" y="5826350"/>
              <a:chExt cx="1008071" cy="971575"/>
            </a:xfrm>
          </p:grpSpPr>
          <p:sp>
            <p:nvSpPr>
              <p:cNvPr id="1332" name="Google Shape;1332;p33"/>
              <p:cNvSpPr/>
              <p:nvPr/>
            </p:nvSpPr>
            <p:spPr>
              <a:xfrm>
                <a:off x="814757" y="6134739"/>
                <a:ext cx="923883" cy="635359"/>
              </a:xfrm>
              <a:custGeom>
                <a:avLst/>
                <a:gdLst/>
                <a:ahLst/>
                <a:cxnLst/>
                <a:rect l="l" t="t" r="r" b="b"/>
                <a:pathLst>
                  <a:path w="22277" h="15320" fill="none" extrusionOk="0">
                    <a:moveTo>
                      <a:pt x="6543" y="1"/>
                    </a:moveTo>
                    <a:lnTo>
                      <a:pt x="1" y="15320"/>
                    </a:lnTo>
                    <a:lnTo>
                      <a:pt x="22277" y="9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1086109" y="5858118"/>
                <a:ext cx="41" cy="276663"/>
              </a:xfrm>
              <a:custGeom>
                <a:avLst/>
                <a:gdLst/>
                <a:ahLst/>
                <a:cxnLst/>
                <a:rect l="l" t="t" r="r" b="b"/>
                <a:pathLst>
                  <a:path w="1" h="6671" fill="none" extrusionOk="0">
                    <a:moveTo>
                      <a:pt x="0" y="667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1067571" y="6109607"/>
                <a:ext cx="42385" cy="4238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2" extrusionOk="0">
                    <a:moveTo>
                      <a:pt x="1022" y="511"/>
                    </a:moveTo>
                    <a:cubicBezTo>
                      <a:pt x="1022" y="766"/>
                      <a:pt x="798" y="1022"/>
                      <a:pt x="511" y="1022"/>
                    </a:cubicBezTo>
                    <a:cubicBezTo>
                      <a:pt x="224" y="1022"/>
                      <a:pt x="0" y="766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1067571" y="5826350"/>
                <a:ext cx="42385" cy="4242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023" extrusionOk="0">
                    <a:moveTo>
                      <a:pt x="1022" y="511"/>
                    </a:moveTo>
                    <a:cubicBezTo>
                      <a:pt x="1022" y="799"/>
                      <a:pt x="798" y="1022"/>
                      <a:pt x="511" y="1022"/>
                    </a:cubicBezTo>
                    <a:cubicBezTo>
                      <a:pt x="224" y="1022"/>
                      <a:pt x="0" y="799"/>
                      <a:pt x="0" y="511"/>
                    </a:cubicBezTo>
                    <a:cubicBezTo>
                      <a:pt x="0" y="224"/>
                      <a:pt x="224" y="1"/>
                      <a:pt x="511" y="1"/>
                    </a:cubicBezTo>
                    <a:cubicBezTo>
                      <a:pt x="798" y="1"/>
                      <a:pt x="1022" y="224"/>
                      <a:pt x="1022" y="5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63654" y="6727712"/>
                <a:ext cx="71499" cy="7021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1693" extrusionOk="0">
                    <a:moveTo>
                      <a:pt x="1723" y="830"/>
                    </a:moveTo>
                    <a:cubicBezTo>
                      <a:pt x="1723" y="1309"/>
                      <a:pt x="1340" y="1692"/>
                      <a:pt x="862" y="1692"/>
                    </a:cubicBezTo>
                    <a:cubicBezTo>
                      <a:pt x="383" y="1692"/>
                      <a:pt x="0" y="1309"/>
                      <a:pt x="0" y="830"/>
                    </a:cubicBezTo>
                    <a:cubicBezTo>
                      <a:pt x="0" y="384"/>
                      <a:pt x="383" y="1"/>
                      <a:pt x="862" y="1"/>
                    </a:cubicBezTo>
                    <a:cubicBezTo>
                      <a:pt x="1340" y="1"/>
                      <a:pt x="1723" y="384"/>
                      <a:pt x="1723" y="83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701554" y="6481532"/>
                <a:ext cx="70171" cy="70171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692" extrusionOk="0">
                    <a:moveTo>
                      <a:pt x="1692" y="862"/>
                    </a:moveTo>
                    <a:cubicBezTo>
                      <a:pt x="1692" y="1341"/>
                      <a:pt x="1309" y="1692"/>
                      <a:pt x="830" y="1692"/>
                    </a:cubicBezTo>
                    <a:cubicBezTo>
                      <a:pt x="351" y="1692"/>
                      <a:pt x="0" y="1341"/>
                      <a:pt x="0" y="862"/>
                    </a:cubicBezTo>
                    <a:cubicBezTo>
                      <a:pt x="0" y="383"/>
                      <a:pt x="351" y="0"/>
                      <a:pt x="830" y="0"/>
                    </a:cubicBezTo>
                    <a:cubicBezTo>
                      <a:pt x="1309" y="0"/>
                      <a:pt x="1692" y="383"/>
                      <a:pt x="1692" y="8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38" name="Google Shape;1338;p33"/>
            <p:cNvGrpSpPr/>
            <p:nvPr/>
          </p:nvGrpSpPr>
          <p:grpSpPr>
            <a:xfrm>
              <a:off x="-330975" y="3169189"/>
              <a:ext cx="3667625" cy="2745984"/>
              <a:chOff x="-330975" y="3169189"/>
              <a:chExt cx="3667625" cy="2745984"/>
            </a:xfrm>
          </p:grpSpPr>
          <p:sp>
            <p:nvSpPr>
              <p:cNvPr id="1339" name="Google Shape;1339;p33"/>
              <p:cNvSpPr/>
              <p:nvPr/>
            </p:nvSpPr>
            <p:spPr>
              <a:xfrm rot="-10103830">
                <a:off x="2092001" y="4693018"/>
                <a:ext cx="485146" cy="590226"/>
              </a:xfrm>
              <a:custGeom>
                <a:avLst/>
                <a:gdLst/>
                <a:ahLst/>
                <a:cxnLst/>
                <a:rect l="l" t="t" r="r" b="b"/>
                <a:pathLst>
                  <a:path w="15282" h="18592" fill="none" extrusionOk="0">
                    <a:moveTo>
                      <a:pt x="14740" y="96"/>
                    </a:moveTo>
                    <a:lnTo>
                      <a:pt x="1" y="0"/>
                    </a:lnTo>
                    <a:lnTo>
                      <a:pt x="15281" y="18592"/>
                    </a:lnTo>
                    <a:lnTo>
                      <a:pt x="414" y="15249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 rot="-10103830">
                <a:off x="2174238" y="4473717"/>
                <a:ext cx="313335" cy="210255"/>
              </a:xfrm>
              <a:custGeom>
                <a:avLst/>
                <a:gdLst/>
                <a:ahLst/>
                <a:cxnLst/>
                <a:rect l="l" t="t" r="r" b="b"/>
                <a:pathLst>
                  <a:path w="9870" h="6623" fill="none" extrusionOk="0">
                    <a:moveTo>
                      <a:pt x="9869" y="1"/>
                    </a:moveTo>
                    <a:lnTo>
                      <a:pt x="8628" y="6622"/>
                    </a:lnTo>
                    <a:lnTo>
                      <a:pt x="1" y="6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 rot="-10103830">
                <a:off x="1952735" y="4120438"/>
                <a:ext cx="1004609" cy="692322"/>
              </a:xfrm>
              <a:custGeom>
                <a:avLst/>
                <a:gdLst/>
                <a:ahLst/>
                <a:cxnLst/>
                <a:rect l="l" t="t" r="r" b="b"/>
                <a:pathLst>
                  <a:path w="31645" h="21808" fill="none" extrusionOk="0">
                    <a:moveTo>
                      <a:pt x="14008" y="9679"/>
                    </a:moveTo>
                    <a:lnTo>
                      <a:pt x="9009" y="1"/>
                    </a:lnTo>
                    <a:lnTo>
                      <a:pt x="0" y="3535"/>
                    </a:lnTo>
                    <a:lnTo>
                      <a:pt x="5699" y="9551"/>
                    </a:lnTo>
                    <a:lnTo>
                      <a:pt x="14008" y="9679"/>
                    </a:lnTo>
                    <a:lnTo>
                      <a:pt x="22412" y="21808"/>
                    </a:lnTo>
                    <a:lnTo>
                      <a:pt x="22635" y="9965"/>
                    </a:lnTo>
                    <a:lnTo>
                      <a:pt x="31644" y="904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 rot="-10103830">
                <a:off x="2652662" y="4079949"/>
                <a:ext cx="574067" cy="524543"/>
              </a:xfrm>
              <a:custGeom>
                <a:avLst/>
                <a:gdLst/>
                <a:ahLst/>
                <a:cxnLst/>
                <a:rect l="l" t="t" r="r" b="b"/>
                <a:pathLst>
                  <a:path w="18083" h="16523" fill="none" extrusionOk="0">
                    <a:moveTo>
                      <a:pt x="1" y="16523"/>
                    </a:moveTo>
                    <a:lnTo>
                      <a:pt x="18083" y="10601"/>
                    </a:lnTo>
                    <a:lnTo>
                      <a:pt x="1308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 rot="-10103830">
                <a:off x="2244705" y="4131728"/>
                <a:ext cx="530606" cy="692322"/>
              </a:xfrm>
              <a:custGeom>
                <a:avLst/>
                <a:gdLst/>
                <a:ahLst/>
                <a:cxnLst/>
                <a:rect l="l" t="t" r="r" b="b"/>
                <a:pathLst>
                  <a:path w="16714" h="21808" fill="none" extrusionOk="0">
                    <a:moveTo>
                      <a:pt x="4999" y="20152"/>
                    </a:moveTo>
                    <a:lnTo>
                      <a:pt x="16714" y="21808"/>
                    </a:lnTo>
                    <a:lnTo>
                      <a:pt x="1" y="9551"/>
                    </a:lnTo>
                    <a:lnTo>
                      <a:pt x="3311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 rot="-10103830">
                <a:off x="932764" y="4350705"/>
                <a:ext cx="685242" cy="1482644"/>
              </a:xfrm>
              <a:custGeom>
                <a:avLst/>
                <a:gdLst/>
                <a:ahLst/>
                <a:cxnLst/>
                <a:rect l="l" t="t" r="r" b="b"/>
                <a:pathLst>
                  <a:path w="21585" h="46703" fill="none" extrusionOk="0">
                    <a:moveTo>
                      <a:pt x="11843" y="46702"/>
                    </a:moveTo>
                    <a:lnTo>
                      <a:pt x="21585" y="19515"/>
                    </a:lnTo>
                    <a:lnTo>
                      <a:pt x="1" y="1"/>
                    </a:lnTo>
                    <a:lnTo>
                      <a:pt x="10697" y="26774"/>
                    </a:lnTo>
                    <a:lnTo>
                      <a:pt x="21585" y="1951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 rot="-10103830">
                <a:off x="425785" y="3922116"/>
                <a:ext cx="959117" cy="1205722"/>
              </a:xfrm>
              <a:custGeom>
                <a:avLst/>
                <a:gdLst/>
                <a:ahLst/>
                <a:cxnLst/>
                <a:rect l="l" t="t" r="r" b="b"/>
                <a:pathLst>
                  <a:path w="30212" h="37980" fill="none" extrusionOk="0">
                    <a:moveTo>
                      <a:pt x="30212" y="37979"/>
                    </a:moveTo>
                    <a:lnTo>
                      <a:pt x="21807" y="28333"/>
                    </a:lnTo>
                    <a:lnTo>
                      <a:pt x="23240" y="17732"/>
                    </a:lnTo>
                    <a:lnTo>
                      <a:pt x="17732" y="16618"/>
                    </a:lnTo>
                    <a:lnTo>
                      <a:pt x="10888" y="0"/>
                    </a:lnTo>
                    <a:lnTo>
                      <a:pt x="19738" y="4903"/>
                    </a:lnTo>
                    <a:lnTo>
                      <a:pt x="26996" y="6686"/>
                    </a:lnTo>
                    <a:lnTo>
                      <a:pt x="17732" y="16618"/>
                    </a:lnTo>
                    <a:lnTo>
                      <a:pt x="0" y="725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 rot="-10103830">
                <a:off x="-127217" y="3484175"/>
                <a:ext cx="3315925" cy="1808043"/>
              </a:xfrm>
              <a:custGeom>
                <a:avLst/>
                <a:gdLst/>
                <a:ahLst/>
                <a:cxnLst/>
                <a:rect l="l" t="t" r="r" b="b"/>
                <a:pathLst>
                  <a:path w="104451" h="56953" fill="none" extrusionOk="0">
                    <a:moveTo>
                      <a:pt x="4457" y="56952"/>
                    </a:moveTo>
                    <a:lnTo>
                      <a:pt x="1" y="47084"/>
                    </a:lnTo>
                    <a:lnTo>
                      <a:pt x="29798" y="42818"/>
                    </a:lnTo>
                    <a:lnTo>
                      <a:pt x="39030" y="30052"/>
                    </a:lnTo>
                    <a:lnTo>
                      <a:pt x="31262" y="24354"/>
                    </a:lnTo>
                    <a:lnTo>
                      <a:pt x="30721" y="5858"/>
                    </a:lnTo>
                    <a:lnTo>
                      <a:pt x="43614" y="0"/>
                    </a:lnTo>
                    <a:lnTo>
                      <a:pt x="55552" y="8564"/>
                    </a:lnTo>
                    <a:lnTo>
                      <a:pt x="56698" y="28492"/>
                    </a:lnTo>
                    <a:lnTo>
                      <a:pt x="85764" y="39284"/>
                    </a:lnTo>
                    <a:lnTo>
                      <a:pt x="104451" y="22571"/>
                    </a:lnTo>
                    <a:lnTo>
                      <a:pt x="77359" y="29638"/>
                    </a:lnTo>
                    <a:lnTo>
                      <a:pt x="56698" y="28492"/>
                    </a:lnTo>
                    <a:lnTo>
                      <a:pt x="56698" y="28492"/>
                    </a:lnTo>
                    <a:lnTo>
                      <a:pt x="73284" y="17923"/>
                    </a:lnTo>
                    <a:lnTo>
                      <a:pt x="77359" y="296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 rot="-10103830">
                <a:off x="708079" y="4571784"/>
                <a:ext cx="63715" cy="371939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1716" fill="none" extrusionOk="0">
                    <a:moveTo>
                      <a:pt x="0" y="11716"/>
                    </a:moveTo>
                    <a:lnTo>
                      <a:pt x="2006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 rot="-10103830">
                <a:off x="1373981" y="4385515"/>
                <a:ext cx="276954" cy="148604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4681" fill="none" extrusionOk="0">
                    <a:moveTo>
                      <a:pt x="8723" y="468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 rot="-10103830">
                <a:off x="1573911" y="4874811"/>
                <a:ext cx="498257" cy="491178"/>
              </a:xfrm>
              <a:custGeom>
                <a:avLst/>
                <a:gdLst/>
                <a:ahLst/>
                <a:cxnLst/>
                <a:rect l="l" t="t" r="r" b="b"/>
                <a:pathLst>
                  <a:path w="15695" h="15472" fill="none" extrusionOk="0">
                    <a:moveTo>
                      <a:pt x="12893" y="0"/>
                    </a:moveTo>
                    <a:lnTo>
                      <a:pt x="15695" y="15472"/>
                    </a:lnTo>
                    <a:lnTo>
                      <a:pt x="0" y="585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50" name="Google Shape;1350;p33"/>
              <p:cNvGrpSpPr/>
              <p:nvPr/>
            </p:nvGrpSpPr>
            <p:grpSpPr>
              <a:xfrm>
                <a:off x="-330975" y="3779650"/>
                <a:ext cx="3630870" cy="2135522"/>
                <a:chOff x="-330975" y="3779650"/>
                <a:chExt cx="3630870" cy="2135522"/>
              </a:xfrm>
            </p:grpSpPr>
            <p:sp>
              <p:nvSpPr>
                <p:cNvPr id="1351" name="Google Shape;1351;p33"/>
                <p:cNvSpPr/>
                <p:nvPr/>
              </p:nvSpPr>
              <p:spPr>
                <a:xfrm rot="-10103830">
                  <a:off x="-303084" y="3922950"/>
                  <a:ext cx="205208" cy="29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4" h="9393" fill="none" extrusionOk="0">
                      <a:moveTo>
                        <a:pt x="1" y="1"/>
                      </a:moveTo>
                      <a:lnTo>
                        <a:pt x="6463" y="9392"/>
                      </a:lnTo>
                    </a:path>
                  </a:pathLst>
                </a:custGeom>
                <a:solidFill>
                  <a:schemeClr val="accent2"/>
                </a:solidFill>
                <a:ln w="717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2" name="Google Shape;1352;p33"/>
                <p:cNvSpPr/>
                <p:nvPr/>
              </p:nvSpPr>
              <p:spPr>
                <a:xfrm rot="-10103830">
                  <a:off x="3242437" y="4114743"/>
                  <a:ext cx="52603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9" extrusionOk="0">
                      <a:moveTo>
                        <a:pt x="829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29" y="1688"/>
                      </a:cubicBezTo>
                      <a:cubicBezTo>
                        <a:pt x="1306" y="1688"/>
                        <a:pt x="1656" y="1306"/>
                        <a:pt x="1656" y="860"/>
                      </a:cubicBezTo>
                      <a:cubicBezTo>
                        <a:pt x="1656" y="383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3" name="Google Shape;1353;p33"/>
                <p:cNvSpPr/>
                <p:nvPr/>
              </p:nvSpPr>
              <p:spPr>
                <a:xfrm rot="-10103830">
                  <a:off x="2472516" y="4487991"/>
                  <a:ext cx="52572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9" extrusionOk="0">
                      <a:moveTo>
                        <a:pt x="828" y="1"/>
                      </a:moveTo>
                      <a:cubicBezTo>
                        <a:pt x="350" y="1"/>
                        <a:pt x="0" y="383"/>
                        <a:pt x="0" y="829"/>
                      </a:cubicBezTo>
                      <a:cubicBezTo>
                        <a:pt x="0" y="1306"/>
                        <a:pt x="350" y="1688"/>
                        <a:pt x="828" y="1688"/>
                      </a:cubicBezTo>
                      <a:cubicBezTo>
                        <a:pt x="1273" y="1688"/>
                        <a:pt x="1655" y="1306"/>
                        <a:pt x="1655" y="829"/>
                      </a:cubicBezTo>
                      <a:cubicBezTo>
                        <a:pt x="1655" y="383"/>
                        <a:pt x="1273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4" name="Google Shape;1354;p33"/>
                <p:cNvSpPr/>
                <p:nvPr/>
              </p:nvSpPr>
              <p:spPr>
                <a:xfrm rot="-10103830">
                  <a:off x="2873828" y="4769595"/>
                  <a:ext cx="53588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9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29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29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5" name="Google Shape;1355;p33"/>
                <p:cNvSpPr/>
                <p:nvPr/>
              </p:nvSpPr>
              <p:spPr>
                <a:xfrm rot="-10103830">
                  <a:off x="1929998" y="4402398"/>
                  <a:ext cx="52572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57" extrusionOk="0">
                      <a:moveTo>
                        <a:pt x="828" y="1"/>
                      </a:moveTo>
                      <a:cubicBezTo>
                        <a:pt x="351" y="1"/>
                        <a:pt x="0" y="351"/>
                        <a:pt x="0" y="829"/>
                      </a:cubicBezTo>
                      <a:cubicBezTo>
                        <a:pt x="0" y="1274"/>
                        <a:pt x="351" y="1656"/>
                        <a:pt x="828" y="1656"/>
                      </a:cubicBezTo>
                      <a:cubicBezTo>
                        <a:pt x="1274" y="1656"/>
                        <a:pt x="1656" y="1274"/>
                        <a:pt x="1656" y="829"/>
                      </a:cubicBezTo>
                      <a:cubicBezTo>
                        <a:pt x="1656" y="351"/>
                        <a:pt x="1274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6" name="Google Shape;1356;p33"/>
                <p:cNvSpPr/>
                <p:nvPr/>
              </p:nvSpPr>
              <p:spPr>
                <a:xfrm rot="-10103830">
                  <a:off x="2218565" y="4423475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60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6" y="1687"/>
                        <a:pt x="1656" y="1305"/>
                        <a:pt x="1656" y="860"/>
                      </a:cubicBezTo>
                      <a:cubicBezTo>
                        <a:pt x="1656" y="382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7" name="Google Shape;1357;p33"/>
                <p:cNvSpPr/>
                <p:nvPr/>
              </p:nvSpPr>
              <p:spPr>
                <a:xfrm rot="-10103830">
                  <a:off x="2288855" y="4061463"/>
                  <a:ext cx="53619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56" extrusionOk="0">
                      <a:moveTo>
                        <a:pt x="828" y="0"/>
                      </a:moveTo>
                      <a:cubicBezTo>
                        <a:pt x="383" y="0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8" y="1656"/>
                      </a:cubicBezTo>
                      <a:cubicBezTo>
                        <a:pt x="1306" y="1656"/>
                        <a:pt x="1688" y="1274"/>
                        <a:pt x="1688" y="828"/>
                      </a:cubicBezTo>
                      <a:cubicBezTo>
                        <a:pt x="1688" y="351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8" name="Google Shape;1358;p33"/>
                <p:cNvSpPr/>
                <p:nvPr/>
              </p:nvSpPr>
              <p:spPr>
                <a:xfrm rot="-10103830">
                  <a:off x="2482713" y="5287565"/>
                  <a:ext cx="52603" cy="5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9" extrusionOk="0">
                      <a:moveTo>
                        <a:pt x="829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29" y="1688"/>
                      </a:cubicBezTo>
                      <a:cubicBezTo>
                        <a:pt x="1306" y="1688"/>
                        <a:pt x="1656" y="1306"/>
                        <a:pt x="1656" y="860"/>
                      </a:cubicBezTo>
                      <a:cubicBezTo>
                        <a:pt x="1656" y="383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59" name="Google Shape;1359;p33"/>
                <p:cNvSpPr/>
                <p:nvPr/>
              </p:nvSpPr>
              <p:spPr>
                <a:xfrm rot="-10103830">
                  <a:off x="1599905" y="4804155"/>
                  <a:ext cx="53619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56" extrusionOk="0">
                      <a:moveTo>
                        <a:pt x="860" y="0"/>
                      </a:moveTo>
                      <a:cubicBezTo>
                        <a:pt x="383" y="0"/>
                        <a:pt x="1" y="382"/>
                        <a:pt x="1" y="828"/>
                      </a:cubicBezTo>
                      <a:cubicBezTo>
                        <a:pt x="1" y="1305"/>
                        <a:pt x="383" y="1656"/>
                        <a:pt x="860" y="1656"/>
                      </a:cubicBezTo>
                      <a:cubicBezTo>
                        <a:pt x="1306" y="1656"/>
                        <a:pt x="1688" y="1305"/>
                        <a:pt x="1688" y="828"/>
                      </a:cubicBezTo>
                      <a:cubicBezTo>
                        <a:pt x="1688" y="382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0" name="Google Shape;1360;p33"/>
                <p:cNvSpPr/>
                <p:nvPr/>
              </p:nvSpPr>
              <p:spPr>
                <a:xfrm rot="-10103830">
                  <a:off x="1441452" y="5856846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60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5" y="1687"/>
                        <a:pt x="1655" y="1305"/>
                        <a:pt x="1655" y="860"/>
                      </a:cubicBezTo>
                      <a:cubicBezTo>
                        <a:pt x="1655" y="382"/>
                        <a:pt x="1305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1" name="Google Shape;1361;p33"/>
                <p:cNvSpPr/>
                <p:nvPr/>
              </p:nvSpPr>
              <p:spPr>
                <a:xfrm rot="-10103830">
                  <a:off x="2034413" y="5207115"/>
                  <a:ext cx="36413" cy="37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179" extrusionOk="0">
                      <a:moveTo>
                        <a:pt x="574" y="0"/>
                      </a:moveTo>
                      <a:cubicBezTo>
                        <a:pt x="255" y="0"/>
                        <a:pt x="1" y="287"/>
                        <a:pt x="1" y="605"/>
                      </a:cubicBezTo>
                      <a:cubicBezTo>
                        <a:pt x="1" y="923"/>
                        <a:pt x="255" y="1178"/>
                        <a:pt x="574" y="1178"/>
                      </a:cubicBezTo>
                      <a:cubicBezTo>
                        <a:pt x="892" y="1178"/>
                        <a:pt x="1147" y="923"/>
                        <a:pt x="1147" y="605"/>
                      </a:cubicBezTo>
                      <a:cubicBezTo>
                        <a:pt x="1147" y="287"/>
                        <a:pt x="892" y="0"/>
                        <a:pt x="5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2" name="Google Shape;1362;p33"/>
                <p:cNvSpPr/>
                <p:nvPr/>
              </p:nvSpPr>
              <p:spPr>
                <a:xfrm rot="-10103830">
                  <a:off x="2142667" y="4630030"/>
                  <a:ext cx="37429" cy="3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47" extrusionOk="0">
                      <a:moveTo>
                        <a:pt x="605" y="0"/>
                      </a:moveTo>
                      <a:cubicBezTo>
                        <a:pt x="287" y="0"/>
                        <a:pt x="0" y="255"/>
                        <a:pt x="0" y="573"/>
                      </a:cubicBezTo>
                      <a:cubicBezTo>
                        <a:pt x="0" y="891"/>
                        <a:pt x="287" y="1146"/>
                        <a:pt x="605" y="1146"/>
                      </a:cubicBezTo>
                      <a:cubicBezTo>
                        <a:pt x="923" y="1146"/>
                        <a:pt x="1178" y="891"/>
                        <a:pt x="1178" y="573"/>
                      </a:cubicBezTo>
                      <a:cubicBezTo>
                        <a:pt x="1178" y="255"/>
                        <a:pt x="923" y="0"/>
                        <a:pt x="60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3" name="Google Shape;1363;p33"/>
                <p:cNvSpPr/>
                <p:nvPr/>
              </p:nvSpPr>
              <p:spPr>
                <a:xfrm rot="-10103830">
                  <a:off x="2661525" y="4192794"/>
                  <a:ext cx="36413" cy="37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1178" extrusionOk="0">
                      <a:moveTo>
                        <a:pt x="574" y="0"/>
                      </a:moveTo>
                      <a:cubicBezTo>
                        <a:pt x="255" y="0"/>
                        <a:pt x="1" y="255"/>
                        <a:pt x="1" y="573"/>
                      </a:cubicBezTo>
                      <a:cubicBezTo>
                        <a:pt x="1" y="923"/>
                        <a:pt x="255" y="1178"/>
                        <a:pt x="574" y="1178"/>
                      </a:cubicBezTo>
                      <a:cubicBezTo>
                        <a:pt x="892" y="1178"/>
                        <a:pt x="1147" y="923"/>
                        <a:pt x="1147" y="573"/>
                      </a:cubicBezTo>
                      <a:cubicBezTo>
                        <a:pt x="1147" y="255"/>
                        <a:pt x="892" y="0"/>
                        <a:pt x="5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4" name="Google Shape;1364;p33"/>
                <p:cNvSpPr/>
                <p:nvPr/>
              </p:nvSpPr>
              <p:spPr>
                <a:xfrm rot="-10103830">
                  <a:off x="2578185" y="4829864"/>
                  <a:ext cx="37429" cy="37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79" extrusionOk="0">
                      <a:moveTo>
                        <a:pt x="573" y="1"/>
                      </a:moveTo>
                      <a:cubicBezTo>
                        <a:pt x="255" y="1"/>
                        <a:pt x="0" y="256"/>
                        <a:pt x="0" y="574"/>
                      </a:cubicBezTo>
                      <a:cubicBezTo>
                        <a:pt x="0" y="924"/>
                        <a:pt x="255" y="1179"/>
                        <a:pt x="573" y="1179"/>
                      </a:cubicBezTo>
                      <a:cubicBezTo>
                        <a:pt x="924" y="1179"/>
                        <a:pt x="1178" y="924"/>
                        <a:pt x="1178" y="574"/>
                      </a:cubicBezTo>
                      <a:cubicBezTo>
                        <a:pt x="1178" y="256"/>
                        <a:pt x="924" y="1"/>
                        <a:pt x="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5" name="Google Shape;1365;p33"/>
                <p:cNvSpPr/>
                <p:nvPr/>
              </p:nvSpPr>
              <p:spPr>
                <a:xfrm rot="-10103830">
                  <a:off x="1281959" y="4968147"/>
                  <a:ext cx="37429" cy="36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147" extrusionOk="0">
                      <a:moveTo>
                        <a:pt x="605" y="1"/>
                      </a:moveTo>
                      <a:cubicBezTo>
                        <a:pt x="287" y="1"/>
                        <a:pt x="1" y="255"/>
                        <a:pt x="1" y="574"/>
                      </a:cubicBezTo>
                      <a:cubicBezTo>
                        <a:pt x="1" y="892"/>
                        <a:pt x="287" y="1147"/>
                        <a:pt x="605" y="1147"/>
                      </a:cubicBezTo>
                      <a:cubicBezTo>
                        <a:pt x="924" y="1147"/>
                        <a:pt x="1178" y="892"/>
                        <a:pt x="1178" y="574"/>
                      </a:cubicBezTo>
                      <a:cubicBezTo>
                        <a:pt x="1178" y="255"/>
                        <a:pt x="924" y="1"/>
                        <a:pt x="6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6" name="Google Shape;1366;p33"/>
                <p:cNvSpPr/>
                <p:nvPr/>
              </p:nvSpPr>
              <p:spPr>
                <a:xfrm rot="-10103830">
                  <a:off x="440477" y="4798254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60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6"/>
                        <a:pt x="382" y="1656"/>
                        <a:pt x="860" y="1656"/>
                      </a:cubicBezTo>
                      <a:cubicBezTo>
                        <a:pt x="1305" y="1656"/>
                        <a:pt x="1687" y="1306"/>
                        <a:pt x="1687" y="828"/>
                      </a:cubicBezTo>
                      <a:cubicBezTo>
                        <a:pt x="1687" y="382"/>
                        <a:pt x="1305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7" name="Google Shape;1367;p33"/>
                <p:cNvSpPr/>
                <p:nvPr/>
              </p:nvSpPr>
              <p:spPr>
                <a:xfrm rot="-10103830">
                  <a:off x="-157175" y="4211300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60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5"/>
                        <a:pt x="382" y="1687"/>
                        <a:pt x="860" y="1687"/>
                      </a:cubicBezTo>
                      <a:cubicBezTo>
                        <a:pt x="1305" y="1687"/>
                        <a:pt x="1688" y="1305"/>
                        <a:pt x="1688" y="828"/>
                      </a:cubicBezTo>
                      <a:cubicBezTo>
                        <a:pt x="1688" y="382"/>
                        <a:pt x="1305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8" name="Google Shape;1368;p33"/>
                <p:cNvSpPr/>
                <p:nvPr/>
              </p:nvSpPr>
              <p:spPr>
                <a:xfrm rot="-10103830">
                  <a:off x="-290565" y="3881541"/>
                  <a:ext cx="52603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56" extrusionOk="0">
                      <a:moveTo>
                        <a:pt x="829" y="1"/>
                      </a:moveTo>
                      <a:cubicBezTo>
                        <a:pt x="383" y="1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9" y="1656"/>
                      </a:cubicBezTo>
                      <a:cubicBezTo>
                        <a:pt x="1306" y="1656"/>
                        <a:pt x="1656" y="1274"/>
                        <a:pt x="1656" y="828"/>
                      </a:cubicBezTo>
                      <a:cubicBezTo>
                        <a:pt x="1656" y="351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69" name="Google Shape;1369;p33"/>
                <p:cNvSpPr/>
                <p:nvPr/>
              </p:nvSpPr>
              <p:spPr>
                <a:xfrm rot="-10103830">
                  <a:off x="536753" y="3816257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28" y="0"/>
                      </a:moveTo>
                      <a:cubicBezTo>
                        <a:pt x="382" y="0"/>
                        <a:pt x="0" y="382"/>
                        <a:pt x="0" y="828"/>
                      </a:cubicBezTo>
                      <a:cubicBezTo>
                        <a:pt x="0" y="1305"/>
                        <a:pt x="382" y="1687"/>
                        <a:pt x="828" y="1687"/>
                      </a:cubicBezTo>
                      <a:cubicBezTo>
                        <a:pt x="1306" y="1687"/>
                        <a:pt x="1688" y="1305"/>
                        <a:pt x="1688" y="828"/>
                      </a:cubicBezTo>
                      <a:cubicBezTo>
                        <a:pt x="1688" y="382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0" name="Google Shape;1370;p33"/>
                <p:cNvSpPr/>
                <p:nvPr/>
              </p:nvSpPr>
              <p:spPr>
                <a:xfrm rot="-10103830">
                  <a:off x="1366543" y="4337285"/>
                  <a:ext cx="52572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" h="1688" extrusionOk="0">
                      <a:moveTo>
                        <a:pt x="828" y="0"/>
                      </a:moveTo>
                      <a:cubicBezTo>
                        <a:pt x="350" y="0"/>
                        <a:pt x="0" y="382"/>
                        <a:pt x="0" y="828"/>
                      </a:cubicBezTo>
                      <a:cubicBezTo>
                        <a:pt x="0" y="1305"/>
                        <a:pt x="350" y="1687"/>
                        <a:pt x="828" y="1687"/>
                      </a:cubicBezTo>
                      <a:cubicBezTo>
                        <a:pt x="1273" y="1687"/>
                        <a:pt x="1656" y="1305"/>
                        <a:pt x="1656" y="828"/>
                      </a:cubicBezTo>
                      <a:cubicBezTo>
                        <a:pt x="1656" y="382"/>
                        <a:pt x="1273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1" name="Google Shape;1371;p33"/>
                <p:cNvSpPr/>
                <p:nvPr/>
              </p:nvSpPr>
              <p:spPr>
                <a:xfrm rot="-10103830">
                  <a:off x="1084980" y="4809854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28" y="0"/>
                      </a:moveTo>
                      <a:cubicBezTo>
                        <a:pt x="383" y="0"/>
                        <a:pt x="1" y="350"/>
                        <a:pt x="1" y="828"/>
                      </a:cubicBezTo>
                      <a:cubicBezTo>
                        <a:pt x="1" y="1273"/>
                        <a:pt x="383" y="1655"/>
                        <a:pt x="828" y="1655"/>
                      </a:cubicBezTo>
                      <a:cubicBezTo>
                        <a:pt x="1306" y="1655"/>
                        <a:pt x="1688" y="1273"/>
                        <a:pt x="1688" y="828"/>
                      </a:cubicBezTo>
                      <a:cubicBezTo>
                        <a:pt x="1688" y="350"/>
                        <a:pt x="1306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2" name="Google Shape;1372;p33"/>
                <p:cNvSpPr/>
                <p:nvPr/>
              </p:nvSpPr>
              <p:spPr>
                <a:xfrm rot="-10103830">
                  <a:off x="779641" y="4558363"/>
                  <a:ext cx="53588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7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28"/>
                      </a:cubicBezTo>
                      <a:cubicBezTo>
                        <a:pt x="1" y="1306"/>
                        <a:pt x="383" y="1656"/>
                        <a:pt x="860" y="1656"/>
                      </a:cubicBezTo>
                      <a:cubicBezTo>
                        <a:pt x="1306" y="1656"/>
                        <a:pt x="1688" y="1306"/>
                        <a:pt x="1688" y="828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3" name="Google Shape;1373;p33"/>
                <p:cNvSpPr/>
                <p:nvPr/>
              </p:nvSpPr>
              <p:spPr>
                <a:xfrm rot="-10103830">
                  <a:off x="729522" y="4164307"/>
                  <a:ext cx="53588" cy="5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56" extrusionOk="0">
                      <a:moveTo>
                        <a:pt x="860" y="0"/>
                      </a:moveTo>
                      <a:cubicBezTo>
                        <a:pt x="383" y="0"/>
                        <a:pt x="1" y="350"/>
                        <a:pt x="1" y="828"/>
                      </a:cubicBezTo>
                      <a:cubicBezTo>
                        <a:pt x="1" y="1274"/>
                        <a:pt x="383" y="1656"/>
                        <a:pt x="860" y="1656"/>
                      </a:cubicBezTo>
                      <a:cubicBezTo>
                        <a:pt x="1306" y="1656"/>
                        <a:pt x="1688" y="1274"/>
                        <a:pt x="1688" y="828"/>
                      </a:cubicBezTo>
                      <a:cubicBezTo>
                        <a:pt x="1688" y="350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4" name="Google Shape;1374;p33"/>
                <p:cNvSpPr/>
                <p:nvPr/>
              </p:nvSpPr>
              <p:spPr>
                <a:xfrm rot="-10103830">
                  <a:off x="615891" y="4486468"/>
                  <a:ext cx="52603" cy="52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57" extrusionOk="0">
                      <a:moveTo>
                        <a:pt x="829" y="1"/>
                      </a:moveTo>
                      <a:cubicBezTo>
                        <a:pt x="383" y="1"/>
                        <a:pt x="1" y="351"/>
                        <a:pt x="1" y="828"/>
                      </a:cubicBezTo>
                      <a:cubicBezTo>
                        <a:pt x="1" y="1274"/>
                        <a:pt x="383" y="1656"/>
                        <a:pt x="829" y="1656"/>
                      </a:cubicBezTo>
                      <a:cubicBezTo>
                        <a:pt x="1306" y="1656"/>
                        <a:pt x="1656" y="1274"/>
                        <a:pt x="1656" y="828"/>
                      </a:cubicBezTo>
                      <a:cubicBezTo>
                        <a:pt x="1656" y="351"/>
                        <a:pt x="1306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5" name="Google Shape;1375;p33"/>
                <p:cNvSpPr/>
                <p:nvPr/>
              </p:nvSpPr>
              <p:spPr>
                <a:xfrm rot="-10103830">
                  <a:off x="641039" y="4901337"/>
                  <a:ext cx="53588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" h="1688" extrusionOk="0">
                      <a:moveTo>
                        <a:pt x="860" y="0"/>
                      </a:moveTo>
                      <a:cubicBezTo>
                        <a:pt x="383" y="0"/>
                        <a:pt x="1" y="382"/>
                        <a:pt x="1" y="828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28"/>
                      </a:cubicBezTo>
                      <a:cubicBezTo>
                        <a:pt x="1688" y="382"/>
                        <a:pt x="1306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6" name="Google Shape;1376;p33"/>
                <p:cNvSpPr/>
                <p:nvPr/>
              </p:nvSpPr>
              <p:spPr>
                <a:xfrm rot="-10103830">
                  <a:off x="1609870" y="4539014"/>
                  <a:ext cx="53619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1688" extrusionOk="0">
                      <a:moveTo>
                        <a:pt x="860" y="1"/>
                      </a:moveTo>
                      <a:cubicBezTo>
                        <a:pt x="383" y="1"/>
                        <a:pt x="1" y="383"/>
                        <a:pt x="1" y="860"/>
                      </a:cubicBezTo>
                      <a:cubicBezTo>
                        <a:pt x="1" y="1306"/>
                        <a:pt x="383" y="1688"/>
                        <a:pt x="860" y="1688"/>
                      </a:cubicBezTo>
                      <a:cubicBezTo>
                        <a:pt x="1306" y="1688"/>
                        <a:pt x="1688" y="1306"/>
                        <a:pt x="1688" y="860"/>
                      </a:cubicBezTo>
                      <a:cubicBezTo>
                        <a:pt x="1688" y="383"/>
                        <a:pt x="1306" y="1"/>
                        <a:pt x="8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7" name="Google Shape;1377;p33"/>
                <p:cNvSpPr/>
                <p:nvPr/>
              </p:nvSpPr>
              <p:spPr>
                <a:xfrm rot="-10103830">
                  <a:off x="3170975" y="3784393"/>
                  <a:ext cx="52603" cy="53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88" extrusionOk="0">
                      <a:moveTo>
                        <a:pt x="828" y="0"/>
                      </a:moveTo>
                      <a:cubicBezTo>
                        <a:pt x="351" y="0"/>
                        <a:pt x="1" y="382"/>
                        <a:pt x="1" y="828"/>
                      </a:cubicBezTo>
                      <a:cubicBezTo>
                        <a:pt x="1" y="1305"/>
                        <a:pt x="351" y="1688"/>
                        <a:pt x="828" y="1688"/>
                      </a:cubicBezTo>
                      <a:cubicBezTo>
                        <a:pt x="1274" y="1688"/>
                        <a:pt x="1656" y="1305"/>
                        <a:pt x="1656" y="828"/>
                      </a:cubicBezTo>
                      <a:cubicBezTo>
                        <a:pt x="1656" y="382"/>
                        <a:pt x="1274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78" name="Google Shape;1378;p33"/>
              <p:cNvSpPr/>
              <p:nvPr/>
            </p:nvSpPr>
            <p:spPr>
              <a:xfrm rot="-9916259">
                <a:off x="184518" y="4885062"/>
                <a:ext cx="60177" cy="60177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379" name="Google Shape;1379;p33"/>
              <p:cNvCxnSpPr>
                <a:endCxn id="1378" idx="6"/>
              </p:cNvCxnSpPr>
              <p:nvPr/>
            </p:nvCxnSpPr>
            <p:spPr>
              <a:xfrm flipH="1">
                <a:off x="185506" y="4822301"/>
                <a:ext cx="285300" cy="8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33"/>
              <p:cNvCxnSpPr>
                <a:stCxn id="1378" idx="1"/>
              </p:cNvCxnSpPr>
              <p:nvPr/>
            </p:nvCxnSpPr>
            <p:spPr>
              <a:xfrm rot="10800000">
                <a:off x="-128426" y="4249937"/>
                <a:ext cx="358200" cy="69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33"/>
              <p:cNvCxnSpPr>
                <a:stCxn id="1378" idx="7"/>
              </p:cNvCxnSpPr>
              <p:nvPr/>
            </p:nvCxnSpPr>
            <p:spPr>
              <a:xfrm rot="10800000" flipH="1">
                <a:off x="188620" y="4518718"/>
                <a:ext cx="439200" cy="41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3" name="Google Shape;1383;p34"/>
          <p:cNvCxnSpPr/>
          <p:nvPr/>
        </p:nvCxnSpPr>
        <p:spPr>
          <a:xfrm rot="10800000">
            <a:off x="7593125" y="-28575"/>
            <a:ext cx="681300" cy="633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34"/>
          <p:cNvGrpSpPr/>
          <p:nvPr/>
        </p:nvGrpSpPr>
        <p:grpSpPr>
          <a:xfrm rot="-891035">
            <a:off x="8020564" y="76060"/>
            <a:ext cx="927927" cy="503476"/>
            <a:chOff x="3176988" y="6051975"/>
            <a:chExt cx="927925" cy="503475"/>
          </a:xfrm>
        </p:grpSpPr>
        <p:sp>
          <p:nvSpPr>
            <p:cNvPr id="1385" name="Google Shape;1385;p34"/>
            <p:cNvSpPr/>
            <p:nvPr/>
          </p:nvSpPr>
          <p:spPr>
            <a:xfrm>
              <a:off x="3198538" y="6072725"/>
              <a:ext cx="893625" cy="472350"/>
            </a:xfrm>
            <a:custGeom>
              <a:avLst/>
              <a:gdLst/>
              <a:ahLst/>
              <a:cxnLst/>
              <a:rect l="l" t="t" r="r" b="b"/>
              <a:pathLst>
                <a:path w="35745" h="18894" fill="none" extrusionOk="0">
                  <a:moveTo>
                    <a:pt x="0" y="1"/>
                  </a:moveTo>
                  <a:lnTo>
                    <a:pt x="6862" y="17809"/>
                  </a:lnTo>
                  <a:lnTo>
                    <a:pt x="35744" y="18894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079363" y="65299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1"/>
                    <a:pt x="511" y="1"/>
                  </a:cubicBezTo>
                  <a:cubicBezTo>
                    <a:pt x="798" y="1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3176988" y="6051975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1"/>
                  </a:moveTo>
                  <a:cubicBezTo>
                    <a:pt x="1692" y="1309"/>
                    <a:pt x="1309" y="1692"/>
                    <a:pt x="862" y="1692"/>
                  </a:cubicBezTo>
                  <a:cubicBezTo>
                    <a:pt x="383" y="1692"/>
                    <a:pt x="0" y="1309"/>
                    <a:pt x="0" y="831"/>
                  </a:cubicBezTo>
                  <a:cubicBezTo>
                    <a:pt x="0" y="384"/>
                    <a:pt x="383" y="1"/>
                    <a:pt x="862" y="1"/>
                  </a:cubicBezTo>
                  <a:cubicBezTo>
                    <a:pt x="1309" y="1"/>
                    <a:pt x="1692" y="384"/>
                    <a:pt x="1692" y="83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3354113" y="6491600"/>
              <a:ext cx="42300" cy="42325"/>
            </a:xfrm>
            <a:custGeom>
              <a:avLst/>
              <a:gdLst/>
              <a:ahLst/>
              <a:cxnLst/>
              <a:rect l="l" t="t" r="r" b="b"/>
              <a:pathLst>
                <a:path w="1692" h="1693" extrusionOk="0">
                  <a:moveTo>
                    <a:pt x="1692" y="830"/>
                  </a:moveTo>
                  <a:cubicBezTo>
                    <a:pt x="1692" y="1309"/>
                    <a:pt x="1309" y="1692"/>
                    <a:pt x="862" y="1692"/>
                  </a:cubicBezTo>
                  <a:cubicBezTo>
                    <a:pt x="383" y="1692"/>
                    <a:pt x="0" y="1309"/>
                    <a:pt x="0" y="830"/>
                  </a:cubicBezTo>
                  <a:cubicBezTo>
                    <a:pt x="0" y="384"/>
                    <a:pt x="383" y="1"/>
                    <a:pt x="862" y="1"/>
                  </a:cubicBezTo>
                  <a:cubicBezTo>
                    <a:pt x="1309" y="1"/>
                    <a:pt x="1692" y="384"/>
                    <a:pt x="1692" y="8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89" name="Google Shape;1389;p34"/>
          <p:cNvGrpSpPr/>
          <p:nvPr/>
        </p:nvGrpSpPr>
        <p:grpSpPr>
          <a:xfrm rot="-2257478">
            <a:off x="8284968" y="432526"/>
            <a:ext cx="1006030" cy="902745"/>
            <a:chOff x="7450975" y="7791850"/>
            <a:chExt cx="683775" cy="613575"/>
          </a:xfrm>
        </p:grpSpPr>
        <p:sp>
          <p:nvSpPr>
            <p:cNvPr id="1390" name="Google Shape;1390;p34"/>
            <p:cNvSpPr/>
            <p:nvPr/>
          </p:nvSpPr>
          <p:spPr>
            <a:xfrm>
              <a:off x="7461350" y="7807000"/>
              <a:ext cx="657450" cy="597625"/>
            </a:xfrm>
            <a:custGeom>
              <a:avLst/>
              <a:gdLst/>
              <a:ahLst/>
              <a:cxnLst/>
              <a:rect l="l" t="t" r="r" b="b"/>
              <a:pathLst>
                <a:path w="26298" h="23905" fill="none" extrusionOk="0">
                  <a:moveTo>
                    <a:pt x="26297" y="0"/>
                  </a:moveTo>
                  <a:lnTo>
                    <a:pt x="22212" y="11841"/>
                  </a:lnTo>
                  <a:lnTo>
                    <a:pt x="18223" y="16947"/>
                  </a:lnTo>
                  <a:lnTo>
                    <a:pt x="14361" y="14777"/>
                  </a:lnTo>
                  <a:cubicBezTo>
                    <a:pt x="14361" y="14777"/>
                    <a:pt x="6255" y="23904"/>
                    <a:pt x="6000" y="23553"/>
                  </a:cubicBezTo>
                  <a:cubicBezTo>
                    <a:pt x="5745" y="23234"/>
                    <a:pt x="0" y="13883"/>
                    <a:pt x="0" y="13883"/>
                  </a:cubicBezTo>
                  <a:lnTo>
                    <a:pt x="5777" y="2873"/>
                  </a:lnTo>
                  <a:lnTo>
                    <a:pt x="14361" y="14777"/>
                  </a:lnTo>
                  <a:lnTo>
                    <a:pt x="0" y="1388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7820375" y="8103000"/>
              <a:ext cx="196300" cy="73425"/>
            </a:xfrm>
            <a:custGeom>
              <a:avLst/>
              <a:gdLst/>
              <a:ahLst/>
              <a:cxnLst/>
              <a:rect l="l" t="t" r="r" b="b"/>
              <a:pathLst>
                <a:path w="7852" h="2937" fill="none" extrusionOk="0">
                  <a:moveTo>
                    <a:pt x="7851" y="1"/>
                  </a:moveTo>
                  <a:lnTo>
                    <a:pt x="0" y="29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7450975" y="81421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1" y="511"/>
                  </a:moveTo>
                  <a:cubicBezTo>
                    <a:pt x="1021" y="798"/>
                    <a:pt x="766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0"/>
                    <a:pt x="511" y="0"/>
                  </a:cubicBezTo>
                  <a:cubicBezTo>
                    <a:pt x="766" y="0"/>
                    <a:pt x="1021" y="224"/>
                    <a:pt x="1021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7600175" y="8379850"/>
              <a:ext cx="25550" cy="25575"/>
            </a:xfrm>
            <a:custGeom>
              <a:avLst/>
              <a:gdLst/>
              <a:ahLst/>
              <a:cxnLst/>
              <a:rect l="l" t="t" r="r" b="b"/>
              <a:pathLst>
                <a:path w="1022" h="1023" extrusionOk="0">
                  <a:moveTo>
                    <a:pt x="1021" y="512"/>
                  </a:moveTo>
                  <a:cubicBezTo>
                    <a:pt x="1021" y="799"/>
                    <a:pt x="798" y="1022"/>
                    <a:pt x="511" y="1022"/>
                  </a:cubicBezTo>
                  <a:cubicBezTo>
                    <a:pt x="224" y="1022"/>
                    <a:pt x="0" y="799"/>
                    <a:pt x="0" y="512"/>
                  </a:cubicBezTo>
                  <a:cubicBezTo>
                    <a:pt x="0" y="224"/>
                    <a:pt x="224" y="1"/>
                    <a:pt x="511" y="1"/>
                  </a:cubicBezTo>
                  <a:cubicBezTo>
                    <a:pt x="798" y="1"/>
                    <a:pt x="1021" y="224"/>
                    <a:pt x="1021" y="5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7808400" y="8162850"/>
              <a:ext cx="25575" cy="25550"/>
            </a:xfrm>
            <a:custGeom>
              <a:avLst/>
              <a:gdLst/>
              <a:ahLst/>
              <a:cxnLst/>
              <a:rect l="l" t="t" r="r" b="b"/>
              <a:pathLst>
                <a:path w="1023" h="1022" extrusionOk="0">
                  <a:moveTo>
                    <a:pt x="1022" y="511"/>
                  </a:moveTo>
                  <a:cubicBezTo>
                    <a:pt x="1022" y="766"/>
                    <a:pt x="799" y="1022"/>
                    <a:pt x="511" y="1022"/>
                  </a:cubicBezTo>
                  <a:cubicBezTo>
                    <a:pt x="224" y="1022"/>
                    <a:pt x="1" y="766"/>
                    <a:pt x="1" y="511"/>
                  </a:cubicBezTo>
                  <a:cubicBezTo>
                    <a:pt x="1" y="224"/>
                    <a:pt x="224" y="0"/>
                    <a:pt x="511" y="0"/>
                  </a:cubicBezTo>
                  <a:cubicBezTo>
                    <a:pt x="799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8109200" y="779185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1"/>
                    <a:pt x="511" y="1021"/>
                  </a:cubicBezTo>
                  <a:cubicBezTo>
                    <a:pt x="224" y="1021"/>
                    <a:pt x="0" y="798"/>
                    <a:pt x="0" y="511"/>
                  </a:cubicBezTo>
                  <a:cubicBezTo>
                    <a:pt x="0" y="223"/>
                    <a:pt x="224" y="0"/>
                    <a:pt x="511" y="0"/>
                  </a:cubicBezTo>
                  <a:cubicBezTo>
                    <a:pt x="798" y="0"/>
                    <a:pt x="1022" y="223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7904150" y="8217900"/>
              <a:ext cx="25550" cy="25550"/>
            </a:xfrm>
            <a:custGeom>
              <a:avLst/>
              <a:gdLst/>
              <a:ahLst/>
              <a:cxnLst/>
              <a:rect l="l" t="t" r="r" b="b"/>
              <a:pathLst>
                <a:path w="1022" h="1022" extrusionOk="0">
                  <a:moveTo>
                    <a:pt x="1022" y="511"/>
                  </a:moveTo>
                  <a:cubicBezTo>
                    <a:pt x="1022" y="798"/>
                    <a:pt x="798" y="1022"/>
                    <a:pt x="511" y="1022"/>
                  </a:cubicBezTo>
                  <a:cubicBezTo>
                    <a:pt x="224" y="1022"/>
                    <a:pt x="0" y="798"/>
                    <a:pt x="0" y="511"/>
                  </a:cubicBezTo>
                  <a:cubicBezTo>
                    <a:pt x="0" y="224"/>
                    <a:pt x="224" y="0"/>
                    <a:pt x="511" y="0"/>
                  </a:cubicBezTo>
                  <a:cubicBezTo>
                    <a:pt x="798" y="0"/>
                    <a:pt x="1022" y="224"/>
                    <a:pt x="1022" y="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586600" y="7861250"/>
              <a:ext cx="42325" cy="43100"/>
            </a:xfrm>
            <a:custGeom>
              <a:avLst/>
              <a:gdLst/>
              <a:ahLst/>
              <a:cxnLst/>
              <a:rect l="l" t="t" r="r" b="b"/>
              <a:pathLst>
                <a:path w="1693" h="1724" extrusionOk="0">
                  <a:moveTo>
                    <a:pt x="1692" y="862"/>
                  </a:moveTo>
                  <a:cubicBezTo>
                    <a:pt x="1692" y="1341"/>
                    <a:pt x="1309" y="1724"/>
                    <a:pt x="830" y="1724"/>
                  </a:cubicBezTo>
                  <a:cubicBezTo>
                    <a:pt x="352" y="1724"/>
                    <a:pt x="1" y="1341"/>
                    <a:pt x="1" y="862"/>
                  </a:cubicBezTo>
                  <a:cubicBezTo>
                    <a:pt x="1" y="384"/>
                    <a:pt x="352" y="1"/>
                    <a:pt x="830" y="1"/>
                  </a:cubicBezTo>
                  <a:cubicBezTo>
                    <a:pt x="1309" y="1"/>
                    <a:pt x="1692" y="384"/>
                    <a:pt x="1692" y="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7995100" y="8075075"/>
              <a:ext cx="42325" cy="43125"/>
            </a:xfrm>
            <a:custGeom>
              <a:avLst/>
              <a:gdLst/>
              <a:ahLst/>
              <a:cxnLst/>
              <a:rect l="l" t="t" r="r" b="b"/>
              <a:pathLst>
                <a:path w="1693" h="1725" extrusionOk="0">
                  <a:moveTo>
                    <a:pt x="1692" y="862"/>
                  </a:moveTo>
                  <a:cubicBezTo>
                    <a:pt x="1692" y="1341"/>
                    <a:pt x="1309" y="1724"/>
                    <a:pt x="830" y="1724"/>
                  </a:cubicBezTo>
                  <a:cubicBezTo>
                    <a:pt x="384" y="1724"/>
                    <a:pt x="1" y="1341"/>
                    <a:pt x="1" y="862"/>
                  </a:cubicBezTo>
                  <a:cubicBezTo>
                    <a:pt x="1" y="384"/>
                    <a:pt x="384" y="1"/>
                    <a:pt x="830" y="1"/>
                  </a:cubicBezTo>
                  <a:cubicBezTo>
                    <a:pt x="1309" y="1"/>
                    <a:pt x="1692" y="384"/>
                    <a:pt x="1692" y="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1399" name="Google Shape;1399;p34"/>
          <p:cNvCxnSpPr/>
          <p:nvPr/>
        </p:nvCxnSpPr>
        <p:spPr>
          <a:xfrm rot="10800000">
            <a:off x="8009550" y="230450"/>
            <a:ext cx="1043700" cy="459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0" name="Google Shape;1400;p34"/>
          <p:cNvSpPr/>
          <p:nvPr/>
        </p:nvSpPr>
        <p:spPr>
          <a:xfrm rot="-2257478">
            <a:off x="7961678" y="190435"/>
            <a:ext cx="62272" cy="63449"/>
          </a:xfrm>
          <a:custGeom>
            <a:avLst/>
            <a:gdLst/>
            <a:ahLst/>
            <a:cxnLst/>
            <a:rect l="l" t="t" r="r" b="b"/>
            <a:pathLst>
              <a:path w="1693" h="1725" extrusionOk="0">
                <a:moveTo>
                  <a:pt x="1692" y="862"/>
                </a:moveTo>
                <a:cubicBezTo>
                  <a:pt x="1692" y="1341"/>
                  <a:pt x="1309" y="1724"/>
                  <a:pt x="830" y="1724"/>
                </a:cubicBezTo>
                <a:cubicBezTo>
                  <a:pt x="384" y="1724"/>
                  <a:pt x="1" y="1341"/>
                  <a:pt x="1" y="862"/>
                </a:cubicBezTo>
                <a:cubicBezTo>
                  <a:pt x="1" y="384"/>
                  <a:pt x="384" y="1"/>
                  <a:pt x="830" y="1"/>
                </a:cubicBezTo>
                <a:cubicBezTo>
                  <a:pt x="1309" y="1"/>
                  <a:pt x="1692" y="384"/>
                  <a:pt x="1692" y="8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01" name="Google Shape;1401;p34"/>
          <p:cNvCxnSpPr/>
          <p:nvPr/>
        </p:nvCxnSpPr>
        <p:spPr>
          <a:xfrm>
            <a:off x="7998600" y="219525"/>
            <a:ext cx="892500" cy="16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34"/>
          <p:cNvCxnSpPr/>
          <p:nvPr/>
        </p:nvCxnSpPr>
        <p:spPr>
          <a:xfrm flipH="1">
            <a:off x="8847775" y="922625"/>
            <a:ext cx="21630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34"/>
          <p:cNvCxnSpPr/>
          <p:nvPr/>
        </p:nvCxnSpPr>
        <p:spPr>
          <a:xfrm>
            <a:off x="8842325" y="1382350"/>
            <a:ext cx="443400" cy="540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34"/>
          <p:cNvCxnSpPr/>
          <p:nvPr/>
        </p:nvCxnSpPr>
        <p:spPr>
          <a:xfrm flipH="1">
            <a:off x="8366250" y="673825"/>
            <a:ext cx="676200" cy="108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05" name="Google Shape;1405;p34"/>
          <p:cNvGrpSpPr/>
          <p:nvPr/>
        </p:nvGrpSpPr>
        <p:grpSpPr>
          <a:xfrm rot="-8100000">
            <a:off x="-295009" y="4309087"/>
            <a:ext cx="1119216" cy="720951"/>
            <a:chOff x="7714450" y="2073044"/>
            <a:chExt cx="1119226" cy="720958"/>
          </a:xfrm>
        </p:grpSpPr>
        <p:sp>
          <p:nvSpPr>
            <p:cNvPr id="1406" name="Google Shape;1406;p34"/>
            <p:cNvSpPr/>
            <p:nvPr/>
          </p:nvSpPr>
          <p:spPr>
            <a:xfrm>
              <a:off x="7740398" y="2102385"/>
              <a:ext cx="1083165" cy="662294"/>
            </a:xfrm>
            <a:custGeom>
              <a:avLst/>
              <a:gdLst/>
              <a:ahLst/>
              <a:cxnLst/>
              <a:rect l="l" t="t" r="r" b="b"/>
              <a:pathLst>
                <a:path w="30639" h="18734" fill="none" extrusionOk="0">
                  <a:moveTo>
                    <a:pt x="1" y="2266"/>
                  </a:moveTo>
                  <a:lnTo>
                    <a:pt x="12320" y="0"/>
                  </a:lnTo>
                  <a:lnTo>
                    <a:pt x="18703" y="957"/>
                  </a:lnTo>
                  <a:lnTo>
                    <a:pt x="18703" y="5394"/>
                  </a:lnTo>
                  <a:cubicBezTo>
                    <a:pt x="18703" y="5394"/>
                    <a:pt x="30639" y="7947"/>
                    <a:pt x="30479" y="8330"/>
                  </a:cubicBezTo>
                  <a:cubicBezTo>
                    <a:pt x="30319" y="8713"/>
                    <a:pt x="25022" y="18319"/>
                    <a:pt x="25022" y="18319"/>
                  </a:cubicBezTo>
                  <a:lnTo>
                    <a:pt x="12607" y="18734"/>
                  </a:lnTo>
                  <a:lnTo>
                    <a:pt x="18703" y="5394"/>
                  </a:lnTo>
                  <a:lnTo>
                    <a:pt x="25022" y="183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8175892" y="2102385"/>
              <a:ext cx="225690" cy="190691"/>
            </a:xfrm>
            <a:custGeom>
              <a:avLst/>
              <a:gdLst/>
              <a:ahLst/>
              <a:cxnLst/>
              <a:rect l="l" t="t" r="r" b="b"/>
              <a:pathLst>
                <a:path w="6384" h="5394" fill="none" extrusionOk="0">
                  <a:moveTo>
                    <a:pt x="1" y="0"/>
                  </a:moveTo>
                  <a:lnTo>
                    <a:pt x="6384" y="5394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19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08" name="Google Shape;1408;p34"/>
            <p:cNvGrpSpPr/>
            <p:nvPr/>
          </p:nvGrpSpPr>
          <p:grpSpPr>
            <a:xfrm>
              <a:off x="7714450" y="2073044"/>
              <a:ext cx="1119226" cy="720958"/>
              <a:chOff x="7714450" y="2073044"/>
              <a:chExt cx="1119226" cy="720958"/>
            </a:xfrm>
          </p:grpSpPr>
          <p:sp>
            <p:nvSpPr>
              <p:cNvPr id="1409" name="Google Shape;1409;p34"/>
              <p:cNvSpPr/>
              <p:nvPr/>
            </p:nvSpPr>
            <p:spPr>
              <a:xfrm>
                <a:off x="8603502" y="2726267"/>
                <a:ext cx="41787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1182" extrusionOk="0">
                    <a:moveTo>
                      <a:pt x="351" y="160"/>
                    </a:moveTo>
                    <a:cubicBezTo>
                      <a:pt x="607" y="1"/>
                      <a:pt x="894" y="96"/>
                      <a:pt x="1053" y="352"/>
                    </a:cubicBezTo>
                    <a:cubicBezTo>
                      <a:pt x="1181" y="575"/>
                      <a:pt x="1085" y="894"/>
                      <a:pt x="862" y="1022"/>
                    </a:cubicBezTo>
                    <a:cubicBezTo>
                      <a:pt x="607" y="1182"/>
                      <a:pt x="287" y="1086"/>
                      <a:pt x="160" y="830"/>
                    </a:cubicBezTo>
                    <a:cubicBezTo>
                      <a:pt x="0" y="607"/>
                      <a:pt x="96" y="288"/>
                      <a:pt x="351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0" name="Google Shape;1410;p34"/>
              <p:cNvSpPr/>
              <p:nvPr/>
            </p:nvSpPr>
            <p:spPr>
              <a:xfrm>
                <a:off x="8793021" y="2376535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0"/>
                      <a:pt x="894" y="96"/>
                      <a:pt x="1022" y="351"/>
                    </a:cubicBezTo>
                    <a:cubicBezTo>
                      <a:pt x="1150" y="575"/>
                      <a:pt x="1086" y="894"/>
                      <a:pt x="831" y="1021"/>
                    </a:cubicBezTo>
                    <a:cubicBezTo>
                      <a:pt x="575" y="1181"/>
                      <a:pt x="288" y="1085"/>
                      <a:pt x="128" y="830"/>
                    </a:cubicBezTo>
                    <a:cubicBezTo>
                      <a:pt x="1" y="607"/>
                      <a:pt x="97" y="287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1" name="Google Shape;1411;p34"/>
              <p:cNvSpPr/>
              <p:nvPr/>
            </p:nvSpPr>
            <p:spPr>
              <a:xfrm>
                <a:off x="8380117" y="2271613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5"/>
                      <a:pt x="1053" y="894"/>
                      <a:pt x="830" y="1021"/>
                    </a:cubicBezTo>
                    <a:cubicBezTo>
                      <a:pt x="575" y="1181"/>
                      <a:pt x="255" y="1085"/>
                      <a:pt x="128" y="830"/>
                    </a:cubicBezTo>
                    <a:cubicBezTo>
                      <a:pt x="0" y="575"/>
                      <a:pt x="64" y="287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34"/>
              <p:cNvSpPr/>
              <p:nvPr/>
            </p:nvSpPr>
            <p:spPr>
              <a:xfrm>
                <a:off x="7714450" y="2159902"/>
                <a:ext cx="40655" cy="41787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82" extrusionOk="0">
                    <a:moveTo>
                      <a:pt x="320" y="160"/>
                    </a:moveTo>
                    <a:cubicBezTo>
                      <a:pt x="575" y="1"/>
                      <a:pt x="894" y="96"/>
                      <a:pt x="1022" y="352"/>
                    </a:cubicBezTo>
                    <a:cubicBezTo>
                      <a:pt x="1150" y="607"/>
                      <a:pt x="1054" y="894"/>
                      <a:pt x="831" y="1054"/>
                    </a:cubicBezTo>
                    <a:cubicBezTo>
                      <a:pt x="575" y="1182"/>
                      <a:pt x="256" y="1086"/>
                      <a:pt x="128" y="862"/>
                    </a:cubicBezTo>
                    <a:cubicBezTo>
                      <a:pt x="1" y="607"/>
                      <a:pt x="65" y="288"/>
                      <a:pt x="320" y="1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3" name="Google Shape;1413;p34"/>
              <p:cNvSpPr/>
              <p:nvPr/>
            </p:nvSpPr>
            <p:spPr>
              <a:xfrm>
                <a:off x="8381248" y="2115925"/>
                <a:ext cx="40655" cy="40620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1149" extrusionOk="0">
                    <a:moveTo>
                      <a:pt x="319" y="128"/>
                    </a:moveTo>
                    <a:cubicBezTo>
                      <a:pt x="575" y="0"/>
                      <a:pt x="894" y="96"/>
                      <a:pt x="1021" y="319"/>
                    </a:cubicBezTo>
                    <a:cubicBezTo>
                      <a:pt x="1149" y="574"/>
                      <a:pt x="1085" y="894"/>
                      <a:pt x="830" y="1021"/>
                    </a:cubicBezTo>
                    <a:cubicBezTo>
                      <a:pt x="575" y="1149"/>
                      <a:pt x="287" y="1085"/>
                      <a:pt x="128" y="830"/>
                    </a:cubicBezTo>
                    <a:cubicBezTo>
                      <a:pt x="0" y="574"/>
                      <a:pt x="96" y="255"/>
                      <a:pt x="319" y="1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4" name="Google Shape;1414;p34"/>
              <p:cNvSpPr/>
              <p:nvPr/>
            </p:nvSpPr>
            <p:spPr>
              <a:xfrm>
                <a:off x="8155600" y="2725135"/>
                <a:ext cx="67735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48" extrusionOk="0">
                    <a:moveTo>
                      <a:pt x="543" y="224"/>
                    </a:moveTo>
                    <a:cubicBezTo>
                      <a:pt x="958" y="1"/>
                      <a:pt x="1468" y="160"/>
                      <a:pt x="1692" y="543"/>
                    </a:cubicBezTo>
                    <a:cubicBezTo>
                      <a:pt x="1915" y="958"/>
                      <a:pt x="1787" y="1469"/>
                      <a:pt x="1373" y="1724"/>
                    </a:cubicBezTo>
                    <a:cubicBezTo>
                      <a:pt x="958" y="1948"/>
                      <a:pt x="447" y="1788"/>
                      <a:pt x="224" y="1405"/>
                    </a:cubicBezTo>
                    <a:cubicBezTo>
                      <a:pt x="0" y="990"/>
                      <a:pt x="128" y="480"/>
                      <a:pt x="543" y="2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5" name="Google Shape;1415;p34"/>
              <p:cNvSpPr/>
              <p:nvPr/>
            </p:nvSpPr>
            <p:spPr>
              <a:xfrm>
                <a:off x="8133010" y="2073044"/>
                <a:ext cx="68867" cy="68867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1948" extrusionOk="0">
                    <a:moveTo>
                      <a:pt x="575" y="256"/>
                    </a:moveTo>
                    <a:cubicBezTo>
                      <a:pt x="958" y="0"/>
                      <a:pt x="1501" y="160"/>
                      <a:pt x="1724" y="575"/>
                    </a:cubicBezTo>
                    <a:cubicBezTo>
                      <a:pt x="1948" y="958"/>
                      <a:pt x="1820" y="1500"/>
                      <a:pt x="1405" y="1724"/>
                    </a:cubicBezTo>
                    <a:cubicBezTo>
                      <a:pt x="990" y="1947"/>
                      <a:pt x="480" y="1819"/>
                      <a:pt x="256" y="1404"/>
                    </a:cubicBezTo>
                    <a:cubicBezTo>
                      <a:pt x="1" y="990"/>
                      <a:pt x="161" y="479"/>
                      <a:pt x="575" y="2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416" name="Google Shape;1416;p34"/>
          <p:cNvSpPr/>
          <p:nvPr/>
        </p:nvSpPr>
        <p:spPr>
          <a:xfrm>
            <a:off x="-2676025" y="782125"/>
            <a:ext cx="4374600" cy="4374600"/>
          </a:xfrm>
          <a:prstGeom prst="ellipse">
            <a:avLst/>
          </a:prstGeom>
          <a:gradFill>
            <a:gsLst>
              <a:gs pos="0">
                <a:schemeClr val="lt2"/>
              </a:gs>
              <a:gs pos="50000">
                <a:srgbClr val="07A0B3">
                  <a:alpha val="0"/>
                </a:srgbClr>
              </a:gs>
              <a:gs pos="100000">
                <a:srgbClr val="07A0B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7" name="Google Shape;1417;p34"/>
          <p:cNvSpPr/>
          <p:nvPr/>
        </p:nvSpPr>
        <p:spPr>
          <a:xfrm>
            <a:off x="6989263" y="2899075"/>
            <a:ext cx="4374600" cy="4374600"/>
          </a:xfrm>
          <a:prstGeom prst="ellipse">
            <a:avLst/>
          </a:prstGeom>
          <a:gradFill>
            <a:gsLst>
              <a:gs pos="0">
                <a:schemeClr val="dk2"/>
              </a:gs>
              <a:gs pos="50000">
                <a:srgbClr val="942290">
                  <a:alpha val="0"/>
                </a:srgbClr>
              </a:gs>
              <a:gs pos="100000">
                <a:srgbClr val="94229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6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38"/>
          <p:cNvGrpSpPr/>
          <p:nvPr/>
        </p:nvGrpSpPr>
        <p:grpSpPr>
          <a:xfrm>
            <a:off x="6711742" y="1385553"/>
            <a:ext cx="4216311" cy="4220216"/>
            <a:chOff x="9348175" y="863250"/>
            <a:chExt cx="5209825" cy="5214650"/>
          </a:xfrm>
        </p:grpSpPr>
        <p:grpSp>
          <p:nvGrpSpPr>
            <p:cNvPr id="1429" name="Google Shape;1429;p38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430" name="Google Shape;1430;p38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1" name="Google Shape;1431;p38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2" name="Google Shape;1432;p38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3" name="Google Shape;1433;p38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4" name="Google Shape;1434;p38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5" name="Google Shape;1435;p38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6" name="Google Shape;1436;p38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38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8" name="Google Shape;1438;p38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9" name="Google Shape;1439;p38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0" name="Google Shape;1440;p38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1" name="Google Shape;1441;p38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2" name="Google Shape;1442;p38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3" name="Google Shape;1443;p38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4" name="Google Shape;1444;p38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5" name="Google Shape;1445;p38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6" name="Google Shape;1446;p38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7" name="Google Shape;1447;p38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8" name="Google Shape;1448;p38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9" name="Google Shape;1449;p38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0" name="Google Shape;1450;p38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451" name="Google Shape;1451;p38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2" name="Google Shape;1452;p38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3" name="Google Shape;1453;p38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4" name="Google Shape;1454;p38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5" name="Google Shape;1455;p38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6" name="Google Shape;1456;p38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7" name="Google Shape;1457;p38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8" name="Google Shape;1458;p38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9" name="Google Shape;1459;p38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0" name="Google Shape;1460;p38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1" name="Google Shape;1461;p38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2" name="Google Shape;1462;p38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3" name="Google Shape;1463;p38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4" name="Google Shape;1464;p38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5" name="Google Shape;1465;p38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38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7" name="Google Shape;1467;p38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8" name="Google Shape;1468;p38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9" name="Google Shape;1469;p38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0" name="Google Shape;1470;p38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1" name="Google Shape;1471;p38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2" name="Google Shape;1472;p38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3" name="Google Shape;1473;p38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4" name="Google Shape;1474;p38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5" name="Google Shape;1475;p38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6" name="Google Shape;1476;p38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7" name="Google Shape;1477;p38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8" name="Google Shape;1478;p38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9" name="Google Shape;1479;p38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0" name="Google Shape;1480;p38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1" name="Google Shape;1481;p38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3" name="Google Shape;1483;p38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4" name="Google Shape;1484;p38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6" name="Google Shape;1486;p38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7" name="Google Shape;1487;p38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8" name="Google Shape;1488;p38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2" name="Google Shape;1492;p38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9" name="Google Shape;1499;p38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0" name="Google Shape;1500;p38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03" name="Google Shape;1503;p38"/>
          <p:cNvGrpSpPr/>
          <p:nvPr/>
        </p:nvGrpSpPr>
        <p:grpSpPr>
          <a:xfrm>
            <a:off x="-282975" y="-249850"/>
            <a:ext cx="2585411" cy="1743491"/>
            <a:chOff x="-282975" y="-249850"/>
            <a:chExt cx="2585411" cy="1743491"/>
          </a:xfrm>
        </p:grpSpPr>
        <p:grpSp>
          <p:nvGrpSpPr>
            <p:cNvPr id="1504" name="Google Shape;1504;p38"/>
            <p:cNvGrpSpPr/>
            <p:nvPr/>
          </p:nvGrpSpPr>
          <p:grpSpPr>
            <a:xfrm>
              <a:off x="-282975" y="-249850"/>
              <a:ext cx="2585411" cy="1743491"/>
              <a:chOff x="87900" y="-332975"/>
              <a:chExt cx="2585411" cy="1743491"/>
            </a:xfrm>
          </p:grpSpPr>
          <p:grpSp>
            <p:nvGrpSpPr>
              <p:cNvPr id="1505" name="Google Shape;1505;p38"/>
              <p:cNvGrpSpPr/>
              <p:nvPr/>
            </p:nvGrpSpPr>
            <p:grpSpPr>
              <a:xfrm>
                <a:off x="87900" y="-332975"/>
                <a:ext cx="2585411" cy="1464000"/>
                <a:chOff x="87900" y="-332975"/>
                <a:chExt cx="2585411" cy="1464000"/>
              </a:xfrm>
            </p:grpSpPr>
            <p:sp>
              <p:nvSpPr>
                <p:cNvPr id="1506" name="Google Shape;1506;p38"/>
                <p:cNvSpPr/>
                <p:nvPr/>
              </p:nvSpPr>
              <p:spPr>
                <a:xfrm>
                  <a:off x="1599802" y="-332975"/>
                  <a:ext cx="1073509" cy="54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45" h="20662" fill="none" extrusionOk="0">
                      <a:moveTo>
                        <a:pt x="40844" y="0"/>
                      </a:moveTo>
                      <a:lnTo>
                        <a:pt x="20566" y="3630"/>
                      </a:lnTo>
                      <a:lnTo>
                        <a:pt x="18146" y="17446"/>
                      </a:lnTo>
                      <a:lnTo>
                        <a:pt x="6017" y="20661"/>
                      </a:lnTo>
                      <a:lnTo>
                        <a:pt x="0" y="4234"/>
                      </a:lnTo>
                      <a:lnTo>
                        <a:pt x="20566" y="363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07" name="Google Shape;1507;p38"/>
                <p:cNvSpPr/>
                <p:nvPr/>
              </p:nvSpPr>
              <p:spPr>
                <a:xfrm>
                  <a:off x="278682" y="-237597"/>
                  <a:ext cx="2264132" cy="11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6" h="41959" fill="none" extrusionOk="0">
                      <a:moveTo>
                        <a:pt x="50267" y="605"/>
                      </a:moveTo>
                      <a:lnTo>
                        <a:pt x="37024" y="14963"/>
                      </a:lnTo>
                      <a:lnTo>
                        <a:pt x="20056" y="31262"/>
                      </a:lnTo>
                      <a:lnTo>
                        <a:pt x="0" y="29766"/>
                      </a:lnTo>
                      <a:lnTo>
                        <a:pt x="414" y="41959"/>
                      </a:lnTo>
                      <a:lnTo>
                        <a:pt x="20056" y="31262"/>
                      </a:lnTo>
                      <a:lnTo>
                        <a:pt x="43136" y="29511"/>
                      </a:lnTo>
                      <a:lnTo>
                        <a:pt x="37024" y="14963"/>
                      </a:lnTo>
                      <a:lnTo>
                        <a:pt x="56284" y="17032"/>
                      </a:lnTo>
                      <a:lnTo>
                        <a:pt x="70833" y="1"/>
                      </a:lnTo>
                      <a:lnTo>
                        <a:pt x="86145" y="369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08" name="Google Shape;1508;p38"/>
                <p:cNvSpPr/>
                <p:nvPr/>
              </p:nvSpPr>
              <p:spPr>
                <a:xfrm>
                  <a:off x="112999" y="584039"/>
                  <a:ext cx="692807" cy="5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0" h="19961" fill="none" extrusionOk="0">
                      <a:moveTo>
                        <a:pt x="26360" y="0"/>
                      </a:moveTo>
                      <a:lnTo>
                        <a:pt x="24800" y="9296"/>
                      </a:lnTo>
                      <a:lnTo>
                        <a:pt x="6718" y="10697"/>
                      </a:lnTo>
                      <a:lnTo>
                        <a:pt x="1" y="1996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09" name="Google Shape;1509;p38"/>
                <p:cNvSpPr/>
                <p:nvPr/>
              </p:nvSpPr>
              <p:spPr>
                <a:xfrm>
                  <a:off x="764795" y="538019"/>
                  <a:ext cx="646786" cy="290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09" h="11047" fill="none" extrusionOk="0">
                      <a:moveTo>
                        <a:pt x="0" y="11047"/>
                      </a:moveTo>
                      <a:lnTo>
                        <a:pt x="2460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3183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510" name="Google Shape;1510;p38"/>
                <p:cNvGrpSpPr/>
                <p:nvPr/>
              </p:nvGrpSpPr>
              <p:grpSpPr>
                <a:xfrm>
                  <a:off x="87900" y="-262197"/>
                  <a:ext cx="2505918" cy="1393222"/>
                  <a:chOff x="87900" y="-262197"/>
                  <a:chExt cx="2505918" cy="1393222"/>
                </a:xfrm>
              </p:grpSpPr>
              <p:sp>
                <p:nvSpPr>
                  <p:cNvPr id="1511" name="Google Shape;1511;p38"/>
                  <p:cNvSpPr/>
                  <p:nvPr/>
                </p:nvSpPr>
                <p:spPr>
                  <a:xfrm>
                    <a:off x="2052432" y="91089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8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4" y="1493"/>
                          <a:pt x="641" y="1685"/>
                          <a:pt x="973" y="1685"/>
                        </a:cubicBezTo>
                        <a:cubicBezTo>
                          <a:pt x="1075" y="1685"/>
                          <a:pt x="1177" y="1666"/>
                          <a:pt x="1274" y="1629"/>
                        </a:cubicBezTo>
                        <a:cubicBezTo>
                          <a:pt x="1720" y="1438"/>
                          <a:pt x="1911" y="961"/>
                          <a:pt x="1720" y="515"/>
                        </a:cubicBezTo>
                        <a:cubicBezTo>
                          <a:pt x="1600" y="203"/>
                          <a:pt x="1300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2" name="Google Shape;1512;p38"/>
                  <p:cNvSpPr/>
                  <p:nvPr/>
                </p:nvSpPr>
                <p:spPr>
                  <a:xfrm>
                    <a:off x="1578882" y="-242406"/>
                    <a:ext cx="50226" cy="43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72" extrusionOk="0">
                        <a:moveTo>
                          <a:pt x="938" y="0"/>
                        </a:moveTo>
                        <a:cubicBezTo>
                          <a:pt x="837" y="0"/>
                          <a:pt x="735" y="18"/>
                          <a:pt x="637" y="56"/>
                        </a:cubicBezTo>
                        <a:cubicBezTo>
                          <a:pt x="191" y="247"/>
                          <a:pt x="0" y="725"/>
                          <a:pt x="160" y="1170"/>
                        </a:cubicBezTo>
                        <a:cubicBezTo>
                          <a:pt x="305" y="1486"/>
                          <a:pt x="617" y="1672"/>
                          <a:pt x="955" y="1672"/>
                        </a:cubicBezTo>
                        <a:cubicBezTo>
                          <a:pt x="1060" y="1672"/>
                          <a:pt x="1168" y="1654"/>
                          <a:pt x="1274" y="1616"/>
                        </a:cubicBezTo>
                        <a:cubicBezTo>
                          <a:pt x="1688" y="1425"/>
                          <a:pt x="1911" y="948"/>
                          <a:pt x="1720" y="502"/>
                        </a:cubicBezTo>
                        <a:cubicBezTo>
                          <a:pt x="1574" y="186"/>
                          <a:pt x="1262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3" name="Google Shape;1513;p38"/>
                  <p:cNvSpPr/>
                  <p:nvPr/>
                </p:nvSpPr>
                <p:spPr>
                  <a:xfrm>
                    <a:off x="1231643" y="139606"/>
                    <a:ext cx="50252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2" h="1685" extrusionOk="0">
                        <a:moveTo>
                          <a:pt x="955" y="0"/>
                        </a:moveTo>
                        <a:cubicBezTo>
                          <a:pt x="848" y="0"/>
                          <a:pt x="740" y="22"/>
                          <a:pt x="638" y="70"/>
                        </a:cubicBezTo>
                        <a:cubicBezTo>
                          <a:pt x="192" y="229"/>
                          <a:pt x="1" y="738"/>
                          <a:pt x="192" y="1152"/>
                        </a:cubicBezTo>
                        <a:cubicBezTo>
                          <a:pt x="314" y="1493"/>
                          <a:pt x="622" y="1685"/>
                          <a:pt x="960" y="1685"/>
                        </a:cubicBezTo>
                        <a:cubicBezTo>
                          <a:pt x="1063" y="1685"/>
                          <a:pt x="1170" y="1667"/>
                          <a:pt x="1274" y="1630"/>
                        </a:cubicBezTo>
                        <a:cubicBezTo>
                          <a:pt x="1688" y="1439"/>
                          <a:pt x="1911" y="961"/>
                          <a:pt x="1720" y="515"/>
                        </a:cubicBezTo>
                        <a:cubicBezTo>
                          <a:pt x="1600" y="204"/>
                          <a:pt x="1282" y="0"/>
                          <a:pt x="95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4" name="Google Shape;1514;p38"/>
                  <p:cNvSpPr/>
                  <p:nvPr/>
                </p:nvSpPr>
                <p:spPr>
                  <a:xfrm>
                    <a:off x="744715" y="805125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38" y="1"/>
                        </a:moveTo>
                        <a:cubicBezTo>
                          <a:pt x="836" y="1"/>
                          <a:pt x="734" y="19"/>
                          <a:pt x="637" y="56"/>
                        </a:cubicBezTo>
                        <a:cubicBezTo>
                          <a:pt x="191" y="247"/>
                          <a:pt x="0" y="725"/>
                          <a:pt x="159" y="1170"/>
                        </a:cubicBezTo>
                        <a:cubicBezTo>
                          <a:pt x="303" y="1482"/>
                          <a:pt x="609" y="1685"/>
                          <a:pt x="942" y="1685"/>
                        </a:cubicBezTo>
                        <a:cubicBezTo>
                          <a:pt x="1051" y="1685"/>
                          <a:pt x="1163" y="1663"/>
                          <a:pt x="1273" y="1616"/>
                        </a:cubicBezTo>
                        <a:cubicBezTo>
                          <a:pt x="1687" y="1457"/>
                          <a:pt x="1910" y="948"/>
                          <a:pt x="1719" y="534"/>
                        </a:cubicBezTo>
                        <a:cubicBezTo>
                          <a:pt x="1597" y="193"/>
                          <a:pt x="1270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5" name="Google Shape;1515;p38"/>
                  <p:cNvSpPr/>
                  <p:nvPr/>
                </p:nvSpPr>
                <p:spPr>
                  <a:xfrm>
                    <a:off x="256920" y="523642"/>
                    <a:ext cx="50226" cy="443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6" extrusionOk="0">
                        <a:moveTo>
                          <a:pt x="955" y="1"/>
                        </a:moveTo>
                        <a:cubicBezTo>
                          <a:pt x="847" y="1"/>
                          <a:pt x="739" y="23"/>
                          <a:pt x="637" y="70"/>
                        </a:cubicBezTo>
                        <a:cubicBezTo>
                          <a:pt x="191" y="261"/>
                          <a:pt x="0" y="738"/>
                          <a:pt x="159" y="1152"/>
                        </a:cubicBezTo>
                        <a:cubicBezTo>
                          <a:pt x="306" y="1493"/>
                          <a:pt x="620" y="1685"/>
                          <a:pt x="959" y="1685"/>
                        </a:cubicBezTo>
                        <a:cubicBezTo>
                          <a:pt x="1063" y="1685"/>
                          <a:pt x="1169" y="1667"/>
                          <a:pt x="1274" y="1630"/>
                        </a:cubicBezTo>
                        <a:cubicBezTo>
                          <a:pt x="1688" y="1439"/>
                          <a:pt x="1910" y="961"/>
                          <a:pt x="1719" y="515"/>
                        </a:cubicBezTo>
                        <a:cubicBezTo>
                          <a:pt x="1600" y="204"/>
                          <a:pt x="1281" y="1"/>
                          <a:pt x="9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6" name="Google Shape;1516;p38"/>
                  <p:cNvSpPr/>
                  <p:nvPr/>
                </p:nvSpPr>
                <p:spPr>
                  <a:xfrm>
                    <a:off x="87900" y="1086739"/>
                    <a:ext cx="50226" cy="44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1" h="1685" extrusionOk="0">
                        <a:moveTo>
                          <a:pt x="969" y="0"/>
                        </a:moveTo>
                        <a:cubicBezTo>
                          <a:pt x="860" y="0"/>
                          <a:pt x="748" y="22"/>
                          <a:pt x="637" y="69"/>
                        </a:cubicBezTo>
                        <a:cubicBezTo>
                          <a:pt x="224" y="260"/>
                          <a:pt x="1" y="738"/>
                          <a:pt x="192" y="1152"/>
                        </a:cubicBezTo>
                        <a:cubicBezTo>
                          <a:pt x="313" y="1493"/>
                          <a:pt x="640" y="1685"/>
                          <a:pt x="973" y="1685"/>
                        </a:cubicBezTo>
                        <a:cubicBezTo>
                          <a:pt x="1074" y="1685"/>
                          <a:pt x="1177" y="1667"/>
                          <a:pt x="1274" y="1629"/>
                        </a:cubicBezTo>
                        <a:cubicBezTo>
                          <a:pt x="1720" y="1438"/>
                          <a:pt x="1911" y="961"/>
                          <a:pt x="1752" y="515"/>
                        </a:cubicBezTo>
                        <a:cubicBezTo>
                          <a:pt x="1608" y="204"/>
                          <a:pt x="1302" y="0"/>
                          <a:pt x="9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7" name="Google Shape;1517;p38"/>
                  <p:cNvSpPr/>
                  <p:nvPr/>
                </p:nvSpPr>
                <p:spPr>
                  <a:xfrm>
                    <a:off x="2089253" y="-262197"/>
                    <a:ext cx="79531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32" extrusionOk="0">
                        <a:moveTo>
                          <a:pt x="1521" y="1"/>
                        </a:moveTo>
                        <a:cubicBezTo>
                          <a:pt x="1408" y="1"/>
                          <a:pt x="1293" y="15"/>
                          <a:pt x="1179" y="45"/>
                        </a:cubicBezTo>
                        <a:cubicBezTo>
                          <a:pt x="446" y="236"/>
                          <a:pt x="1" y="1000"/>
                          <a:pt x="192" y="1732"/>
                        </a:cubicBezTo>
                        <a:cubicBezTo>
                          <a:pt x="353" y="2322"/>
                          <a:pt x="920" y="2732"/>
                          <a:pt x="1514" y="2732"/>
                        </a:cubicBezTo>
                        <a:cubicBezTo>
                          <a:pt x="1625" y="2732"/>
                          <a:pt x="1737" y="2717"/>
                          <a:pt x="1847" y="2687"/>
                        </a:cubicBezTo>
                        <a:cubicBezTo>
                          <a:pt x="2579" y="2496"/>
                          <a:pt x="3025" y="1764"/>
                          <a:pt x="2834" y="1032"/>
                        </a:cubicBezTo>
                        <a:cubicBezTo>
                          <a:pt x="2673" y="415"/>
                          <a:pt x="2127" y="1"/>
                          <a:pt x="152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8" name="Google Shape;1518;p38"/>
                  <p:cNvSpPr/>
                  <p:nvPr/>
                </p:nvSpPr>
                <p:spPr>
                  <a:xfrm>
                    <a:off x="2515128" y="-174887"/>
                    <a:ext cx="78690" cy="71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4" h="2723" extrusionOk="0">
                        <a:moveTo>
                          <a:pt x="1460" y="0"/>
                        </a:moveTo>
                        <a:cubicBezTo>
                          <a:pt x="1357" y="0"/>
                          <a:pt x="1252" y="11"/>
                          <a:pt x="1147" y="34"/>
                        </a:cubicBezTo>
                        <a:cubicBezTo>
                          <a:pt x="415" y="225"/>
                          <a:pt x="1" y="989"/>
                          <a:pt x="192" y="1721"/>
                        </a:cubicBezTo>
                        <a:cubicBezTo>
                          <a:pt x="351" y="2333"/>
                          <a:pt x="889" y="2723"/>
                          <a:pt x="1489" y="2723"/>
                        </a:cubicBezTo>
                        <a:cubicBezTo>
                          <a:pt x="1607" y="2723"/>
                          <a:pt x="1727" y="2708"/>
                          <a:pt x="1847" y="2676"/>
                        </a:cubicBezTo>
                        <a:cubicBezTo>
                          <a:pt x="2579" y="2485"/>
                          <a:pt x="2993" y="1753"/>
                          <a:pt x="2802" y="1021"/>
                        </a:cubicBezTo>
                        <a:cubicBezTo>
                          <a:pt x="2639" y="394"/>
                          <a:pt x="2078" y="0"/>
                          <a:pt x="146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9" name="Google Shape;1519;p38"/>
                  <p:cNvSpPr/>
                  <p:nvPr/>
                </p:nvSpPr>
                <p:spPr>
                  <a:xfrm>
                    <a:off x="1716941" y="161184"/>
                    <a:ext cx="79505" cy="71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2" extrusionOk="0">
                        <a:moveTo>
                          <a:pt x="1520" y="0"/>
                        </a:moveTo>
                        <a:cubicBezTo>
                          <a:pt x="1408" y="0"/>
                          <a:pt x="1293" y="15"/>
                          <a:pt x="1178" y="44"/>
                        </a:cubicBezTo>
                        <a:cubicBezTo>
                          <a:pt x="446" y="235"/>
                          <a:pt x="0" y="1000"/>
                          <a:pt x="191" y="1732"/>
                        </a:cubicBezTo>
                        <a:cubicBezTo>
                          <a:pt x="352" y="2322"/>
                          <a:pt x="920" y="2731"/>
                          <a:pt x="1533" y="2731"/>
                        </a:cubicBezTo>
                        <a:cubicBezTo>
                          <a:pt x="1647" y="2731"/>
                          <a:pt x="1763" y="2717"/>
                          <a:pt x="1878" y="2687"/>
                        </a:cubicBezTo>
                        <a:cubicBezTo>
                          <a:pt x="2611" y="2496"/>
                          <a:pt x="3025" y="1764"/>
                          <a:pt x="2834" y="1031"/>
                        </a:cubicBezTo>
                        <a:cubicBezTo>
                          <a:pt x="2672" y="414"/>
                          <a:pt x="2127" y="0"/>
                          <a:pt x="152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0" name="Google Shape;1520;p38"/>
                  <p:cNvSpPr/>
                  <p:nvPr/>
                </p:nvSpPr>
                <p:spPr>
                  <a:xfrm>
                    <a:off x="760590" y="551843"/>
                    <a:ext cx="79531" cy="710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6" h="2705" extrusionOk="0">
                        <a:moveTo>
                          <a:pt x="1508" y="1"/>
                        </a:moveTo>
                        <a:cubicBezTo>
                          <a:pt x="1388" y="1"/>
                          <a:pt x="1267" y="16"/>
                          <a:pt x="1147" y="47"/>
                        </a:cubicBezTo>
                        <a:cubicBezTo>
                          <a:pt x="447" y="238"/>
                          <a:pt x="1" y="970"/>
                          <a:pt x="192" y="1703"/>
                        </a:cubicBezTo>
                        <a:cubicBezTo>
                          <a:pt x="352" y="2315"/>
                          <a:pt x="889" y="2704"/>
                          <a:pt x="1489" y="2704"/>
                        </a:cubicBezTo>
                        <a:cubicBezTo>
                          <a:pt x="1607" y="2704"/>
                          <a:pt x="1727" y="2689"/>
                          <a:pt x="1847" y="2658"/>
                        </a:cubicBezTo>
                        <a:cubicBezTo>
                          <a:pt x="2580" y="2467"/>
                          <a:pt x="3025" y="1735"/>
                          <a:pt x="2834" y="1002"/>
                        </a:cubicBezTo>
                        <a:cubicBezTo>
                          <a:pt x="2675" y="390"/>
                          <a:pt x="2115" y="1"/>
                          <a:pt x="1508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1" name="Google Shape;1521;p38"/>
                  <p:cNvSpPr/>
                  <p:nvPr/>
                </p:nvSpPr>
                <p:spPr>
                  <a:xfrm>
                    <a:off x="257761" y="836322"/>
                    <a:ext cx="79505" cy="71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25" h="2734" extrusionOk="0">
                        <a:moveTo>
                          <a:pt x="1537" y="1"/>
                        </a:moveTo>
                        <a:cubicBezTo>
                          <a:pt x="1419" y="1"/>
                          <a:pt x="1298" y="16"/>
                          <a:pt x="1178" y="47"/>
                        </a:cubicBezTo>
                        <a:cubicBezTo>
                          <a:pt x="446" y="238"/>
                          <a:pt x="0" y="970"/>
                          <a:pt x="191" y="1702"/>
                        </a:cubicBezTo>
                        <a:cubicBezTo>
                          <a:pt x="352" y="2320"/>
                          <a:pt x="921" y="2734"/>
                          <a:pt x="1534" y="2734"/>
                        </a:cubicBezTo>
                        <a:cubicBezTo>
                          <a:pt x="1648" y="2734"/>
                          <a:pt x="1764" y="2719"/>
                          <a:pt x="1878" y="2689"/>
                        </a:cubicBezTo>
                        <a:cubicBezTo>
                          <a:pt x="2579" y="2498"/>
                          <a:pt x="3024" y="1734"/>
                          <a:pt x="2833" y="1002"/>
                        </a:cubicBezTo>
                        <a:cubicBezTo>
                          <a:pt x="2674" y="390"/>
                          <a:pt x="2136" y="1"/>
                          <a:pt x="153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22" name="Google Shape;1522;p38"/>
              <p:cNvGrpSpPr/>
              <p:nvPr/>
            </p:nvGrpSpPr>
            <p:grpSpPr>
              <a:xfrm rot="7018040">
                <a:off x="1012370" y="631076"/>
                <a:ext cx="927961" cy="503495"/>
                <a:chOff x="3176988" y="6051975"/>
                <a:chExt cx="927925" cy="503475"/>
              </a:xfrm>
            </p:grpSpPr>
            <p:sp>
              <p:nvSpPr>
                <p:cNvPr id="1523" name="Google Shape;1523;p38"/>
                <p:cNvSpPr/>
                <p:nvPr/>
              </p:nvSpPr>
              <p:spPr>
                <a:xfrm>
                  <a:off x="3198538" y="6072725"/>
                  <a:ext cx="893625" cy="47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45" h="18894" fill="none" extrusionOk="0">
                      <a:moveTo>
                        <a:pt x="0" y="1"/>
                      </a:moveTo>
                      <a:lnTo>
                        <a:pt x="6862" y="17809"/>
                      </a:lnTo>
                      <a:lnTo>
                        <a:pt x="35744" y="18894"/>
                      </a:lnTo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319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4" name="Google Shape;1524;p38"/>
                <p:cNvSpPr/>
                <p:nvPr/>
              </p:nvSpPr>
              <p:spPr>
                <a:xfrm>
                  <a:off x="4079363" y="6529900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24"/>
                        <a:pt x="224" y="1"/>
                        <a:pt x="511" y="1"/>
                      </a:cubicBezTo>
                      <a:cubicBezTo>
                        <a:pt x="798" y="1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5" name="Google Shape;1525;p38"/>
                <p:cNvSpPr/>
                <p:nvPr/>
              </p:nvSpPr>
              <p:spPr>
                <a:xfrm>
                  <a:off x="3176988" y="60519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26" name="Google Shape;1526;p38"/>
                <p:cNvSpPr/>
                <p:nvPr/>
              </p:nvSpPr>
              <p:spPr>
                <a:xfrm>
                  <a:off x="3354113" y="64916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527" name="Google Shape;1527;p38"/>
            <p:cNvCxnSpPr/>
            <p:nvPr/>
          </p:nvCxnSpPr>
          <p:spPr>
            <a:xfrm rot="10800000">
              <a:off x="365700" y="-61325"/>
              <a:ext cx="76800" cy="735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38"/>
            <p:cNvCxnSpPr/>
            <p:nvPr/>
          </p:nvCxnSpPr>
          <p:spPr>
            <a:xfrm rot="10800000">
              <a:off x="225000" y="-74250"/>
              <a:ext cx="665100" cy="319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9" name="Google Shape;1529;p38"/>
          <p:cNvSpPr txBox="1">
            <a:spLocks noGrp="1"/>
          </p:cNvSpPr>
          <p:nvPr>
            <p:ph type="ctrTitle"/>
          </p:nvPr>
        </p:nvSpPr>
        <p:spPr>
          <a:xfrm>
            <a:off x="253927" y="2149769"/>
            <a:ext cx="7691532" cy="1326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/>
              <a:t>A Parallel Algorithm Template for Updating Single-Source Shortest Paths in Large-Scale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Networks</a:t>
            </a:r>
            <a:endParaRPr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0" name="Google Shape;1530;p38"/>
          <p:cNvSpPr txBox="1">
            <a:spLocks noGrp="1"/>
          </p:cNvSpPr>
          <p:nvPr>
            <p:ph type="subTitle" idx="1"/>
          </p:nvPr>
        </p:nvSpPr>
        <p:spPr>
          <a:xfrm>
            <a:off x="72650" y="4301871"/>
            <a:ext cx="5782293" cy="57331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400" dirty="0"/>
              <a:t>        Hassaan Afzal (22i-0918)</a:t>
            </a:r>
          </a:p>
          <a:p>
            <a:pPr marL="0" lvl="0" indent="0"/>
            <a:r>
              <a:rPr lang="en-US" sz="1400" dirty="0"/>
              <a:t>        Raza Khan (22i-1234)</a:t>
            </a:r>
          </a:p>
          <a:p>
            <a:pPr marL="0" lvl="0" indent="0"/>
            <a:r>
              <a:rPr lang="en-US" sz="1400" dirty="0"/>
              <a:t>        Muhammad Asjad (22i-1227)</a:t>
            </a:r>
            <a:br>
              <a:rPr lang="en-US" sz="1400" dirty="0"/>
            </a:br>
            <a:endParaRPr lang="en-CA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1"/>
          <p:cNvGrpSpPr/>
          <p:nvPr/>
        </p:nvGrpSpPr>
        <p:grpSpPr>
          <a:xfrm flipH="1">
            <a:off x="-1480733" y="1748428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4203696" y="-186905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1330126" y="-59439"/>
            <a:ext cx="6230936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1813314" y="1969657"/>
            <a:ext cx="6088260" cy="178677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SSSP is crucial in transportation, communication, and social networks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Real-world graphs evolve and static recomputation is inefficient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</a:rPr>
              <a:t>Goal: Efficiently update SSSP after edge insertions/deletions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1"/>
          <p:cNvGrpSpPr/>
          <p:nvPr/>
        </p:nvGrpSpPr>
        <p:grpSpPr>
          <a:xfrm flipH="1">
            <a:off x="-1480733" y="1748428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4203696" y="-186905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255741" y="-59439"/>
            <a:ext cx="7305321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Algorithmic Framework</a:t>
            </a:r>
            <a:endParaRPr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1813314" y="1969657"/>
            <a:ext cx="6088260" cy="178677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l">
              <a:lnSpc>
                <a:spcPct val="150000"/>
              </a:lnSpc>
            </a:pPr>
            <a:r>
              <a:rPr lang="en-CA" sz="2000" dirty="0">
                <a:latin typeface="+mn-lt"/>
              </a:rPr>
              <a:t>1. Identify Affected Vertices 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CA" dirty="0">
                <a:latin typeface="+mn-lt"/>
              </a:rPr>
              <a:t>• Parallel processing of inserted/deleted edges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CA" dirty="0">
                <a:latin typeface="+mn-lt"/>
              </a:rPr>
              <a:t>• Mark vertices using Affected and Affected_Del flags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CA" dirty="0">
                <a:latin typeface="+mn-lt"/>
              </a:rPr>
              <a:t>• No lock/sync needed in this phase</a:t>
            </a:r>
          </a:p>
          <a:p>
            <a:pPr marL="139700" indent="0" algn="l">
              <a:lnSpc>
                <a:spcPct val="150000"/>
              </a:lnSpc>
            </a:pPr>
            <a:r>
              <a:rPr lang="en-CA" dirty="0">
                <a:latin typeface="+mn-lt"/>
              </a:rPr>
              <a:t>2. Update Affected Subgraphs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CA" dirty="0">
                <a:latin typeface="+mn-lt"/>
              </a:rPr>
              <a:t>• Iterative relaxation until convergence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CA" dirty="0">
                <a:latin typeface="+mn-lt"/>
              </a:rPr>
              <a:t>• Rooted tree structure avoids cycle formation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CA" dirty="0">
                <a:latin typeface="+mn-lt"/>
              </a:rPr>
              <a:t>• Convergence replaces heavy synchronization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06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1"/>
          <p:cNvGrpSpPr/>
          <p:nvPr/>
        </p:nvGrpSpPr>
        <p:grpSpPr>
          <a:xfrm flipH="1">
            <a:off x="-1480733" y="1748428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4203696" y="-186905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-521926" y="-173866"/>
            <a:ext cx="6230936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Implementation</a:t>
            </a:r>
            <a:endParaRPr sz="3200" dirty="0"/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1363868" y="1715595"/>
            <a:ext cx="3800264" cy="178677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marL="139700" indent="0" algn="l"/>
            <a:r>
              <a:rPr lang="en-CA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Shared-Memory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CA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(OpenMP) </a:t>
            </a:r>
          </a:p>
          <a:p>
            <a:pPr marL="139700" indent="0" algn="l"/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+mn-lt"/>
              </a:rPr>
              <a:t>Dynamic scheduling </a:t>
            </a:r>
            <a:r>
              <a:rPr lang="en-US" sz="1600" dirty="0">
                <a:latin typeface="+mn-lt"/>
              </a:rPr>
              <a:t>for load balancing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+mn-lt"/>
              </a:rPr>
              <a:t>Asynchronous update levels </a:t>
            </a:r>
            <a:r>
              <a:rPr lang="en-US" sz="1600" dirty="0">
                <a:latin typeface="+mn-lt"/>
              </a:rPr>
              <a:t>reduce barrier frequency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accent6"/>
                </a:solidFill>
                <a:latin typeface="+mn-lt"/>
              </a:rPr>
              <a:t>Batch Processing &amp; Hotspots</a:t>
            </a:r>
            <a:r>
              <a:rPr lang="en-CA" sz="1600" dirty="0">
                <a:latin typeface="+mn-lt"/>
              </a:rPr>
              <a:t>: </a:t>
            </a:r>
            <a:r>
              <a:rPr lang="en-US" sz="1600" dirty="0">
                <a:latin typeface="+mn-lt"/>
              </a:rPr>
              <a:t>Large batches of edge updates create memory hotspots. We split changes into smaller batches </a:t>
            </a:r>
            <a:endParaRPr sz="1600" dirty="0">
              <a:latin typeface="+mn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F1F6FEB-F222-47C6-92E4-3C654A55A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768" y="1414018"/>
            <a:ext cx="368104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Poppins" panose="020B0604020202020204" charset="0"/>
                <a:cs typeface="Poppins" panose="020B0604020202020204" charset="0"/>
              </a:rPr>
              <a:t>GPU  (OpenCL/CUDA)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Offload distance update kernels to GPU via OpenCL/CUDA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 one thread per edge or per frontier vertex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Minimize divergence via worklist compression and sorting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 atomic operations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[] to avoid data races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Profile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/CUDA Profiler for hotspot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59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1"/>
          <p:cNvGrpSpPr/>
          <p:nvPr/>
        </p:nvGrpSpPr>
        <p:grpSpPr>
          <a:xfrm flipH="1">
            <a:off x="-1480733" y="1748428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4203696" y="-186905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158286" y="-341703"/>
            <a:ext cx="6230936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Performance Result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B4685C-1C16-47E0-81F7-917D1B5E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01" y="830071"/>
            <a:ext cx="6969128" cy="2974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5A5A78-BFD5-4C19-8D7C-BE318DDF26D9}"/>
              </a:ext>
            </a:extLst>
          </p:cNvPr>
          <p:cNvSpPr txBox="1"/>
          <p:nvPr/>
        </p:nvSpPr>
        <p:spPr>
          <a:xfrm>
            <a:off x="1968111" y="3811182"/>
            <a:ext cx="6622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proposed framework performs well compared to the re-computation based approaches when the edge insertion percentage is 50 percent or more of the total changed edges. </a:t>
            </a:r>
            <a:endParaRPr lang="en-C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9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1"/>
          <p:cNvGrpSpPr/>
          <p:nvPr/>
        </p:nvGrpSpPr>
        <p:grpSpPr>
          <a:xfrm flipH="1">
            <a:off x="-1480733" y="1748428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4203696" y="-186905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15261" y="179355"/>
            <a:ext cx="6768107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2800" dirty="0"/>
              <a:t>Parallel Design Strategy for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Dynamic SSSP </a:t>
            </a:r>
            <a:r>
              <a:rPr lang="en-CA" sz="2800" dirty="0"/>
              <a:t>Updates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81981-2BEE-40FD-8440-27F051214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24" y="1300722"/>
            <a:ext cx="4990746" cy="34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1"/>
          <p:cNvGrpSpPr/>
          <p:nvPr/>
        </p:nvGrpSpPr>
        <p:grpSpPr>
          <a:xfrm flipH="1">
            <a:off x="-1480733" y="1748428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4203696" y="-186905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-602203" y="-51557"/>
            <a:ext cx="7464672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2800" dirty="0"/>
              <a:t>Hotspots &amp; </a:t>
            </a: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Mitigation</a:t>
            </a:r>
            <a:endParaRPr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1580814" y="1736322"/>
            <a:ext cx="6744232" cy="292284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CA" sz="1600" dirty="0">
                <a:latin typeface="+mn-lt"/>
              </a:rPr>
              <a:t>Deletion‐Induced Subtree Disconnects </a:t>
            </a:r>
            <a:r>
              <a:rPr lang="en-US" sz="1600" dirty="0">
                <a:latin typeface="+mn-lt"/>
              </a:rPr>
              <a:t>causing load‐imbalance in OpenMP/OpenCL loops.</a:t>
            </a:r>
            <a:endParaRPr lang="en-CA" sz="16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Excessive MPI exchanges if METIS cuts too many edges in high‑change regions.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Multiple threads/warps fighting over the same cache lines.</a:t>
            </a:r>
          </a:p>
          <a:p>
            <a:pPr marL="0" lvl="0" indent="0" algn="l"/>
            <a:endParaRPr lang="en-US" sz="1600" dirty="0">
              <a:latin typeface="+mn-lt"/>
            </a:endParaRPr>
          </a:p>
          <a:p>
            <a:pPr marL="0" lvl="0" indent="0" algn="l"/>
            <a:endParaRPr lang="en-US" sz="1600" dirty="0">
              <a:latin typeface="+mn-lt"/>
            </a:endParaRPr>
          </a:p>
          <a:p>
            <a:pPr marL="0" lvl="0" indent="0" algn="l"/>
            <a:endParaRPr lang="en-US" sz="1600" dirty="0">
              <a:latin typeface="+mn-lt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+mn-lt"/>
              </a:rPr>
              <a:t>METIS Tuning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Adjust balance vs. cut‐size to reduce boundary work.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+mn-lt"/>
              </a:rPr>
              <a:t>OpenMP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Smaller dynamic tasks, batches to smooth memory.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+mn-lt"/>
              </a:rPr>
              <a:t>MPI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: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Use non‑blocking collectives and only exchange changed boundary vertices</a:t>
            </a:r>
          </a:p>
          <a:p>
            <a:pPr marL="0" lvl="0" indent="0"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651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41"/>
          <p:cNvGrpSpPr/>
          <p:nvPr/>
        </p:nvGrpSpPr>
        <p:grpSpPr>
          <a:xfrm flipH="1">
            <a:off x="-1480733" y="1748428"/>
            <a:ext cx="4216311" cy="4220216"/>
            <a:chOff x="9348175" y="863250"/>
            <a:chExt cx="5209825" cy="5214650"/>
          </a:xfrm>
        </p:grpSpPr>
        <p:grpSp>
          <p:nvGrpSpPr>
            <p:cNvPr id="1616" name="Google Shape;1616;p41"/>
            <p:cNvGrpSpPr/>
            <p:nvPr/>
          </p:nvGrpSpPr>
          <p:grpSpPr>
            <a:xfrm>
              <a:off x="9369050" y="884125"/>
              <a:ext cx="5160025" cy="5193775"/>
              <a:chOff x="9369050" y="884125"/>
              <a:chExt cx="5160025" cy="5193775"/>
            </a:xfrm>
          </p:grpSpPr>
          <p:sp>
            <p:nvSpPr>
              <p:cNvPr id="1617" name="Google Shape;1617;p41"/>
              <p:cNvSpPr/>
              <p:nvPr/>
            </p:nvSpPr>
            <p:spPr>
              <a:xfrm>
                <a:off x="10744850" y="2199650"/>
                <a:ext cx="3357500" cy="3867800"/>
              </a:xfrm>
              <a:custGeom>
                <a:avLst/>
                <a:gdLst/>
                <a:ahLst/>
                <a:cxnLst/>
                <a:rect l="l" t="t" r="r" b="b"/>
                <a:pathLst>
                  <a:path w="134300" h="154712" fill="none" extrusionOk="0">
                    <a:moveTo>
                      <a:pt x="134300" y="154712"/>
                    </a:moveTo>
                    <a:lnTo>
                      <a:pt x="123917" y="115431"/>
                    </a:lnTo>
                    <a:lnTo>
                      <a:pt x="82387" y="106624"/>
                    </a:lnTo>
                    <a:lnTo>
                      <a:pt x="60078" y="95277"/>
                    </a:lnTo>
                    <a:lnTo>
                      <a:pt x="41209" y="119192"/>
                    </a:lnTo>
                    <a:lnTo>
                      <a:pt x="44360" y="70140"/>
                    </a:lnTo>
                    <a:lnTo>
                      <a:pt x="12922" y="69175"/>
                    </a:lnTo>
                    <a:lnTo>
                      <a:pt x="38702" y="31470"/>
                    </a:lnTo>
                    <a:lnTo>
                      <a:pt x="28319" y="0"/>
                    </a:lnTo>
                    <a:lnTo>
                      <a:pt x="0" y="524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8" name="Google Shape;1618;p41"/>
              <p:cNvSpPr/>
              <p:nvPr/>
            </p:nvSpPr>
            <p:spPr>
              <a:xfrm>
                <a:off x="10940125" y="2959875"/>
                <a:ext cx="77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31052" h="1061" fill="none" extrusionOk="0">
                    <a:moveTo>
                      <a:pt x="0" y="0"/>
                    </a:moveTo>
                    <a:lnTo>
                      <a:pt x="31052" y="106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9" name="Google Shape;1619;p41"/>
              <p:cNvSpPr/>
              <p:nvPr/>
            </p:nvSpPr>
            <p:spPr>
              <a:xfrm>
                <a:off x="14057325" y="4223150"/>
                <a:ext cx="167975" cy="1854750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74190" fill="none" extrusionOk="0">
                    <a:moveTo>
                      <a:pt x="6719" y="0"/>
                    </a:moveTo>
                    <a:lnTo>
                      <a:pt x="1" y="7419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0" name="Google Shape;1620;p41"/>
              <p:cNvSpPr/>
              <p:nvPr/>
            </p:nvSpPr>
            <p:spPr>
              <a:xfrm>
                <a:off x="12804500" y="4223150"/>
                <a:ext cx="1724575" cy="1236775"/>
              </a:xfrm>
              <a:custGeom>
                <a:avLst/>
                <a:gdLst/>
                <a:ahLst/>
                <a:cxnLst/>
                <a:rect l="l" t="t" r="r" b="b"/>
                <a:pathLst>
                  <a:path w="68983" h="49471" fill="none" extrusionOk="0">
                    <a:moveTo>
                      <a:pt x="41531" y="34491"/>
                    </a:moveTo>
                    <a:lnTo>
                      <a:pt x="15944" y="49471"/>
                    </a:lnTo>
                    <a:lnTo>
                      <a:pt x="1" y="25684"/>
                    </a:lnTo>
                    <a:lnTo>
                      <a:pt x="25395" y="12569"/>
                    </a:lnTo>
                    <a:lnTo>
                      <a:pt x="41531" y="34491"/>
                    </a:lnTo>
                    <a:lnTo>
                      <a:pt x="56832" y="0"/>
                    </a:lnTo>
                    <a:lnTo>
                      <a:pt x="68983" y="2115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1" name="Google Shape;1621;p41"/>
              <p:cNvSpPr/>
              <p:nvPr/>
            </p:nvSpPr>
            <p:spPr>
              <a:xfrm>
                <a:off x="12390650" y="884125"/>
                <a:ext cx="1651450" cy="5037075"/>
              </a:xfrm>
              <a:custGeom>
                <a:avLst/>
                <a:gdLst/>
                <a:ahLst/>
                <a:cxnLst/>
                <a:rect l="l" t="t" r="r" b="b"/>
                <a:pathLst>
                  <a:path w="66058" h="201483" fill="none" extrusionOk="0">
                    <a:moveTo>
                      <a:pt x="51785" y="196436"/>
                    </a:moveTo>
                    <a:lnTo>
                      <a:pt x="34813" y="194989"/>
                    </a:lnTo>
                    <a:lnTo>
                      <a:pt x="32498" y="183032"/>
                    </a:lnTo>
                    <a:lnTo>
                      <a:pt x="0" y="201482"/>
                    </a:lnTo>
                    <a:lnTo>
                      <a:pt x="16555" y="159245"/>
                    </a:lnTo>
                    <a:lnTo>
                      <a:pt x="28737" y="123918"/>
                    </a:lnTo>
                    <a:lnTo>
                      <a:pt x="41949" y="146130"/>
                    </a:lnTo>
                    <a:lnTo>
                      <a:pt x="66057" y="97913"/>
                    </a:lnTo>
                    <a:lnTo>
                      <a:pt x="23273" y="97077"/>
                    </a:lnTo>
                    <a:lnTo>
                      <a:pt x="50949" y="54293"/>
                    </a:lnTo>
                    <a:lnTo>
                      <a:pt x="54935" y="30634"/>
                    </a:lnTo>
                    <a:lnTo>
                      <a:pt x="34813" y="19930"/>
                    </a:lnTo>
                    <a:lnTo>
                      <a:pt x="45067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2" name="Google Shape;1622;p41"/>
              <p:cNvSpPr/>
              <p:nvPr/>
            </p:nvSpPr>
            <p:spPr>
              <a:xfrm>
                <a:off x="11452825" y="2199650"/>
                <a:ext cx="1519650" cy="1111425"/>
              </a:xfrm>
              <a:custGeom>
                <a:avLst/>
                <a:gdLst/>
                <a:ahLst/>
                <a:cxnLst/>
                <a:rect l="l" t="t" r="r" b="b"/>
                <a:pathLst>
                  <a:path w="60786" h="44457" fill="none" extrusionOk="0">
                    <a:moveTo>
                      <a:pt x="0" y="0"/>
                    </a:moveTo>
                    <a:lnTo>
                      <a:pt x="20959" y="32916"/>
                    </a:lnTo>
                    <a:lnTo>
                      <a:pt x="60786" y="44456"/>
                    </a:lnTo>
                    <a:lnTo>
                      <a:pt x="46546" y="11540"/>
                    </a:lnTo>
                    <a:lnTo>
                      <a:pt x="20959" y="32916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3" name="Google Shape;1623;p41"/>
              <p:cNvSpPr/>
              <p:nvPr/>
            </p:nvSpPr>
            <p:spPr>
              <a:xfrm>
                <a:off x="11712400" y="1382375"/>
                <a:ext cx="1952000" cy="2570775"/>
              </a:xfrm>
              <a:custGeom>
                <a:avLst/>
                <a:gdLst/>
                <a:ahLst/>
                <a:cxnLst/>
                <a:rect l="l" t="t" r="r" b="b"/>
                <a:pathLst>
                  <a:path w="78080" h="102831" fill="none" extrusionOk="0">
                    <a:moveTo>
                      <a:pt x="61943" y="0"/>
                    </a:moveTo>
                    <a:lnTo>
                      <a:pt x="78079" y="34363"/>
                    </a:lnTo>
                    <a:lnTo>
                      <a:pt x="36163" y="44231"/>
                    </a:lnTo>
                    <a:lnTo>
                      <a:pt x="16651" y="24848"/>
                    </a:lnTo>
                    <a:lnTo>
                      <a:pt x="10576" y="65607"/>
                    </a:lnTo>
                    <a:lnTo>
                      <a:pt x="0" y="64161"/>
                    </a:lnTo>
                    <a:lnTo>
                      <a:pt x="5658" y="102831"/>
                    </a:lnTo>
                    <a:lnTo>
                      <a:pt x="12408" y="86469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4" name="Google Shape;1624;p41"/>
              <p:cNvSpPr/>
              <p:nvPr/>
            </p:nvSpPr>
            <p:spPr>
              <a:xfrm>
                <a:off x="13571150" y="2336250"/>
                <a:ext cx="719250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28770" h="39828" fill="none" extrusionOk="0">
                    <a:moveTo>
                      <a:pt x="0" y="24431"/>
                    </a:moveTo>
                    <a:lnTo>
                      <a:pt x="18837" y="39828"/>
                    </a:lnTo>
                    <a:lnTo>
                      <a:pt x="22180" y="24270"/>
                    </a:lnTo>
                    <a:lnTo>
                      <a:pt x="0" y="24431"/>
                    </a:lnTo>
                    <a:lnTo>
                      <a:pt x="20701" y="1"/>
                    </a:lnTo>
                    <a:lnTo>
                      <a:pt x="22180" y="24270"/>
                    </a:lnTo>
                    <a:lnTo>
                      <a:pt x="28770" y="16073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5" name="Google Shape;1625;p41"/>
              <p:cNvSpPr/>
              <p:nvPr/>
            </p:nvSpPr>
            <p:spPr>
              <a:xfrm>
                <a:off x="14067775" y="1340575"/>
                <a:ext cx="309425" cy="995700"/>
              </a:xfrm>
              <a:custGeom>
                <a:avLst/>
                <a:gdLst/>
                <a:ahLst/>
                <a:cxnLst/>
                <a:rect l="l" t="t" r="r" b="b"/>
                <a:pathLst>
                  <a:path w="12377" h="39828" fill="none" extrusionOk="0">
                    <a:moveTo>
                      <a:pt x="836" y="39828"/>
                    </a:moveTo>
                    <a:lnTo>
                      <a:pt x="6912" y="28095"/>
                    </a:lnTo>
                    <a:lnTo>
                      <a:pt x="1" y="1"/>
                    </a:lnTo>
                    <a:lnTo>
                      <a:pt x="12376" y="10062"/>
                    </a:lnTo>
                    <a:lnTo>
                      <a:pt x="6912" y="28095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6" name="Google Shape;1626;p41"/>
              <p:cNvSpPr/>
              <p:nvPr/>
            </p:nvSpPr>
            <p:spPr>
              <a:xfrm>
                <a:off x="13439350" y="4157250"/>
                <a:ext cx="785950" cy="380125"/>
              </a:xfrm>
              <a:custGeom>
                <a:avLst/>
                <a:gdLst/>
                <a:ahLst/>
                <a:cxnLst/>
                <a:rect l="l" t="t" r="r" b="b"/>
                <a:pathLst>
                  <a:path w="31438" h="15205" fill="none" extrusionOk="0">
                    <a:moveTo>
                      <a:pt x="1" y="15205"/>
                    </a:moveTo>
                    <a:lnTo>
                      <a:pt x="31438" y="2636"/>
                    </a:lnTo>
                    <a:lnTo>
                      <a:pt x="16909" y="0"/>
                    </a:lnTo>
                    <a:close/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7" name="Google Shape;1627;p41"/>
              <p:cNvSpPr/>
              <p:nvPr/>
            </p:nvSpPr>
            <p:spPr>
              <a:xfrm>
                <a:off x="10137300" y="5289525"/>
                <a:ext cx="474175" cy="348800"/>
              </a:xfrm>
              <a:custGeom>
                <a:avLst/>
                <a:gdLst/>
                <a:ahLst/>
                <a:cxnLst/>
                <a:rect l="l" t="t" r="r" b="b"/>
                <a:pathLst>
                  <a:path w="18967" h="13952" fill="none" extrusionOk="0">
                    <a:moveTo>
                      <a:pt x="18966" y="1"/>
                    </a:moveTo>
                    <a:lnTo>
                      <a:pt x="1" y="1395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41"/>
              <p:cNvSpPr/>
              <p:nvPr/>
            </p:nvSpPr>
            <p:spPr>
              <a:xfrm>
                <a:off x="10646000" y="3651775"/>
                <a:ext cx="421925" cy="277275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1091" fill="none" extrusionOk="0">
                    <a:moveTo>
                      <a:pt x="16876" y="11090"/>
                    </a:moveTo>
                    <a:lnTo>
                      <a:pt x="0" y="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9" name="Google Shape;1629;p41"/>
              <p:cNvSpPr/>
              <p:nvPr/>
            </p:nvSpPr>
            <p:spPr>
              <a:xfrm>
                <a:off x="12695200" y="4485125"/>
                <a:ext cx="109325" cy="379325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15173" fill="none" extrusionOk="0">
                    <a:moveTo>
                      <a:pt x="1" y="0"/>
                    </a:moveTo>
                    <a:lnTo>
                      <a:pt x="4373" y="1517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0" name="Google Shape;1630;p41"/>
              <p:cNvSpPr/>
              <p:nvPr/>
            </p:nvSpPr>
            <p:spPr>
              <a:xfrm>
                <a:off x="9369050" y="4637000"/>
                <a:ext cx="2406050" cy="998125"/>
              </a:xfrm>
              <a:custGeom>
                <a:avLst/>
                <a:gdLst/>
                <a:ahLst/>
                <a:cxnLst/>
                <a:rect l="l" t="t" r="r" b="b"/>
                <a:pathLst>
                  <a:path w="96242" h="39925" fill="none" extrusionOk="0">
                    <a:moveTo>
                      <a:pt x="76633" y="12987"/>
                    </a:moveTo>
                    <a:lnTo>
                      <a:pt x="42142" y="1"/>
                    </a:lnTo>
                    <a:lnTo>
                      <a:pt x="79880" y="39924"/>
                    </a:lnTo>
                    <a:lnTo>
                      <a:pt x="76633" y="12987"/>
                    </a:lnTo>
                    <a:lnTo>
                      <a:pt x="96241" y="21698"/>
                    </a:lnTo>
                    <a:lnTo>
                      <a:pt x="79880" y="39924"/>
                    </a:lnTo>
                    <a:lnTo>
                      <a:pt x="49696" y="26102"/>
                    </a:lnTo>
                    <a:lnTo>
                      <a:pt x="42142" y="1"/>
                    </a:lnTo>
                    <a:lnTo>
                      <a:pt x="1" y="22630"/>
                    </a:lnTo>
                    <a:lnTo>
                      <a:pt x="49696" y="26102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1" name="Google Shape;1631;p41"/>
              <p:cNvSpPr/>
              <p:nvPr/>
            </p:nvSpPr>
            <p:spPr>
              <a:xfrm>
                <a:off x="11853825" y="3610800"/>
                <a:ext cx="1328400" cy="970775"/>
              </a:xfrm>
              <a:custGeom>
                <a:avLst/>
                <a:gdLst/>
                <a:ahLst/>
                <a:cxnLst/>
                <a:rect l="l" t="t" r="r" b="b"/>
                <a:pathLst>
                  <a:path w="53136" h="38831" fill="none" extrusionOk="0">
                    <a:moveTo>
                      <a:pt x="15719" y="38831"/>
                    </a:moveTo>
                    <a:lnTo>
                      <a:pt x="33656" y="34973"/>
                    </a:lnTo>
                    <a:lnTo>
                      <a:pt x="50210" y="14851"/>
                    </a:lnTo>
                    <a:lnTo>
                      <a:pt x="1" y="13694"/>
                    </a:lnTo>
                    <a:lnTo>
                      <a:pt x="15719" y="38831"/>
                    </a:lnTo>
                    <a:lnTo>
                      <a:pt x="50210" y="14851"/>
                    </a:lnTo>
                    <a:lnTo>
                      <a:pt x="53135" y="0"/>
                    </a:lnTo>
                    <a:lnTo>
                      <a:pt x="1" y="13694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2" name="Google Shape;1632;p41"/>
              <p:cNvSpPr/>
              <p:nvPr/>
            </p:nvSpPr>
            <p:spPr>
              <a:xfrm>
                <a:off x="10941725" y="1359075"/>
                <a:ext cx="1862800" cy="4221400"/>
              </a:xfrm>
              <a:custGeom>
                <a:avLst/>
                <a:gdLst/>
                <a:ahLst/>
                <a:cxnLst/>
                <a:rect l="l" t="t" r="r" b="b"/>
                <a:pathLst>
                  <a:path w="74512" h="168856" fill="none" extrusionOk="0">
                    <a:moveTo>
                      <a:pt x="55353" y="157958"/>
                    </a:moveTo>
                    <a:lnTo>
                      <a:pt x="41210" y="168855"/>
                    </a:lnTo>
                    <a:lnTo>
                      <a:pt x="33334" y="152815"/>
                    </a:lnTo>
                    <a:lnTo>
                      <a:pt x="55353" y="157958"/>
                    </a:lnTo>
                    <a:lnTo>
                      <a:pt x="74512" y="140247"/>
                    </a:lnTo>
                    <a:lnTo>
                      <a:pt x="33334" y="152815"/>
                    </a:lnTo>
                    <a:lnTo>
                      <a:pt x="5047" y="102798"/>
                    </a:lnTo>
                    <a:lnTo>
                      <a:pt x="1" y="64128"/>
                    </a:lnTo>
                    <a:lnTo>
                      <a:pt x="20444" y="33623"/>
                    </a:lnTo>
                    <a:lnTo>
                      <a:pt x="47478" y="25780"/>
                    </a:lnTo>
                    <a:lnTo>
                      <a:pt x="47157" y="1865"/>
                    </a:lnTo>
                    <a:lnTo>
                      <a:pt x="65415" y="0"/>
                    </a:lnTo>
                    <a:lnTo>
                      <a:pt x="47478" y="25780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3" name="Google Shape;1633;p41"/>
              <p:cNvSpPr/>
              <p:nvPr/>
            </p:nvSpPr>
            <p:spPr>
              <a:xfrm>
                <a:off x="11631225" y="5472750"/>
                <a:ext cx="744175" cy="196925"/>
              </a:xfrm>
              <a:custGeom>
                <a:avLst/>
                <a:gdLst/>
                <a:ahLst/>
                <a:cxnLst/>
                <a:rect l="l" t="t" r="r" b="b"/>
                <a:pathLst>
                  <a:path w="29767" h="7877" fill="none" extrusionOk="0">
                    <a:moveTo>
                      <a:pt x="1" y="7876"/>
                    </a:moveTo>
                    <a:lnTo>
                      <a:pt x="13630" y="4308"/>
                    </a:lnTo>
                    <a:lnTo>
                      <a:pt x="29766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4" name="Google Shape;1634;p41"/>
              <p:cNvSpPr/>
              <p:nvPr/>
            </p:nvSpPr>
            <p:spPr>
              <a:xfrm>
                <a:off x="10422600" y="4566275"/>
                <a:ext cx="712025" cy="70750"/>
              </a:xfrm>
              <a:custGeom>
                <a:avLst/>
                <a:gdLst/>
                <a:ahLst/>
                <a:cxnLst/>
                <a:rect l="l" t="t" r="r" b="b"/>
                <a:pathLst>
                  <a:path w="28481" h="2830" fill="none" extrusionOk="0">
                    <a:moveTo>
                      <a:pt x="0" y="2830"/>
                    </a:moveTo>
                    <a:lnTo>
                      <a:pt x="28480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5" name="Google Shape;1635;p41"/>
              <p:cNvSpPr/>
              <p:nvPr/>
            </p:nvSpPr>
            <p:spPr>
              <a:xfrm>
                <a:off x="13862050" y="3331925"/>
                <a:ext cx="179225" cy="825350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33014" fill="none" extrusionOk="0">
                    <a:moveTo>
                      <a:pt x="1" y="33013"/>
                    </a:moveTo>
                    <a:lnTo>
                      <a:pt x="7169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41"/>
              <p:cNvSpPr/>
              <p:nvPr/>
            </p:nvSpPr>
            <p:spPr>
              <a:xfrm>
                <a:off x="12398675" y="1151725"/>
                <a:ext cx="178425" cy="206575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8263" fill="none" extrusionOk="0">
                    <a:moveTo>
                      <a:pt x="7137" y="8262"/>
                    </a:moveTo>
                    <a:lnTo>
                      <a:pt x="1" y="1"/>
                    </a:lnTo>
                  </a:path>
                </a:pathLst>
              </a:custGeom>
              <a:noFill/>
              <a:ln w="12050" cap="flat" cmpd="sng">
                <a:solidFill>
                  <a:schemeClr val="accent2"/>
                </a:solidFill>
                <a:prstDash val="solid"/>
                <a:miter lim="321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37" name="Google Shape;1637;p41"/>
            <p:cNvGrpSpPr/>
            <p:nvPr/>
          </p:nvGrpSpPr>
          <p:grpSpPr>
            <a:xfrm>
              <a:off x="9348175" y="863250"/>
              <a:ext cx="5209825" cy="5078850"/>
              <a:chOff x="9348175" y="863250"/>
              <a:chExt cx="5209825" cy="5078850"/>
            </a:xfrm>
          </p:grpSpPr>
          <p:sp>
            <p:nvSpPr>
              <p:cNvPr id="1638" name="Google Shape;1638;p41"/>
              <p:cNvSpPr/>
              <p:nvPr/>
            </p:nvSpPr>
            <p:spPr>
              <a:xfrm>
                <a:off x="10724750" y="23121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9" name="Google Shape;1639;p41"/>
              <p:cNvSpPr/>
              <p:nvPr/>
            </p:nvSpPr>
            <p:spPr>
              <a:xfrm>
                <a:off x="12107775" y="1979450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0" name="Google Shape;1640;p41"/>
              <p:cNvSpPr/>
              <p:nvPr/>
            </p:nvSpPr>
            <p:spPr>
              <a:xfrm>
                <a:off x="12959600" y="328210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1" name="Google Shape;1641;p41"/>
              <p:cNvSpPr/>
              <p:nvPr/>
            </p:nvSpPr>
            <p:spPr>
              <a:xfrm>
                <a:off x="13564725" y="29229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0"/>
                    </a:moveTo>
                    <a:cubicBezTo>
                      <a:pt x="386" y="0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2" name="Google Shape;1642;p41"/>
              <p:cNvSpPr/>
              <p:nvPr/>
            </p:nvSpPr>
            <p:spPr>
              <a:xfrm>
                <a:off x="14275925" y="271155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54" y="0"/>
                      <a:pt x="0" y="386"/>
                      <a:pt x="0" y="836"/>
                    </a:cubicBezTo>
                    <a:cubicBezTo>
                      <a:pt x="0" y="1318"/>
                      <a:pt x="354" y="1672"/>
                      <a:pt x="836" y="1672"/>
                    </a:cubicBezTo>
                    <a:cubicBezTo>
                      <a:pt x="1286" y="1672"/>
                      <a:pt x="1672" y="1318"/>
                      <a:pt x="1672" y="836"/>
                    </a:cubicBezTo>
                    <a:cubicBezTo>
                      <a:pt x="1672" y="386"/>
                      <a:pt x="1286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3" name="Google Shape;1643;p41"/>
              <p:cNvSpPr/>
              <p:nvPr/>
            </p:nvSpPr>
            <p:spPr>
              <a:xfrm>
                <a:off x="13743125" y="1628275"/>
                <a:ext cx="418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705" extrusionOk="0">
                    <a:moveTo>
                      <a:pt x="836" y="1"/>
                    </a:moveTo>
                    <a:cubicBezTo>
                      <a:pt x="354" y="1"/>
                      <a:pt x="0" y="386"/>
                      <a:pt x="0" y="868"/>
                    </a:cubicBezTo>
                    <a:cubicBezTo>
                      <a:pt x="0" y="1318"/>
                      <a:pt x="354" y="1704"/>
                      <a:pt x="836" y="1704"/>
                    </a:cubicBezTo>
                    <a:cubicBezTo>
                      <a:pt x="1286" y="1704"/>
                      <a:pt x="1672" y="1318"/>
                      <a:pt x="1672" y="868"/>
                    </a:cubicBezTo>
                    <a:cubicBezTo>
                      <a:pt x="1672" y="386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4" name="Google Shape;1644;p41"/>
              <p:cNvSpPr/>
              <p:nvPr/>
            </p:nvSpPr>
            <p:spPr>
              <a:xfrm>
                <a:off x="14363500" y="156800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1"/>
                    </a:moveTo>
                    <a:cubicBezTo>
                      <a:pt x="387" y="1"/>
                      <a:pt x="1" y="386"/>
                      <a:pt x="1" y="869"/>
                    </a:cubicBezTo>
                    <a:cubicBezTo>
                      <a:pt x="1" y="1319"/>
                      <a:pt x="387" y="1704"/>
                      <a:pt x="869" y="1704"/>
                    </a:cubicBezTo>
                    <a:cubicBezTo>
                      <a:pt x="1319" y="1704"/>
                      <a:pt x="1704" y="1319"/>
                      <a:pt x="1704" y="869"/>
                    </a:cubicBezTo>
                    <a:cubicBezTo>
                      <a:pt x="1704" y="386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5" name="Google Shape;1645;p41"/>
              <p:cNvSpPr/>
              <p:nvPr/>
            </p:nvSpPr>
            <p:spPr>
              <a:xfrm>
                <a:off x="14225275" y="201400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7" y="1"/>
                    </a:moveTo>
                    <a:cubicBezTo>
                      <a:pt x="355" y="1"/>
                      <a:pt x="1" y="355"/>
                      <a:pt x="1" y="837"/>
                    </a:cubicBezTo>
                    <a:cubicBezTo>
                      <a:pt x="1" y="1287"/>
                      <a:pt x="355" y="1672"/>
                      <a:pt x="837" y="1672"/>
                    </a:cubicBezTo>
                    <a:cubicBezTo>
                      <a:pt x="1287" y="1672"/>
                      <a:pt x="1672" y="1287"/>
                      <a:pt x="1672" y="837"/>
                    </a:cubicBezTo>
                    <a:cubicBezTo>
                      <a:pt x="1672" y="355"/>
                      <a:pt x="1287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6" name="Google Shape;1646;p41"/>
              <p:cNvSpPr/>
              <p:nvPr/>
            </p:nvSpPr>
            <p:spPr>
              <a:xfrm>
                <a:off x="11690700" y="29646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7" name="Google Shape;1647;p41"/>
              <p:cNvSpPr/>
              <p:nvPr/>
            </p:nvSpPr>
            <p:spPr>
              <a:xfrm>
                <a:off x="12671100" y="4466625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8" name="Google Shape;1648;p41"/>
              <p:cNvSpPr/>
              <p:nvPr/>
            </p:nvSpPr>
            <p:spPr>
              <a:xfrm>
                <a:off x="9348175" y="518185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>
                <a:off x="11122550" y="4545400"/>
                <a:ext cx="41800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0" name="Google Shape;1650;p41"/>
              <p:cNvSpPr/>
              <p:nvPr/>
            </p:nvSpPr>
            <p:spPr>
              <a:xfrm>
                <a:off x="10115625" y="5616600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1" name="Google Shape;1651;p41"/>
              <p:cNvSpPr/>
              <p:nvPr/>
            </p:nvSpPr>
            <p:spPr>
              <a:xfrm>
                <a:off x="12002500" y="353122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2" name="Google Shape;1652;p41"/>
              <p:cNvSpPr/>
              <p:nvPr/>
            </p:nvSpPr>
            <p:spPr>
              <a:xfrm>
                <a:off x="10624300" y="363007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3" name="Google Shape;1653;p41"/>
              <p:cNvSpPr/>
              <p:nvPr/>
            </p:nvSpPr>
            <p:spPr>
              <a:xfrm>
                <a:off x="13161300" y="3589900"/>
                <a:ext cx="418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4" name="Google Shape;1654;p41"/>
              <p:cNvSpPr/>
              <p:nvPr/>
            </p:nvSpPr>
            <p:spPr>
              <a:xfrm>
                <a:off x="14516200" y="4739050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5" name="Google Shape;1655;p41"/>
              <p:cNvSpPr/>
              <p:nvPr/>
            </p:nvSpPr>
            <p:spPr>
              <a:xfrm>
                <a:off x="13821075" y="5063725"/>
                <a:ext cx="426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6" name="Google Shape;1656;p41"/>
              <p:cNvSpPr/>
              <p:nvPr/>
            </p:nvSpPr>
            <p:spPr>
              <a:xfrm>
                <a:off x="13674800" y="5776525"/>
                <a:ext cx="418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5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673" y="1318"/>
                      <a:pt x="1673" y="836"/>
                    </a:cubicBezTo>
                    <a:cubicBezTo>
                      <a:pt x="1673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7" name="Google Shape;1657;p41"/>
              <p:cNvSpPr/>
              <p:nvPr/>
            </p:nvSpPr>
            <p:spPr>
              <a:xfrm>
                <a:off x="13244075" y="573955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8" y="1"/>
                    </a:moveTo>
                    <a:cubicBezTo>
                      <a:pt x="386" y="1"/>
                      <a:pt x="1" y="354"/>
                      <a:pt x="1" y="837"/>
                    </a:cubicBezTo>
                    <a:cubicBezTo>
                      <a:pt x="1" y="1319"/>
                      <a:pt x="386" y="1672"/>
                      <a:pt x="868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8" name="Google Shape;1658;p41"/>
              <p:cNvSpPr/>
              <p:nvPr/>
            </p:nvSpPr>
            <p:spPr>
              <a:xfrm>
                <a:off x="12369750" y="5899475"/>
                <a:ext cx="42600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9"/>
                      <a:pt x="386" y="1704"/>
                      <a:pt x="836" y="1704"/>
                    </a:cubicBezTo>
                    <a:cubicBezTo>
                      <a:pt x="1318" y="1704"/>
                      <a:pt x="1704" y="1319"/>
                      <a:pt x="1704" y="868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9" name="Google Shape;1659;p41"/>
              <p:cNvSpPr/>
              <p:nvPr/>
            </p:nvSpPr>
            <p:spPr>
              <a:xfrm>
                <a:off x="11950250" y="5549100"/>
                <a:ext cx="426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0" name="Google Shape;1660;p41"/>
              <p:cNvSpPr/>
              <p:nvPr/>
            </p:nvSpPr>
            <p:spPr>
              <a:xfrm>
                <a:off x="11609525" y="5647950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9" y="0"/>
                    </a:moveTo>
                    <a:cubicBezTo>
                      <a:pt x="386" y="0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69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1" name="Google Shape;1661;p41"/>
              <p:cNvSpPr/>
              <p:nvPr/>
            </p:nvSpPr>
            <p:spPr>
              <a:xfrm>
                <a:off x="11266375" y="4940775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41"/>
              <p:cNvSpPr/>
              <p:nvPr/>
            </p:nvSpPr>
            <p:spPr>
              <a:xfrm>
                <a:off x="13496400" y="86325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3" name="Google Shape;1663;p41"/>
              <p:cNvSpPr/>
              <p:nvPr/>
            </p:nvSpPr>
            <p:spPr>
              <a:xfrm>
                <a:off x="12099725" y="1387200"/>
                <a:ext cx="4262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4" name="Google Shape;1664;p41"/>
              <p:cNvSpPr/>
              <p:nvPr/>
            </p:nvSpPr>
            <p:spPr>
              <a:xfrm>
                <a:off x="12372150" y="1127625"/>
                <a:ext cx="42625" cy="426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5" name="Google Shape;1665;p41"/>
              <p:cNvSpPr/>
              <p:nvPr/>
            </p:nvSpPr>
            <p:spPr>
              <a:xfrm>
                <a:off x="13247300" y="1361475"/>
                <a:ext cx="426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6" name="Google Shape;1666;p41"/>
              <p:cNvSpPr/>
              <p:nvPr/>
            </p:nvSpPr>
            <p:spPr>
              <a:xfrm>
                <a:off x="10904750" y="2926100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7" name="Google Shape;1667;p41"/>
              <p:cNvSpPr/>
              <p:nvPr/>
            </p:nvSpPr>
            <p:spPr>
              <a:xfrm>
                <a:off x="11940625" y="2983975"/>
                <a:ext cx="683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8" name="Google Shape;1668;p41"/>
              <p:cNvSpPr/>
              <p:nvPr/>
            </p:nvSpPr>
            <p:spPr>
              <a:xfrm>
                <a:off x="12540100" y="13172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9" name="Google Shape;1669;p41"/>
              <p:cNvSpPr/>
              <p:nvPr/>
            </p:nvSpPr>
            <p:spPr>
              <a:xfrm>
                <a:off x="14091075" y="290842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2"/>
                      <a:pt x="1" y="1383"/>
                    </a:cubicBezTo>
                    <a:cubicBezTo>
                      <a:pt x="1" y="2122"/>
                      <a:pt x="612" y="2765"/>
                      <a:pt x="1383" y="2765"/>
                    </a:cubicBezTo>
                    <a:cubicBezTo>
                      <a:pt x="2155" y="2765"/>
                      <a:pt x="2765" y="2122"/>
                      <a:pt x="2765" y="1383"/>
                    </a:cubicBezTo>
                    <a:cubicBezTo>
                      <a:pt x="2765" y="612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41"/>
              <p:cNvSpPr/>
              <p:nvPr/>
            </p:nvSpPr>
            <p:spPr>
              <a:xfrm>
                <a:off x="14033225" y="1306025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43" y="1"/>
                      <a:pt x="0" y="611"/>
                      <a:pt x="0" y="1383"/>
                    </a:cubicBezTo>
                    <a:cubicBezTo>
                      <a:pt x="0" y="2122"/>
                      <a:pt x="643" y="2733"/>
                      <a:pt x="1383" y="2733"/>
                    </a:cubicBezTo>
                    <a:cubicBezTo>
                      <a:pt x="2154" y="2733"/>
                      <a:pt x="2765" y="2122"/>
                      <a:pt x="2765" y="1383"/>
                    </a:cubicBezTo>
                    <a:cubicBezTo>
                      <a:pt x="2765" y="611"/>
                      <a:pt x="2154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1" name="Google Shape;1671;p41"/>
              <p:cNvSpPr/>
              <p:nvPr/>
            </p:nvSpPr>
            <p:spPr>
              <a:xfrm>
                <a:off x="13074525" y="394750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2" name="Google Shape;1672;p41"/>
              <p:cNvSpPr/>
              <p:nvPr/>
            </p:nvSpPr>
            <p:spPr>
              <a:xfrm>
                <a:off x="13839550" y="4119475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51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51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3" name="Google Shape;1673;p41"/>
              <p:cNvSpPr/>
              <p:nvPr/>
            </p:nvSpPr>
            <p:spPr>
              <a:xfrm>
                <a:off x="10574475" y="5248550"/>
                <a:ext cx="691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4" name="Google Shape;1674;p41"/>
              <p:cNvSpPr/>
              <p:nvPr/>
            </p:nvSpPr>
            <p:spPr>
              <a:xfrm>
                <a:off x="11748550" y="5134450"/>
                <a:ext cx="69150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5" name="Google Shape;1675;p41"/>
              <p:cNvSpPr/>
              <p:nvPr/>
            </p:nvSpPr>
            <p:spPr>
              <a:xfrm>
                <a:off x="13168525" y="5425350"/>
                <a:ext cx="6915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33" extrusionOk="0">
                    <a:moveTo>
                      <a:pt x="1383" y="0"/>
                    </a:moveTo>
                    <a:cubicBezTo>
                      <a:pt x="644" y="0"/>
                      <a:pt x="1" y="611"/>
                      <a:pt x="1" y="1383"/>
                    </a:cubicBezTo>
                    <a:cubicBezTo>
                      <a:pt x="1" y="2122"/>
                      <a:pt x="644" y="2733"/>
                      <a:pt x="1383" y="2733"/>
                    </a:cubicBezTo>
                    <a:cubicBezTo>
                      <a:pt x="2155" y="2733"/>
                      <a:pt x="2765" y="2122"/>
                      <a:pt x="2765" y="1383"/>
                    </a:cubicBezTo>
                    <a:cubicBezTo>
                      <a:pt x="2765" y="611"/>
                      <a:pt x="2155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6" name="Google Shape;1676;p41"/>
              <p:cNvSpPr/>
              <p:nvPr/>
            </p:nvSpPr>
            <p:spPr>
              <a:xfrm>
                <a:off x="14190725" y="4186975"/>
                <a:ext cx="6915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12" y="1"/>
                      <a:pt x="1" y="611"/>
                      <a:pt x="1" y="1383"/>
                    </a:cubicBezTo>
                    <a:cubicBezTo>
                      <a:pt x="1" y="2154"/>
                      <a:pt x="612" y="2765"/>
                      <a:pt x="1383" y="2765"/>
                    </a:cubicBezTo>
                    <a:cubicBezTo>
                      <a:pt x="2122" y="2765"/>
                      <a:pt x="2765" y="2154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7" name="Google Shape;1677;p41"/>
              <p:cNvSpPr/>
              <p:nvPr/>
            </p:nvSpPr>
            <p:spPr>
              <a:xfrm>
                <a:off x="11029325" y="3883225"/>
                <a:ext cx="683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8" name="Google Shape;1678;p41"/>
              <p:cNvSpPr/>
              <p:nvPr/>
            </p:nvSpPr>
            <p:spPr>
              <a:xfrm>
                <a:off x="13628200" y="2202850"/>
                <a:ext cx="6832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9" name="Google Shape;1679;p41"/>
              <p:cNvSpPr/>
              <p:nvPr/>
            </p:nvSpPr>
            <p:spPr>
              <a:xfrm>
                <a:off x="12573875" y="2441525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0" name="Google Shape;1680;p41"/>
              <p:cNvSpPr/>
              <p:nvPr/>
            </p:nvSpPr>
            <p:spPr>
              <a:xfrm>
                <a:off x="14043675" y="22904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0" y="1"/>
                    </a:moveTo>
                    <a:cubicBezTo>
                      <a:pt x="804" y="1"/>
                      <a:pt x="0" y="836"/>
                      <a:pt x="0" y="1833"/>
                    </a:cubicBezTo>
                    <a:cubicBezTo>
                      <a:pt x="0" y="2829"/>
                      <a:pt x="804" y="3633"/>
                      <a:pt x="1800" y="3633"/>
                    </a:cubicBezTo>
                    <a:cubicBezTo>
                      <a:pt x="2797" y="3633"/>
                      <a:pt x="3633" y="2829"/>
                      <a:pt x="3633" y="1833"/>
                    </a:cubicBezTo>
                    <a:cubicBezTo>
                      <a:pt x="3633" y="836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1" name="Google Shape;1681;p41"/>
              <p:cNvSpPr/>
              <p:nvPr/>
            </p:nvSpPr>
            <p:spPr>
              <a:xfrm>
                <a:off x="13996250" y="3286925"/>
                <a:ext cx="90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3601" extrusionOk="0">
                    <a:moveTo>
                      <a:pt x="1801" y="1"/>
                    </a:moveTo>
                    <a:cubicBezTo>
                      <a:pt x="804" y="1"/>
                      <a:pt x="1" y="804"/>
                      <a:pt x="1" y="1801"/>
                    </a:cubicBezTo>
                    <a:cubicBezTo>
                      <a:pt x="1" y="2797"/>
                      <a:pt x="804" y="3601"/>
                      <a:pt x="1801" y="3601"/>
                    </a:cubicBezTo>
                    <a:cubicBezTo>
                      <a:pt x="2830" y="3601"/>
                      <a:pt x="3633" y="2797"/>
                      <a:pt x="3633" y="1801"/>
                    </a:cubicBezTo>
                    <a:cubicBezTo>
                      <a:pt x="3633" y="804"/>
                      <a:pt x="2830" y="1"/>
                      <a:pt x="1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2" name="Google Shape;1682;p41"/>
              <p:cNvSpPr/>
              <p:nvPr/>
            </p:nvSpPr>
            <p:spPr>
              <a:xfrm>
                <a:off x="12759500" y="4819425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3" name="Google Shape;1683;p41"/>
              <p:cNvSpPr/>
              <p:nvPr/>
            </p:nvSpPr>
            <p:spPr>
              <a:xfrm>
                <a:off x="13403200" y="448190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4" name="Google Shape;1684;p41"/>
              <p:cNvSpPr/>
              <p:nvPr/>
            </p:nvSpPr>
            <p:spPr>
              <a:xfrm>
                <a:off x="12187325" y="4534950"/>
                <a:ext cx="900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5" name="Google Shape;1685;p41"/>
              <p:cNvSpPr/>
              <p:nvPr/>
            </p:nvSpPr>
            <p:spPr>
              <a:xfrm>
                <a:off x="10377600" y="45920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6" name="Google Shape;1686;p41"/>
              <p:cNvSpPr/>
              <p:nvPr/>
            </p:nvSpPr>
            <p:spPr>
              <a:xfrm>
                <a:off x="11313000" y="5570800"/>
                <a:ext cx="9082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7" name="Google Shape;1687;p41"/>
              <p:cNvSpPr/>
              <p:nvPr/>
            </p:nvSpPr>
            <p:spPr>
              <a:xfrm>
                <a:off x="12329575" y="5426150"/>
                <a:ext cx="90825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32" y="0"/>
                    </a:moveTo>
                    <a:cubicBezTo>
                      <a:pt x="836" y="0"/>
                      <a:pt x="0" y="804"/>
                      <a:pt x="0" y="1833"/>
                    </a:cubicBezTo>
                    <a:cubicBezTo>
                      <a:pt x="0" y="2829"/>
                      <a:pt x="836" y="3633"/>
                      <a:pt x="1832" y="3633"/>
                    </a:cubicBezTo>
                    <a:cubicBezTo>
                      <a:pt x="2829" y="3633"/>
                      <a:pt x="3632" y="2829"/>
                      <a:pt x="3632" y="1833"/>
                    </a:cubicBezTo>
                    <a:cubicBezTo>
                      <a:pt x="3632" y="804"/>
                      <a:pt x="2829" y="0"/>
                      <a:pt x="18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8" name="Google Shape;1688;p41"/>
              <p:cNvSpPr/>
              <p:nvPr/>
            </p:nvSpPr>
            <p:spPr>
              <a:xfrm>
                <a:off x="11811225" y="3906525"/>
                <a:ext cx="900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9" name="Google Shape;1689;p41"/>
              <p:cNvSpPr/>
              <p:nvPr/>
            </p:nvSpPr>
            <p:spPr>
              <a:xfrm>
                <a:off x="11407825" y="2153025"/>
                <a:ext cx="9002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90" name="Google Shape;1690;p41"/>
          <p:cNvGrpSpPr/>
          <p:nvPr/>
        </p:nvGrpSpPr>
        <p:grpSpPr>
          <a:xfrm>
            <a:off x="4203696" y="-1869053"/>
            <a:ext cx="6498075" cy="5137269"/>
            <a:chOff x="4180821" y="-1846178"/>
            <a:chExt cx="6498075" cy="5137269"/>
          </a:xfrm>
        </p:grpSpPr>
        <p:grpSp>
          <p:nvGrpSpPr>
            <p:cNvPr id="1691" name="Google Shape;1691;p41"/>
            <p:cNvGrpSpPr/>
            <p:nvPr/>
          </p:nvGrpSpPr>
          <p:grpSpPr>
            <a:xfrm rot="-9436343">
              <a:off x="4572469" y="-865527"/>
              <a:ext cx="5714779" cy="3175968"/>
              <a:chOff x="7432275" y="5642550"/>
              <a:chExt cx="7056275" cy="3921500"/>
            </a:xfrm>
          </p:grpSpPr>
          <p:sp>
            <p:nvSpPr>
              <p:cNvPr id="1692" name="Google Shape;1692;p41"/>
              <p:cNvSpPr/>
              <p:nvPr/>
            </p:nvSpPr>
            <p:spPr>
              <a:xfrm>
                <a:off x="7432275" y="5642550"/>
                <a:ext cx="7032350" cy="3883225"/>
              </a:xfrm>
              <a:custGeom>
                <a:avLst/>
                <a:gdLst/>
                <a:ahLst/>
                <a:cxnLst/>
                <a:rect l="l" t="t" r="r" b="b"/>
                <a:pathLst>
                  <a:path w="281294" h="155329" fill="none" extrusionOk="0">
                    <a:moveTo>
                      <a:pt x="1" y="1"/>
                    </a:moveTo>
                    <a:lnTo>
                      <a:pt x="44489" y="36511"/>
                    </a:lnTo>
                    <a:lnTo>
                      <a:pt x="86680" y="32394"/>
                    </a:lnTo>
                    <a:lnTo>
                      <a:pt x="98361" y="54064"/>
                    </a:lnTo>
                    <a:lnTo>
                      <a:pt x="134137" y="55500"/>
                    </a:lnTo>
                    <a:lnTo>
                      <a:pt x="107073" y="86329"/>
                    </a:lnTo>
                    <a:lnTo>
                      <a:pt x="139881" y="94435"/>
                    </a:lnTo>
                    <a:lnTo>
                      <a:pt x="173583" y="83202"/>
                    </a:lnTo>
                    <a:lnTo>
                      <a:pt x="200135" y="117861"/>
                    </a:lnTo>
                    <a:lnTo>
                      <a:pt x="264124" y="131265"/>
                    </a:lnTo>
                    <a:lnTo>
                      <a:pt x="281293" y="155328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41"/>
              <p:cNvSpPr/>
              <p:nvPr/>
            </p:nvSpPr>
            <p:spPr>
              <a:xfrm>
                <a:off x="8544500" y="6555300"/>
                <a:ext cx="596825" cy="495500"/>
              </a:xfrm>
              <a:custGeom>
                <a:avLst/>
                <a:gdLst/>
                <a:ahLst/>
                <a:cxnLst/>
                <a:rect l="l" t="t" r="r" b="b"/>
                <a:pathLst>
                  <a:path w="23873" h="19820" fill="none" extrusionOk="0">
                    <a:moveTo>
                      <a:pt x="23872" y="19820"/>
                    </a:moveTo>
                    <a:lnTo>
                      <a:pt x="0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4" name="Google Shape;1694;p41"/>
              <p:cNvSpPr/>
              <p:nvPr/>
            </p:nvSpPr>
            <p:spPr>
              <a:xfrm>
                <a:off x="7653300" y="5734300"/>
                <a:ext cx="567300" cy="2388825"/>
              </a:xfrm>
              <a:custGeom>
                <a:avLst/>
                <a:gdLst/>
                <a:ahLst/>
                <a:cxnLst/>
                <a:rect l="l" t="t" r="r" b="b"/>
                <a:pathLst>
                  <a:path w="22692" h="95553" fill="none" extrusionOk="0">
                    <a:moveTo>
                      <a:pt x="2936" y="1"/>
                    </a:moveTo>
                    <a:lnTo>
                      <a:pt x="22691" y="48702"/>
                    </a:lnTo>
                    <a:lnTo>
                      <a:pt x="0" y="95553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5" name="Google Shape;1695;p41"/>
              <p:cNvSpPr/>
              <p:nvPr/>
            </p:nvSpPr>
            <p:spPr>
              <a:xfrm>
                <a:off x="7778550" y="6452375"/>
                <a:ext cx="2112750" cy="1353200"/>
              </a:xfrm>
              <a:custGeom>
                <a:avLst/>
                <a:gdLst/>
                <a:ahLst/>
                <a:cxnLst/>
                <a:rect l="l" t="t" r="r" b="b"/>
                <a:pathLst>
                  <a:path w="84510" h="54128" fill="none" extrusionOk="0">
                    <a:moveTo>
                      <a:pt x="1" y="53521"/>
                    </a:moveTo>
                    <a:lnTo>
                      <a:pt x="36000" y="27702"/>
                    </a:lnTo>
                    <a:lnTo>
                      <a:pt x="30638" y="4118"/>
                    </a:lnTo>
                    <a:lnTo>
                      <a:pt x="17681" y="19979"/>
                    </a:lnTo>
                    <a:lnTo>
                      <a:pt x="36000" y="27702"/>
                    </a:lnTo>
                    <a:lnTo>
                      <a:pt x="54510" y="23937"/>
                    </a:lnTo>
                    <a:lnTo>
                      <a:pt x="65776" y="54128"/>
                    </a:lnTo>
                    <a:lnTo>
                      <a:pt x="84510" y="21671"/>
                    </a:lnTo>
                    <a:lnTo>
                      <a:pt x="54510" y="23937"/>
                    </a:lnTo>
                    <a:lnTo>
                      <a:pt x="72829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6" name="Google Shape;1696;p41"/>
              <p:cNvSpPr/>
              <p:nvPr/>
            </p:nvSpPr>
            <p:spPr>
              <a:xfrm>
                <a:off x="8371350" y="7561400"/>
                <a:ext cx="1072350" cy="1300550"/>
              </a:xfrm>
              <a:custGeom>
                <a:avLst/>
                <a:gdLst/>
                <a:ahLst/>
                <a:cxnLst/>
                <a:rect l="l" t="t" r="r" b="b"/>
                <a:pathLst>
                  <a:path w="42894" h="52022" fill="none" extrusionOk="0">
                    <a:moveTo>
                      <a:pt x="32490" y="52021"/>
                    </a:moveTo>
                    <a:lnTo>
                      <a:pt x="42894" y="36415"/>
                    </a:lnTo>
                    <a:lnTo>
                      <a:pt x="13756" y="1"/>
                    </a:lnTo>
                    <a:lnTo>
                      <a:pt x="1" y="8299"/>
                    </a:lnTo>
                    <a:lnTo>
                      <a:pt x="42894" y="36415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7" name="Google Shape;1697;p41"/>
              <p:cNvSpPr/>
              <p:nvPr/>
            </p:nvSpPr>
            <p:spPr>
              <a:xfrm>
                <a:off x="8371350" y="7030025"/>
                <a:ext cx="2414350" cy="775550"/>
              </a:xfrm>
              <a:custGeom>
                <a:avLst/>
                <a:gdLst/>
                <a:ahLst/>
                <a:cxnLst/>
                <a:rect l="l" t="t" r="r" b="b"/>
                <a:pathLst>
                  <a:path w="96574" h="31022" fill="none" extrusionOk="0">
                    <a:moveTo>
                      <a:pt x="1" y="29554"/>
                    </a:moveTo>
                    <a:lnTo>
                      <a:pt x="12288" y="4596"/>
                    </a:lnTo>
                    <a:lnTo>
                      <a:pt x="13756" y="21256"/>
                    </a:lnTo>
                    <a:lnTo>
                      <a:pt x="42064" y="31022"/>
                    </a:lnTo>
                    <a:lnTo>
                      <a:pt x="96574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8" name="Google Shape;1698;p41"/>
              <p:cNvSpPr/>
              <p:nvPr/>
            </p:nvSpPr>
            <p:spPr>
              <a:xfrm>
                <a:off x="9422925" y="7800775"/>
                <a:ext cx="3101300" cy="1763275"/>
              </a:xfrm>
              <a:custGeom>
                <a:avLst/>
                <a:gdLst/>
                <a:ahLst/>
                <a:cxnLst/>
                <a:rect l="l" t="t" r="r" b="b"/>
                <a:pathLst>
                  <a:path w="124052" h="70531" fill="none" extrusionOk="0">
                    <a:moveTo>
                      <a:pt x="1" y="192"/>
                    </a:moveTo>
                    <a:lnTo>
                      <a:pt x="40373" y="43085"/>
                    </a:lnTo>
                    <a:lnTo>
                      <a:pt x="27447" y="0"/>
                    </a:lnTo>
                    <a:lnTo>
                      <a:pt x="1" y="192"/>
                    </a:lnTo>
                    <a:lnTo>
                      <a:pt x="831" y="26840"/>
                    </a:lnTo>
                    <a:lnTo>
                      <a:pt x="40373" y="43085"/>
                    </a:lnTo>
                    <a:lnTo>
                      <a:pt x="42862" y="54318"/>
                    </a:lnTo>
                    <a:lnTo>
                      <a:pt x="81159" y="57446"/>
                    </a:lnTo>
                    <a:lnTo>
                      <a:pt x="111541" y="52850"/>
                    </a:lnTo>
                    <a:lnTo>
                      <a:pt x="124052" y="7053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9" name="Google Shape;1699;p41"/>
              <p:cNvSpPr/>
              <p:nvPr/>
            </p:nvSpPr>
            <p:spPr>
              <a:xfrm>
                <a:off x="10432225" y="7722575"/>
                <a:ext cx="1339625" cy="1514375"/>
              </a:xfrm>
              <a:custGeom>
                <a:avLst/>
                <a:gdLst/>
                <a:ahLst/>
                <a:cxnLst/>
                <a:rect l="l" t="t" r="r" b="b"/>
                <a:pathLst>
                  <a:path w="53585" h="60575" fill="none" extrusionOk="0">
                    <a:moveTo>
                      <a:pt x="19883" y="11234"/>
                    </a:moveTo>
                    <a:lnTo>
                      <a:pt x="1" y="46213"/>
                    </a:lnTo>
                    <a:lnTo>
                      <a:pt x="53585" y="1"/>
                    </a:lnTo>
                    <a:lnTo>
                      <a:pt x="40787" y="60574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0" name="Google Shape;1700;p41"/>
              <p:cNvSpPr/>
              <p:nvPr/>
            </p:nvSpPr>
            <p:spPr>
              <a:xfrm>
                <a:off x="11771825" y="7722575"/>
                <a:ext cx="2263550" cy="1525525"/>
              </a:xfrm>
              <a:custGeom>
                <a:avLst/>
                <a:gdLst/>
                <a:ahLst/>
                <a:cxnLst/>
                <a:rect l="l" t="t" r="r" b="b"/>
                <a:pathLst>
                  <a:path w="90542" h="61021" fill="none" extrusionOk="0">
                    <a:moveTo>
                      <a:pt x="90542" y="48064"/>
                    </a:moveTo>
                    <a:lnTo>
                      <a:pt x="54957" y="61021"/>
                    </a:lnTo>
                    <a:lnTo>
                      <a:pt x="26553" y="34660"/>
                    </a:lnTo>
                    <a:lnTo>
                      <a:pt x="20107" y="13724"/>
                    </a:lnTo>
                    <a:lnTo>
                      <a:pt x="51223" y="24958"/>
                    </a:lnTo>
                    <a:lnTo>
                      <a:pt x="26553" y="34660"/>
                    </a:lnTo>
                    <a:lnTo>
                      <a:pt x="17585" y="55978"/>
                    </a:ln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41"/>
              <p:cNvSpPr/>
              <p:nvPr/>
            </p:nvSpPr>
            <p:spPr>
              <a:xfrm>
                <a:off x="12211450" y="9122025"/>
                <a:ext cx="934325" cy="126075"/>
              </a:xfrm>
              <a:custGeom>
                <a:avLst/>
                <a:gdLst/>
                <a:ahLst/>
                <a:cxnLst/>
                <a:rect l="l" t="t" r="r" b="b"/>
                <a:pathLst>
                  <a:path w="37373" h="5043" fill="none" extrusionOk="0">
                    <a:moveTo>
                      <a:pt x="37372" y="5043"/>
                    </a:moveTo>
                    <a:lnTo>
                      <a:pt x="0" y="0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2" name="Google Shape;1702;p41"/>
              <p:cNvSpPr/>
              <p:nvPr/>
            </p:nvSpPr>
            <p:spPr>
              <a:xfrm>
                <a:off x="12768350" y="7914850"/>
                <a:ext cx="283275" cy="431675"/>
              </a:xfrm>
              <a:custGeom>
                <a:avLst/>
                <a:gdLst/>
                <a:ahLst/>
                <a:cxnLst/>
                <a:rect l="l" t="t" r="r" b="b"/>
                <a:pathLst>
                  <a:path w="11331" h="17267" fill="none" extrusionOk="0">
                    <a:moveTo>
                      <a:pt x="11330" y="17267"/>
                    </a:moveTo>
                    <a:lnTo>
                      <a:pt x="1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3" name="Google Shape;1703;p41"/>
              <p:cNvSpPr/>
              <p:nvPr/>
            </p:nvSpPr>
            <p:spPr>
              <a:xfrm>
                <a:off x="8544500" y="6043875"/>
                <a:ext cx="435650" cy="511450"/>
              </a:xfrm>
              <a:custGeom>
                <a:avLst/>
                <a:gdLst/>
                <a:ahLst/>
                <a:cxnLst/>
                <a:rect l="l" t="t" r="r" b="b"/>
                <a:pathLst>
                  <a:path w="17426" h="20458" fill="none" extrusionOk="0">
                    <a:moveTo>
                      <a:pt x="0" y="20458"/>
                    </a:moveTo>
                    <a:lnTo>
                      <a:pt x="17426" y="1"/>
                    </a:lnTo>
                  </a:path>
                </a:pathLst>
              </a:custGeom>
              <a:noFill/>
              <a:ln w="717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04" name="Google Shape;1704;p41"/>
              <p:cNvGrpSpPr/>
              <p:nvPr/>
            </p:nvGrpSpPr>
            <p:grpSpPr>
              <a:xfrm>
                <a:off x="7815250" y="6023125"/>
                <a:ext cx="6673300" cy="3521000"/>
                <a:chOff x="7815250" y="6023125"/>
                <a:chExt cx="6673300" cy="3521000"/>
              </a:xfrm>
            </p:grpSpPr>
            <p:sp>
              <p:nvSpPr>
                <p:cNvPr id="1705" name="Google Shape;1705;p41"/>
                <p:cNvSpPr/>
                <p:nvPr/>
              </p:nvSpPr>
              <p:spPr>
                <a:xfrm>
                  <a:off x="8526150" y="653775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8" y="703"/>
                      </a:moveTo>
                      <a:cubicBezTo>
                        <a:pt x="1468" y="1118"/>
                        <a:pt x="1149" y="1437"/>
                        <a:pt x="734" y="1437"/>
                      </a:cubicBezTo>
                      <a:cubicBezTo>
                        <a:pt x="351" y="1437"/>
                        <a:pt x="0" y="1118"/>
                        <a:pt x="0" y="703"/>
                      </a:cubicBezTo>
                      <a:cubicBezTo>
                        <a:pt x="0" y="320"/>
                        <a:pt x="351" y="1"/>
                        <a:pt x="734" y="1"/>
                      </a:cubicBezTo>
                      <a:cubicBezTo>
                        <a:pt x="1149" y="1"/>
                        <a:pt x="1468" y="320"/>
                        <a:pt x="1468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6" name="Google Shape;1706;p41"/>
                <p:cNvSpPr/>
                <p:nvPr/>
              </p:nvSpPr>
              <p:spPr>
                <a:xfrm>
                  <a:off x="9129325" y="70332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3"/>
                      </a:moveTo>
                      <a:cubicBezTo>
                        <a:pt x="1437" y="1117"/>
                        <a:pt x="1117" y="1437"/>
                        <a:pt x="735" y="1437"/>
                      </a:cubicBezTo>
                      <a:cubicBezTo>
                        <a:pt x="320" y="1437"/>
                        <a:pt x="0" y="1117"/>
                        <a:pt x="0" y="703"/>
                      </a:cubicBezTo>
                      <a:cubicBezTo>
                        <a:pt x="0" y="320"/>
                        <a:pt x="320" y="0"/>
                        <a:pt x="735" y="0"/>
                      </a:cubicBezTo>
                      <a:cubicBezTo>
                        <a:pt x="1117" y="0"/>
                        <a:pt x="1437" y="320"/>
                        <a:pt x="1437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7" name="Google Shape;1707;p41"/>
                <p:cNvSpPr/>
                <p:nvPr/>
              </p:nvSpPr>
              <p:spPr>
                <a:xfrm>
                  <a:off x="8699275" y="754067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02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02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8" name="Google Shape;1708;p41"/>
                <p:cNvSpPr/>
                <p:nvPr/>
              </p:nvSpPr>
              <p:spPr>
                <a:xfrm>
                  <a:off x="9165225" y="8843575"/>
                  <a:ext cx="359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69" extrusionOk="0">
                      <a:moveTo>
                        <a:pt x="1437" y="734"/>
                      </a:moveTo>
                      <a:cubicBezTo>
                        <a:pt x="1437" y="1149"/>
                        <a:pt x="1118" y="1468"/>
                        <a:pt x="735" y="1468"/>
                      </a:cubicBezTo>
                      <a:cubicBezTo>
                        <a:pt x="320" y="1468"/>
                        <a:pt x="1" y="1149"/>
                        <a:pt x="1" y="734"/>
                      </a:cubicBezTo>
                      <a:cubicBezTo>
                        <a:pt x="1" y="351"/>
                        <a:pt x="320" y="0"/>
                        <a:pt x="735" y="0"/>
                      </a:cubicBezTo>
                      <a:cubicBezTo>
                        <a:pt x="1118" y="0"/>
                        <a:pt x="1437" y="351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09" name="Google Shape;1709;p41"/>
                <p:cNvSpPr/>
                <p:nvPr/>
              </p:nvSpPr>
              <p:spPr>
                <a:xfrm>
                  <a:off x="13125800" y="9228150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6" y="702"/>
                      </a:moveTo>
                      <a:cubicBezTo>
                        <a:pt x="1436" y="1117"/>
                        <a:pt x="1117" y="1436"/>
                        <a:pt x="702" y="1436"/>
                      </a:cubicBezTo>
                      <a:cubicBezTo>
                        <a:pt x="319" y="1436"/>
                        <a:pt x="0" y="1117"/>
                        <a:pt x="0" y="702"/>
                      </a:cubicBezTo>
                      <a:cubicBezTo>
                        <a:pt x="0" y="319"/>
                        <a:pt x="319" y="0"/>
                        <a:pt x="702" y="0"/>
                      </a:cubicBezTo>
                      <a:cubicBezTo>
                        <a:pt x="1117" y="0"/>
                        <a:pt x="1436" y="319"/>
                        <a:pt x="1436" y="70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0" name="Google Shape;1710;p41"/>
                <p:cNvSpPr/>
                <p:nvPr/>
              </p:nvSpPr>
              <p:spPr>
                <a:xfrm>
                  <a:off x="12750000" y="7896500"/>
                  <a:ext cx="36725" cy="3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69" extrusionOk="0">
                      <a:moveTo>
                        <a:pt x="1469" y="735"/>
                      </a:moveTo>
                      <a:cubicBezTo>
                        <a:pt x="1469" y="1118"/>
                        <a:pt x="1118" y="1469"/>
                        <a:pt x="735" y="1469"/>
                      </a:cubicBezTo>
                      <a:cubicBezTo>
                        <a:pt x="352" y="1469"/>
                        <a:pt x="1" y="1118"/>
                        <a:pt x="1" y="735"/>
                      </a:cubicBezTo>
                      <a:cubicBezTo>
                        <a:pt x="1" y="352"/>
                        <a:pt x="352" y="1"/>
                        <a:pt x="735" y="1"/>
                      </a:cubicBezTo>
                      <a:cubicBezTo>
                        <a:pt x="1118" y="1"/>
                        <a:pt x="1469" y="352"/>
                        <a:pt x="1469" y="73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1" name="Google Shape;1711;p41"/>
                <p:cNvSpPr/>
                <p:nvPr/>
              </p:nvSpPr>
              <p:spPr>
                <a:xfrm>
                  <a:off x="14017000" y="8906600"/>
                  <a:ext cx="367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" h="1437" extrusionOk="0">
                      <a:moveTo>
                        <a:pt x="1469" y="703"/>
                      </a:moveTo>
                      <a:cubicBezTo>
                        <a:pt x="1469" y="1118"/>
                        <a:pt x="1118" y="1437"/>
                        <a:pt x="735" y="1437"/>
                      </a:cubicBezTo>
                      <a:cubicBezTo>
                        <a:pt x="352" y="1437"/>
                        <a:pt x="1" y="1118"/>
                        <a:pt x="1" y="703"/>
                      </a:cubicBezTo>
                      <a:cubicBezTo>
                        <a:pt x="1" y="320"/>
                        <a:pt x="352" y="1"/>
                        <a:pt x="735" y="1"/>
                      </a:cubicBezTo>
                      <a:cubicBezTo>
                        <a:pt x="1118" y="1"/>
                        <a:pt x="1469" y="320"/>
                        <a:pt x="1469" y="70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2" name="Google Shape;1712;p41"/>
                <p:cNvSpPr/>
                <p:nvPr/>
              </p:nvSpPr>
              <p:spPr>
                <a:xfrm>
                  <a:off x="12255325" y="8041725"/>
                  <a:ext cx="35925" cy="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1437" y="734"/>
                      </a:moveTo>
                      <a:cubicBezTo>
                        <a:pt x="1437" y="1117"/>
                        <a:pt x="1118" y="1436"/>
                        <a:pt x="735" y="1436"/>
                      </a:cubicBezTo>
                      <a:cubicBezTo>
                        <a:pt x="320" y="1436"/>
                        <a:pt x="1" y="1117"/>
                        <a:pt x="1" y="734"/>
                      </a:cubicBezTo>
                      <a:cubicBezTo>
                        <a:pt x="1" y="319"/>
                        <a:pt x="320" y="0"/>
                        <a:pt x="735" y="0"/>
                      </a:cubicBezTo>
                      <a:cubicBezTo>
                        <a:pt x="1118" y="0"/>
                        <a:pt x="1437" y="319"/>
                        <a:pt x="1437" y="73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3" name="Google Shape;1713;p41"/>
                <p:cNvSpPr/>
                <p:nvPr/>
              </p:nvSpPr>
              <p:spPr>
                <a:xfrm>
                  <a:off x="9586500" y="643962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1"/>
                        <a:pt x="511" y="1021"/>
                      </a:cubicBezTo>
                      <a:cubicBezTo>
                        <a:pt x="224" y="1021"/>
                        <a:pt x="0" y="798"/>
                        <a:pt x="0" y="511"/>
                      </a:cubicBezTo>
                      <a:cubicBezTo>
                        <a:pt x="0" y="224"/>
                        <a:pt x="224" y="0"/>
                        <a:pt x="511" y="0"/>
                      </a:cubicBezTo>
                      <a:cubicBezTo>
                        <a:pt x="798" y="0"/>
                        <a:pt x="1022" y="224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4" name="Google Shape;1714;p41"/>
                <p:cNvSpPr/>
                <p:nvPr/>
              </p:nvSpPr>
              <p:spPr>
                <a:xfrm>
                  <a:off x="8207800" y="6939075"/>
                  <a:ext cx="25550" cy="2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1022" extrusionOk="0">
                      <a:moveTo>
                        <a:pt x="1022" y="511"/>
                      </a:moveTo>
                      <a:cubicBezTo>
                        <a:pt x="1022" y="798"/>
                        <a:pt x="798" y="1022"/>
                        <a:pt x="511" y="1022"/>
                      </a:cubicBezTo>
                      <a:cubicBezTo>
                        <a:pt x="224" y="1022"/>
                        <a:pt x="0" y="798"/>
                        <a:pt x="0" y="511"/>
                      </a:cubicBezTo>
                      <a:cubicBezTo>
                        <a:pt x="0" y="256"/>
                        <a:pt x="224" y="1"/>
                        <a:pt x="511" y="1"/>
                      </a:cubicBezTo>
                      <a:cubicBezTo>
                        <a:pt x="798" y="1"/>
                        <a:pt x="1022" y="256"/>
                        <a:pt x="1022" y="5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5" name="Google Shape;1715;p41"/>
                <p:cNvSpPr/>
                <p:nvPr/>
              </p:nvSpPr>
              <p:spPr>
                <a:xfrm>
                  <a:off x="8959375" y="60231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6" name="Google Shape;1716;p41"/>
                <p:cNvSpPr/>
                <p:nvPr/>
              </p:nvSpPr>
              <p:spPr>
                <a:xfrm>
                  <a:off x="9869725" y="69725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09" y="1692"/>
                        <a:pt x="831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7" name="Google Shape;1717;p41"/>
                <p:cNvSpPr/>
                <p:nvPr/>
              </p:nvSpPr>
              <p:spPr>
                <a:xfrm>
                  <a:off x="10761750" y="7009300"/>
                  <a:ext cx="423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4" extrusionOk="0">
                      <a:moveTo>
                        <a:pt x="1692" y="862"/>
                      </a:moveTo>
                      <a:cubicBezTo>
                        <a:pt x="1692" y="1340"/>
                        <a:pt x="1309" y="1723"/>
                        <a:pt x="830" y="1723"/>
                      </a:cubicBezTo>
                      <a:cubicBezTo>
                        <a:pt x="351" y="1723"/>
                        <a:pt x="0" y="1340"/>
                        <a:pt x="0" y="862"/>
                      </a:cubicBezTo>
                      <a:cubicBezTo>
                        <a:pt x="0" y="383"/>
                        <a:pt x="351" y="0"/>
                        <a:pt x="830" y="0"/>
                      </a:cubicBezTo>
                      <a:cubicBezTo>
                        <a:pt x="1309" y="0"/>
                        <a:pt x="1692" y="383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8" name="Google Shape;1718;p41"/>
                <p:cNvSpPr/>
                <p:nvPr/>
              </p:nvSpPr>
              <p:spPr>
                <a:xfrm>
                  <a:off x="11751075" y="77010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41"/>
                        <a:pt x="1309" y="1692"/>
                        <a:pt x="831" y="1692"/>
                      </a:cubicBezTo>
                      <a:cubicBezTo>
                        <a:pt x="352" y="1692"/>
                        <a:pt x="1" y="1341"/>
                        <a:pt x="1" y="863"/>
                      </a:cubicBezTo>
                      <a:cubicBezTo>
                        <a:pt x="1" y="384"/>
                        <a:pt x="352" y="1"/>
                        <a:pt x="831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19" name="Google Shape;1719;p41"/>
                <p:cNvSpPr/>
                <p:nvPr/>
              </p:nvSpPr>
              <p:spPr>
                <a:xfrm>
                  <a:off x="13032450" y="832337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40"/>
                        <a:pt x="1341" y="1692"/>
                        <a:pt x="862" y="1692"/>
                      </a:cubicBezTo>
                      <a:cubicBezTo>
                        <a:pt x="383" y="1692"/>
                        <a:pt x="0" y="1340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0" name="Google Shape;1720;p41"/>
                <p:cNvSpPr/>
                <p:nvPr/>
              </p:nvSpPr>
              <p:spPr>
                <a:xfrm>
                  <a:off x="14446250" y="9501800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0"/>
                      </a:moveTo>
                      <a:cubicBezTo>
                        <a:pt x="1692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30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692" y="384"/>
                        <a:pt x="1692" y="8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1" name="Google Shape;1721;p41"/>
                <p:cNvSpPr/>
                <p:nvPr/>
              </p:nvSpPr>
              <p:spPr>
                <a:xfrm>
                  <a:off x="11427150" y="921297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30" y="1692"/>
                      </a:cubicBezTo>
                      <a:cubicBezTo>
                        <a:pt x="352" y="1692"/>
                        <a:pt x="1" y="1341"/>
                        <a:pt x="1" y="862"/>
                      </a:cubicBezTo>
                      <a:cubicBezTo>
                        <a:pt x="1" y="384"/>
                        <a:pt x="352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2" name="Google Shape;1722;p41"/>
                <p:cNvSpPr/>
                <p:nvPr/>
              </p:nvSpPr>
              <p:spPr>
                <a:xfrm>
                  <a:off x="12190700" y="9100475"/>
                  <a:ext cx="42325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725" extrusionOk="0">
                      <a:moveTo>
                        <a:pt x="1692" y="862"/>
                      </a:moveTo>
                      <a:cubicBezTo>
                        <a:pt x="1692" y="1341"/>
                        <a:pt x="1309" y="1724"/>
                        <a:pt x="830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4"/>
                        <a:pt x="384" y="1"/>
                        <a:pt x="830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3" name="Google Shape;1723;p41"/>
                <p:cNvSpPr/>
                <p:nvPr/>
              </p:nvSpPr>
              <p:spPr>
                <a:xfrm>
                  <a:off x="12419700" y="8567500"/>
                  <a:ext cx="431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3" extrusionOk="0">
                      <a:moveTo>
                        <a:pt x="1723" y="863"/>
                      </a:moveTo>
                      <a:cubicBezTo>
                        <a:pt x="1723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41" y="1"/>
                        <a:pt x="1723" y="384"/>
                        <a:pt x="1723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4" name="Google Shape;1724;p41"/>
                <p:cNvSpPr/>
                <p:nvPr/>
              </p:nvSpPr>
              <p:spPr>
                <a:xfrm>
                  <a:off x="9401400" y="7784000"/>
                  <a:ext cx="42300" cy="4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725" extrusionOk="0">
                      <a:moveTo>
                        <a:pt x="1692" y="863"/>
                      </a:moveTo>
                      <a:cubicBezTo>
                        <a:pt x="1692" y="1341"/>
                        <a:pt x="1309" y="1724"/>
                        <a:pt x="862" y="1724"/>
                      </a:cubicBezTo>
                      <a:cubicBezTo>
                        <a:pt x="383" y="1724"/>
                        <a:pt x="0" y="1341"/>
                        <a:pt x="0" y="863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5" name="Google Shape;1725;p41"/>
                <p:cNvSpPr/>
                <p:nvPr/>
              </p:nvSpPr>
              <p:spPr>
                <a:xfrm>
                  <a:off x="9415750" y="84454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4" y="1692"/>
                        <a:pt x="1" y="1309"/>
                        <a:pt x="1" y="831"/>
                      </a:cubicBezTo>
                      <a:cubicBezTo>
                        <a:pt x="1" y="352"/>
                        <a:pt x="384" y="1"/>
                        <a:pt x="862" y="1"/>
                      </a:cubicBezTo>
                      <a:cubicBezTo>
                        <a:pt x="1309" y="1"/>
                        <a:pt x="1692" y="352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6" name="Google Shape;1726;p41"/>
                <p:cNvSpPr/>
                <p:nvPr/>
              </p:nvSpPr>
              <p:spPr>
                <a:xfrm>
                  <a:off x="10410675" y="8856325"/>
                  <a:ext cx="423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693" extrusionOk="0">
                      <a:moveTo>
                        <a:pt x="1692" y="863"/>
                      </a:moveTo>
                      <a:cubicBezTo>
                        <a:pt x="1692" y="1309"/>
                        <a:pt x="1341" y="1692"/>
                        <a:pt x="863" y="1692"/>
                      </a:cubicBezTo>
                      <a:cubicBezTo>
                        <a:pt x="384" y="1692"/>
                        <a:pt x="1" y="1309"/>
                        <a:pt x="1" y="863"/>
                      </a:cubicBezTo>
                      <a:cubicBezTo>
                        <a:pt x="1" y="384"/>
                        <a:pt x="384" y="1"/>
                        <a:pt x="863" y="1"/>
                      </a:cubicBezTo>
                      <a:cubicBezTo>
                        <a:pt x="1341" y="1"/>
                        <a:pt x="1692" y="384"/>
                        <a:pt x="1692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7" name="Google Shape;1727;p41"/>
                <p:cNvSpPr/>
                <p:nvPr/>
              </p:nvSpPr>
              <p:spPr>
                <a:xfrm>
                  <a:off x="10907750" y="79818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62"/>
                      </a:moveTo>
                      <a:cubicBezTo>
                        <a:pt x="1692" y="1341"/>
                        <a:pt x="1309" y="1692"/>
                        <a:pt x="862" y="1692"/>
                      </a:cubicBezTo>
                      <a:cubicBezTo>
                        <a:pt x="383" y="1692"/>
                        <a:pt x="0" y="1341"/>
                        <a:pt x="0" y="862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8" name="Google Shape;1728;p41"/>
                <p:cNvSpPr/>
                <p:nvPr/>
              </p:nvSpPr>
              <p:spPr>
                <a:xfrm>
                  <a:off x="10089150" y="7779225"/>
                  <a:ext cx="43100" cy="4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692" extrusionOk="0">
                      <a:moveTo>
                        <a:pt x="1724" y="862"/>
                      </a:moveTo>
                      <a:cubicBezTo>
                        <a:pt x="1724" y="1309"/>
                        <a:pt x="1341" y="1692"/>
                        <a:pt x="862" y="1692"/>
                      </a:cubicBezTo>
                      <a:cubicBezTo>
                        <a:pt x="383" y="1692"/>
                        <a:pt x="0" y="1309"/>
                        <a:pt x="0" y="862"/>
                      </a:cubicBezTo>
                      <a:cubicBezTo>
                        <a:pt x="0" y="383"/>
                        <a:pt x="383" y="0"/>
                        <a:pt x="862" y="0"/>
                      </a:cubicBezTo>
                      <a:cubicBezTo>
                        <a:pt x="1341" y="0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9" name="Google Shape;1729;p41"/>
                <p:cNvSpPr/>
                <p:nvPr/>
              </p:nvSpPr>
              <p:spPr>
                <a:xfrm>
                  <a:off x="8353800" y="7746500"/>
                  <a:ext cx="43125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" h="1693" extrusionOk="0">
                      <a:moveTo>
                        <a:pt x="1724" y="863"/>
                      </a:moveTo>
                      <a:cubicBezTo>
                        <a:pt x="1724" y="1341"/>
                        <a:pt x="1341" y="1692"/>
                        <a:pt x="862" y="1692"/>
                      </a:cubicBezTo>
                      <a:cubicBezTo>
                        <a:pt x="384" y="1692"/>
                        <a:pt x="1" y="1341"/>
                        <a:pt x="1" y="863"/>
                      </a:cubicBezTo>
                      <a:cubicBezTo>
                        <a:pt x="1" y="384"/>
                        <a:pt x="384" y="1"/>
                        <a:pt x="862" y="1"/>
                      </a:cubicBezTo>
                      <a:cubicBezTo>
                        <a:pt x="1341" y="1"/>
                        <a:pt x="1724" y="384"/>
                        <a:pt x="1724" y="8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0" name="Google Shape;1730;p41"/>
                <p:cNvSpPr/>
                <p:nvPr/>
              </p:nvSpPr>
              <p:spPr>
                <a:xfrm>
                  <a:off x="8654600" y="7123375"/>
                  <a:ext cx="4230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2" h="1693" extrusionOk="0">
                      <a:moveTo>
                        <a:pt x="1692" y="831"/>
                      </a:moveTo>
                      <a:cubicBezTo>
                        <a:pt x="1692" y="1309"/>
                        <a:pt x="1309" y="1692"/>
                        <a:pt x="862" y="1692"/>
                      </a:cubicBezTo>
                      <a:cubicBezTo>
                        <a:pt x="383" y="1692"/>
                        <a:pt x="0" y="1309"/>
                        <a:pt x="0" y="831"/>
                      </a:cubicBezTo>
                      <a:cubicBezTo>
                        <a:pt x="0" y="384"/>
                        <a:pt x="383" y="1"/>
                        <a:pt x="862" y="1"/>
                      </a:cubicBezTo>
                      <a:cubicBezTo>
                        <a:pt x="1309" y="1"/>
                        <a:pt x="1692" y="384"/>
                        <a:pt x="1692" y="8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1" name="Google Shape;1731;p41"/>
                <p:cNvSpPr/>
                <p:nvPr/>
              </p:nvSpPr>
              <p:spPr>
                <a:xfrm>
                  <a:off x="7815250" y="7722575"/>
                  <a:ext cx="43100" cy="4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724" extrusionOk="0">
                      <a:moveTo>
                        <a:pt x="1724" y="862"/>
                      </a:moveTo>
                      <a:cubicBezTo>
                        <a:pt x="1724" y="1341"/>
                        <a:pt x="1341" y="1724"/>
                        <a:pt x="862" y="1724"/>
                      </a:cubicBezTo>
                      <a:cubicBezTo>
                        <a:pt x="384" y="1724"/>
                        <a:pt x="1" y="1341"/>
                        <a:pt x="1" y="862"/>
                      </a:cubicBezTo>
                      <a:cubicBezTo>
                        <a:pt x="1" y="383"/>
                        <a:pt x="384" y="1"/>
                        <a:pt x="862" y="1"/>
                      </a:cubicBezTo>
                      <a:cubicBezTo>
                        <a:pt x="1341" y="1"/>
                        <a:pt x="1724" y="383"/>
                        <a:pt x="1724" y="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732" name="Google Shape;1732;p41"/>
            <p:cNvGrpSpPr/>
            <p:nvPr/>
          </p:nvGrpSpPr>
          <p:grpSpPr>
            <a:xfrm>
              <a:off x="6226025" y="539494"/>
              <a:ext cx="1119226" cy="720958"/>
              <a:chOff x="7714450" y="2073044"/>
              <a:chExt cx="1119226" cy="720958"/>
            </a:xfrm>
          </p:grpSpPr>
          <p:sp>
            <p:nvSpPr>
              <p:cNvPr id="1733" name="Google Shape;1733;p41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4" name="Google Shape;1734;p41"/>
              <p:cNvSpPr/>
              <p:nvPr/>
            </p:nvSpPr>
            <p:spPr>
              <a:xfrm>
                <a:off x="8175892" y="2102385"/>
                <a:ext cx="225690" cy="190691"/>
              </a:xfrm>
              <a:custGeom>
                <a:avLst/>
                <a:gdLst/>
                <a:ahLst/>
                <a:cxnLst/>
                <a:rect l="l" t="t" r="r" b="b"/>
                <a:pathLst>
                  <a:path w="6384" h="5394" fill="none" extrusionOk="0">
                    <a:moveTo>
                      <a:pt x="1" y="0"/>
                    </a:moveTo>
                    <a:lnTo>
                      <a:pt x="6384" y="53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735" name="Google Shape;1735;p41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1736" name="Google Shape;1736;p41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7" name="Google Shape;1737;p41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8" name="Google Shape;1738;p41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9" name="Google Shape;1739;p41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0" name="Google Shape;1740;p41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1" name="Google Shape;1741;p41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2" name="Google Shape;1742;p41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1743" name="Google Shape;1743;p41"/>
            <p:cNvCxnSpPr/>
            <p:nvPr/>
          </p:nvCxnSpPr>
          <p:spPr>
            <a:xfrm rot="10800000" flipH="1">
              <a:off x="7329050" y="840175"/>
              <a:ext cx="802200" cy="2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4" name="Google Shape;1744;p41"/>
            <p:cNvCxnSpPr/>
            <p:nvPr/>
          </p:nvCxnSpPr>
          <p:spPr>
            <a:xfrm flipH="1">
              <a:off x="7326275" y="442125"/>
              <a:ext cx="250500" cy="421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5" name="Google Shape;1745;p41"/>
            <p:cNvCxnSpPr/>
            <p:nvPr/>
          </p:nvCxnSpPr>
          <p:spPr>
            <a:xfrm>
              <a:off x="6863125" y="374300"/>
              <a:ext cx="47100" cy="233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6" name="Google Shape;1746;p41"/>
            <p:cNvCxnSpPr/>
            <p:nvPr/>
          </p:nvCxnSpPr>
          <p:spPr>
            <a:xfrm>
              <a:off x="6913525" y="606175"/>
              <a:ext cx="418500" cy="252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47" name="Google Shape;1747;p41"/>
          <p:cNvSpPr txBox="1">
            <a:spLocks noGrp="1"/>
          </p:cNvSpPr>
          <p:nvPr>
            <p:ph type="title"/>
          </p:nvPr>
        </p:nvSpPr>
        <p:spPr>
          <a:xfrm>
            <a:off x="297413" y="-182540"/>
            <a:ext cx="6230936" cy="10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CA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Dependency Management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1748" name="Google Shape;1748;p41"/>
          <p:cNvSpPr txBox="1">
            <a:spLocks noGrp="1"/>
          </p:cNvSpPr>
          <p:nvPr>
            <p:ph type="subTitle" idx="1"/>
          </p:nvPr>
        </p:nvSpPr>
        <p:spPr>
          <a:xfrm>
            <a:off x="1813314" y="1969657"/>
            <a:ext cx="6088260" cy="178677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  <a:defRPr sz="2000">
                <a:latin typeface="Calibri"/>
              </a:defRPr>
            </a:pPr>
            <a:r>
              <a:rPr lang="en-CA" sz="1600" dirty="0"/>
              <a:t>Identify shared data structures: </a:t>
            </a:r>
            <a:r>
              <a:rPr lang="en-CA" sz="1600" dirty="0" err="1"/>
              <a:t>dist</a:t>
            </a:r>
            <a:r>
              <a:rPr lang="en-CA" sz="1600" dirty="0"/>
              <a:t>[], parent[], flags[]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2000">
                <a:latin typeface="Calibri"/>
              </a:defRPr>
            </a:pPr>
            <a:r>
              <a:rPr lang="en-CA" sz="1600" dirty="0"/>
              <a:t>Classify dependencies: RAW (read-after-write), WAR (write-after-read), WAW (write-after-write)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2000">
                <a:latin typeface="Calibri"/>
              </a:defRPr>
            </a:pPr>
            <a:r>
              <a:rPr lang="en-CA" sz="1600" dirty="0"/>
              <a:t>Determine independent tasks: vertex relaxations vs. subtree updates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2000">
                <a:latin typeface="Calibri"/>
              </a:defRPr>
            </a:pPr>
            <a:r>
              <a:rPr lang="en-CA" sz="1600" dirty="0"/>
              <a:t>Plan OpenMP synchronization: barriers, atomic updates, critical sections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2000">
                <a:latin typeface="Calibri"/>
              </a:defRPr>
            </a:pPr>
            <a:r>
              <a:rPr lang="en-CA" sz="1600" dirty="0"/>
              <a:t>Design MPI boundaries: exchange only updated boundary vertices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 sz="2000">
                <a:latin typeface="Calibri"/>
              </a:defRPr>
            </a:pPr>
            <a:r>
              <a:rPr lang="en-CA" sz="1600" dirty="0"/>
              <a:t>Use METIS partitioning to minimize inter-rank dependencies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5648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57"/>
          <p:cNvSpPr txBox="1">
            <a:spLocks noGrp="1"/>
          </p:cNvSpPr>
          <p:nvPr>
            <p:ph type="title" idx="2"/>
          </p:nvPr>
        </p:nvSpPr>
        <p:spPr>
          <a:xfrm>
            <a:off x="2639409" y="2084321"/>
            <a:ext cx="35763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2485" name="Google Shape;2485;p57"/>
          <p:cNvGrpSpPr/>
          <p:nvPr/>
        </p:nvGrpSpPr>
        <p:grpSpPr>
          <a:xfrm>
            <a:off x="6177119" y="1988573"/>
            <a:ext cx="4409608" cy="4532143"/>
            <a:chOff x="6177119" y="1988573"/>
            <a:chExt cx="4409608" cy="4532143"/>
          </a:xfrm>
        </p:grpSpPr>
        <p:grpSp>
          <p:nvGrpSpPr>
            <p:cNvPr id="2486" name="Google Shape;2486;p57"/>
            <p:cNvGrpSpPr/>
            <p:nvPr/>
          </p:nvGrpSpPr>
          <p:grpSpPr>
            <a:xfrm>
              <a:off x="6177119" y="1988573"/>
              <a:ext cx="4409608" cy="4532143"/>
              <a:chOff x="6182994" y="2017973"/>
              <a:chExt cx="4409608" cy="4532143"/>
            </a:xfrm>
          </p:grpSpPr>
          <p:grpSp>
            <p:nvGrpSpPr>
              <p:cNvPr id="2487" name="Google Shape;2487;p57"/>
              <p:cNvGrpSpPr/>
              <p:nvPr/>
            </p:nvGrpSpPr>
            <p:grpSpPr>
              <a:xfrm rot="543856">
                <a:off x="6472453" y="2294880"/>
                <a:ext cx="3830690" cy="3978328"/>
                <a:chOff x="9369050" y="1151725"/>
                <a:chExt cx="4733300" cy="4915725"/>
              </a:xfrm>
            </p:grpSpPr>
            <p:sp>
              <p:nvSpPr>
                <p:cNvPr id="2488" name="Google Shape;2488;p57"/>
                <p:cNvSpPr/>
                <p:nvPr/>
              </p:nvSpPr>
              <p:spPr>
                <a:xfrm>
                  <a:off x="10744850" y="2199650"/>
                  <a:ext cx="3357500" cy="386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300" h="154712" fill="none" extrusionOk="0">
                      <a:moveTo>
                        <a:pt x="134300" y="154712"/>
                      </a:moveTo>
                      <a:lnTo>
                        <a:pt x="123917" y="115431"/>
                      </a:lnTo>
                      <a:lnTo>
                        <a:pt x="82387" y="106624"/>
                      </a:lnTo>
                      <a:lnTo>
                        <a:pt x="60078" y="95277"/>
                      </a:lnTo>
                      <a:lnTo>
                        <a:pt x="41209" y="119192"/>
                      </a:lnTo>
                      <a:lnTo>
                        <a:pt x="44360" y="70140"/>
                      </a:lnTo>
                      <a:lnTo>
                        <a:pt x="12922" y="69175"/>
                      </a:lnTo>
                      <a:lnTo>
                        <a:pt x="38702" y="31470"/>
                      </a:lnTo>
                      <a:lnTo>
                        <a:pt x="28319" y="0"/>
                      </a:lnTo>
                      <a:lnTo>
                        <a:pt x="0" y="524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89" name="Google Shape;2489;p57"/>
                <p:cNvSpPr/>
                <p:nvPr/>
              </p:nvSpPr>
              <p:spPr>
                <a:xfrm>
                  <a:off x="10940125" y="2959875"/>
                  <a:ext cx="77630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2" h="1061" fill="none" extrusionOk="0">
                      <a:moveTo>
                        <a:pt x="0" y="0"/>
                      </a:moveTo>
                      <a:lnTo>
                        <a:pt x="31052" y="106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0" name="Google Shape;2490;p57"/>
                <p:cNvSpPr/>
                <p:nvPr/>
              </p:nvSpPr>
              <p:spPr>
                <a:xfrm>
                  <a:off x="11452825" y="2199650"/>
                  <a:ext cx="1519650" cy="11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6" h="44457" fill="none" extrusionOk="0">
                      <a:moveTo>
                        <a:pt x="0" y="0"/>
                      </a:moveTo>
                      <a:lnTo>
                        <a:pt x="20959" y="32916"/>
                      </a:lnTo>
                      <a:lnTo>
                        <a:pt x="60786" y="44456"/>
                      </a:lnTo>
                      <a:lnTo>
                        <a:pt x="46546" y="11540"/>
                      </a:lnTo>
                      <a:lnTo>
                        <a:pt x="20959" y="32916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1" name="Google Shape;2491;p57"/>
                <p:cNvSpPr/>
                <p:nvPr/>
              </p:nvSpPr>
              <p:spPr>
                <a:xfrm>
                  <a:off x="11712400" y="1382375"/>
                  <a:ext cx="1952000" cy="25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80" h="102831" fill="none" extrusionOk="0">
                      <a:moveTo>
                        <a:pt x="61943" y="0"/>
                      </a:moveTo>
                      <a:lnTo>
                        <a:pt x="78079" y="34363"/>
                      </a:lnTo>
                      <a:lnTo>
                        <a:pt x="36163" y="44231"/>
                      </a:lnTo>
                      <a:lnTo>
                        <a:pt x="16651" y="24848"/>
                      </a:lnTo>
                      <a:lnTo>
                        <a:pt x="10576" y="65607"/>
                      </a:lnTo>
                      <a:lnTo>
                        <a:pt x="0" y="64161"/>
                      </a:lnTo>
                      <a:lnTo>
                        <a:pt x="5658" y="102831"/>
                      </a:lnTo>
                      <a:lnTo>
                        <a:pt x="12408" y="86469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2" name="Google Shape;2492;p57"/>
                <p:cNvSpPr/>
                <p:nvPr/>
              </p:nvSpPr>
              <p:spPr>
                <a:xfrm>
                  <a:off x="10137300" y="5289525"/>
                  <a:ext cx="474175" cy="34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7" h="13952" fill="none" extrusionOk="0">
                      <a:moveTo>
                        <a:pt x="18966" y="1"/>
                      </a:moveTo>
                      <a:lnTo>
                        <a:pt x="1" y="1395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3" name="Google Shape;2493;p57"/>
                <p:cNvSpPr/>
                <p:nvPr/>
              </p:nvSpPr>
              <p:spPr>
                <a:xfrm>
                  <a:off x="10646000" y="3651775"/>
                  <a:ext cx="421925" cy="2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7" h="11091" fill="none" extrusionOk="0">
                      <a:moveTo>
                        <a:pt x="16876" y="1109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4" name="Google Shape;2494;p57"/>
                <p:cNvSpPr/>
                <p:nvPr/>
              </p:nvSpPr>
              <p:spPr>
                <a:xfrm>
                  <a:off x="12695200" y="4485125"/>
                  <a:ext cx="109325" cy="3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15173" fill="none" extrusionOk="0">
                      <a:moveTo>
                        <a:pt x="1" y="0"/>
                      </a:moveTo>
                      <a:lnTo>
                        <a:pt x="4373" y="1517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5" name="Google Shape;2495;p57"/>
                <p:cNvSpPr/>
                <p:nvPr/>
              </p:nvSpPr>
              <p:spPr>
                <a:xfrm>
                  <a:off x="9369050" y="4637000"/>
                  <a:ext cx="2406050" cy="9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42" h="39925" fill="none" extrusionOk="0">
                      <a:moveTo>
                        <a:pt x="76633" y="12987"/>
                      </a:moveTo>
                      <a:lnTo>
                        <a:pt x="42142" y="1"/>
                      </a:lnTo>
                      <a:lnTo>
                        <a:pt x="79880" y="39924"/>
                      </a:lnTo>
                      <a:lnTo>
                        <a:pt x="76633" y="12987"/>
                      </a:lnTo>
                      <a:lnTo>
                        <a:pt x="96241" y="21698"/>
                      </a:lnTo>
                      <a:lnTo>
                        <a:pt x="79880" y="39924"/>
                      </a:lnTo>
                      <a:lnTo>
                        <a:pt x="49696" y="26102"/>
                      </a:lnTo>
                      <a:lnTo>
                        <a:pt x="42142" y="1"/>
                      </a:lnTo>
                      <a:lnTo>
                        <a:pt x="1" y="22630"/>
                      </a:lnTo>
                      <a:lnTo>
                        <a:pt x="49696" y="2610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6" name="Google Shape;2496;p57"/>
                <p:cNvSpPr/>
                <p:nvPr/>
              </p:nvSpPr>
              <p:spPr>
                <a:xfrm>
                  <a:off x="11853825" y="3610800"/>
                  <a:ext cx="1328400" cy="97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36" h="38831" fill="none" extrusionOk="0">
                      <a:moveTo>
                        <a:pt x="15719" y="38831"/>
                      </a:moveTo>
                      <a:lnTo>
                        <a:pt x="33656" y="34973"/>
                      </a:lnTo>
                      <a:lnTo>
                        <a:pt x="50210" y="14851"/>
                      </a:lnTo>
                      <a:lnTo>
                        <a:pt x="1" y="13694"/>
                      </a:lnTo>
                      <a:lnTo>
                        <a:pt x="15719" y="38831"/>
                      </a:lnTo>
                      <a:lnTo>
                        <a:pt x="50210" y="14851"/>
                      </a:lnTo>
                      <a:lnTo>
                        <a:pt x="53135" y="0"/>
                      </a:lnTo>
                      <a:lnTo>
                        <a:pt x="1" y="13694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7" name="Google Shape;2497;p57"/>
                <p:cNvSpPr/>
                <p:nvPr/>
              </p:nvSpPr>
              <p:spPr>
                <a:xfrm>
                  <a:off x="10941725" y="1359075"/>
                  <a:ext cx="1862800" cy="42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12" h="168856" fill="none" extrusionOk="0">
                      <a:moveTo>
                        <a:pt x="55353" y="157958"/>
                      </a:moveTo>
                      <a:lnTo>
                        <a:pt x="41210" y="168855"/>
                      </a:lnTo>
                      <a:lnTo>
                        <a:pt x="33334" y="152815"/>
                      </a:lnTo>
                      <a:lnTo>
                        <a:pt x="55353" y="157958"/>
                      </a:lnTo>
                      <a:lnTo>
                        <a:pt x="74512" y="140247"/>
                      </a:lnTo>
                      <a:lnTo>
                        <a:pt x="33334" y="152815"/>
                      </a:lnTo>
                      <a:lnTo>
                        <a:pt x="5047" y="102798"/>
                      </a:lnTo>
                      <a:lnTo>
                        <a:pt x="1" y="64128"/>
                      </a:lnTo>
                      <a:lnTo>
                        <a:pt x="20444" y="33623"/>
                      </a:lnTo>
                      <a:lnTo>
                        <a:pt x="47478" y="25780"/>
                      </a:lnTo>
                      <a:lnTo>
                        <a:pt x="47157" y="1865"/>
                      </a:lnTo>
                      <a:lnTo>
                        <a:pt x="65415" y="0"/>
                      </a:lnTo>
                      <a:lnTo>
                        <a:pt x="47478" y="2578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8" name="Google Shape;2498;p57"/>
                <p:cNvSpPr/>
                <p:nvPr/>
              </p:nvSpPr>
              <p:spPr>
                <a:xfrm>
                  <a:off x="10422600" y="4566275"/>
                  <a:ext cx="712025" cy="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1" h="2830" fill="none" extrusionOk="0">
                      <a:moveTo>
                        <a:pt x="0" y="2830"/>
                      </a:moveTo>
                      <a:lnTo>
                        <a:pt x="28480" y="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99" name="Google Shape;2499;p57"/>
                <p:cNvSpPr/>
                <p:nvPr/>
              </p:nvSpPr>
              <p:spPr>
                <a:xfrm>
                  <a:off x="12398675" y="1151725"/>
                  <a:ext cx="178425" cy="2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7" h="8263" fill="none" extrusionOk="0">
                      <a:moveTo>
                        <a:pt x="7137" y="8262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500" name="Google Shape;2500;p57"/>
              <p:cNvSpPr/>
              <p:nvPr/>
            </p:nvSpPr>
            <p:spPr>
              <a:xfrm rot="543856">
                <a:off x="7742393" y="3120691"/>
                <a:ext cx="33849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36" y="1"/>
                    </a:moveTo>
                    <a:cubicBezTo>
                      <a:pt x="386" y="1"/>
                      <a:pt x="1" y="386"/>
                      <a:pt x="1" y="836"/>
                    </a:cubicBezTo>
                    <a:cubicBezTo>
                      <a:pt x="1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1" name="Google Shape;2501;p57"/>
              <p:cNvSpPr/>
              <p:nvPr/>
            </p:nvSpPr>
            <p:spPr>
              <a:xfrm rot="543856">
                <a:off x="8890122" y="3031182"/>
                <a:ext cx="34476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2" name="Google Shape;2502;p57"/>
              <p:cNvSpPr/>
              <p:nvPr/>
            </p:nvSpPr>
            <p:spPr>
              <a:xfrm rot="543856">
                <a:off x="9404816" y="4180817"/>
                <a:ext cx="33829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36" y="1"/>
                    </a:moveTo>
                    <a:cubicBezTo>
                      <a:pt x="354" y="1"/>
                      <a:pt x="0" y="387"/>
                      <a:pt x="0" y="837"/>
                    </a:cubicBezTo>
                    <a:cubicBezTo>
                      <a:pt x="0" y="1319"/>
                      <a:pt x="354" y="1672"/>
                      <a:pt x="836" y="1672"/>
                    </a:cubicBezTo>
                    <a:cubicBezTo>
                      <a:pt x="1286" y="1672"/>
                      <a:pt x="1672" y="1319"/>
                      <a:pt x="1672" y="837"/>
                    </a:cubicBezTo>
                    <a:cubicBezTo>
                      <a:pt x="1672" y="387"/>
                      <a:pt x="1286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3" name="Google Shape;2503;p57"/>
              <p:cNvSpPr/>
              <p:nvPr/>
            </p:nvSpPr>
            <p:spPr>
              <a:xfrm rot="543856">
                <a:off x="8431128" y="3765393"/>
                <a:ext cx="34476" cy="34497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4" name="Google Shape;2504;p57"/>
              <p:cNvSpPr/>
              <p:nvPr/>
            </p:nvSpPr>
            <p:spPr>
              <a:xfrm rot="543856">
                <a:off x="9023216" y="5090758"/>
                <a:ext cx="34497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36" y="1"/>
                    </a:moveTo>
                    <a:cubicBezTo>
                      <a:pt x="386" y="1"/>
                      <a:pt x="1" y="387"/>
                      <a:pt x="1" y="837"/>
                    </a:cubicBezTo>
                    <a:cubicBezTo>
                      <a:pt x="1" y="1319"/>
                      <a:pt x="386" y="1672"/>
                      <a:pt x="836" y="1672"/>
                    </a:cubicBezTo>
                    <a:cubicBezTo>
                      <a:pt x="1318" y="1672"/>
                      <a:pt x="1704" y="1319"/>
                      <a:pt x="1704" y="837"/>
                    </a:cubicBezTo>
                    <a:cubicBezTo>
                      <a:pt x="1704" y="387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5" name="Google Shape;2505;p57"/>
              <p:cNvSpPr/>
              <p:nvPr/>
            </p:nvSpPr>
            <p:spPr>
              <a:xfrm rot="543856">
                <a:off x="6276292" y="5238687"/>
                <a:ext cx="34476" cy="34497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36" y="1"/>
                    </a:moveTo>
                    <a:cubicBezTo>
                      <a:pt x="386" y="1"/>
                      <a:pt x="0" y="386"/>
                      <a:pt x="0" y="836"/>
                    </a:cubicBezTo>
                    <a:cubicBezTo>
                      <a:pt x="0" y="1318"/>
                      <a:pt x="386" y="1704"/>
                      <a:pt x="836" y="1704"/>
                    </a:cubicBezTo>
                    <a:cubicBezTo>
                      <a:pt x="1318" y="1704"/>
                      <a:pt x="1704" y="1318"/>
                      <a:pt x="1704" y="836"/>
                    </a:cubicBezTo>
                    <a:cubicBezTo>
                      <a:pt x="1704" y="386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6" name="Google Shape;2506;p57"/>
              <p:cNvSpPr/>
              <p:nvPr/>
            </p:nvSpPr>
            <p:spPr>
              <a:xfrm rot="543856">
                <a:off x="7775577" y="4956223"/>
                <a:ext cx="33829" cy="33829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7" name="Google Shape;2507;p57"/>
              <p:cNvSpPr/>
              <p:nvPr/>
            </p:nvSpPr>
            <p:spPr>
              <a:xfrm rot="543856">
                <a:off x="6834208" y="5683990"/>
                <a:ext cx="34476" cy="34497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8" name="Google Shape;2508;p57"/>
              <p:cNvSpPr/>
              <p:nvPr/>
            </p:nvSpPr>
            <p:spPr>
              <a:xfrm rot="543856">
                <a:off x="8608134" y="4257938"/>
                <a:ext cx="34476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36" y="1"/>
                    </a:moveTo>
                    <a:cubicBezTo>
                      <a:pt x="386" y="1"/>
                      <a:pt x="0" y="354"/>
                      <a:pt x="0" y="837"/>
                    </a:cubicBezTo>
                    <a:cubicBezTo>
                      <a:pt x="0" y="1287"/>
                      <a:pt x="386" y="1672"/>
                      <a:pt x="836" y="1672"/>
                    </a:cubicBezTo>
                    <a:cubicBezTo>
                      <a:pt x="1318" y="1672"/>
                      <a:pt x="1704" y="1287"/>
                      <a:pt x="1704" y="837"/>
                    </a:cubicBezTo>
                    <a:cubicBezTo>
                      <a:pt x="1704" y="354"/>
                      <a:pt x="1318" y="1"/>
                      <a:pt x="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9" name="Google Shape;2509;p57"/>
              <p:cNvSpPr/>
              <p:nvPr/>
            </p:nvSpPr>
            <p:spPr>
              <a:xfrm rot="543856">
                <a:off x="7494022" y="4161216"/>
                <a:ext cx="34497" cy="34497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0" name="Google Shape;2510;p57"/>
              <p:cNvSpPr/>
              <p:nvPr/>
            </p:nvSpPr>
            <p:spPr>
              <a:xfrm rot="543856">
                <a:off x="9526721" y="4452525"/>
                <a:ext cx="33849" cy="3447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704" extrusionOk="0">
                    <a:moveTo>
                      <a:pt x="836" y="0"/>
                    </a:moveTo>
                    <a:cubicBezTo>
                      <a:pt x="354" y="0"/>
                      <a:pt x="1" y="386"/>
                      <a:pt x="1" y="836"/>
                    </a:cubicBezTo>
                    <a:cubicBezTo>
                      <a:pt x="1" y="1318"/>
                      <a:pt x="354" y="1704"/>
                      <a:pt x="836" y="1704"/>
                    </a:cubicBezTo>
                    <a:cubicBezTo>
                      <a:pt x="1319" y="1704"/>
                      <a:pt x="1672" y="1318"/>
                      <a:pt x="1672" y="836"/>
                    </a:cubicBezTo>
                    <a:cubicBezTo>
                      <a:pt x="1672" y="386"/>
                      <a:pt x="1319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1" name="Google Shape;2511;p57"/>
              <p:cNvSpPr/>
              <p:nvPr/>
            </p:nvSpPr>
            <p:spPr>
              <a:xfrm rot="543856">
                <a:off x="9866096" y="5714577"/>
                <a:ext cx="34476" cy="34476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4" extrusionOk="0">
                    <a:moveTo>
                      <a:pt x="868" y="0"/>
                    </a:moveTo>
                    <a:cubicBezTo>
                      <a:pt x="386" y="0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0"/>
                      <a:pt x="8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2" name="Google Shape;2512;p57"/>
              <p:cNvSpPr/>
              <p:nvPr/>
            </p:nvSpPr>
            <p:spPr>
              <a:xfrm rot="543856">
                <a:off x="8309097" y="5863964"/>
                <a:ext cx="34497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673" extrusionOk="0">
                    <a:moveTo>
                      <a:pt x="869" y="1"/>
                    </a:moveTo>
                    <a:cubicBezTo>
                      <a:pt x="387" y="1"/>
                      <a:pt x="1" y="354"/>
                      <a:pt x="1" y="836"/>
                    </a:cubicBezTo>
                    <a:cubicBezTo>
                      <a:pt x="1" y="1286"/>
                      <a:pt x="387" y="1672"/>
                      <a:pt x="869" y="1672"/>
                    </a:cubicBezTo>
                    <a:cubicBezTo>
                      <a:pt x="1319" y="1672"/>
                      <a:pt x="1705" y="1286"/>
                      <a:pt x="1705" y="836"/>
                    </a:cubicBezTo>
                    <a:cubicBezTo>
                      <a:pt x="1705" y="354"/>
                      <a:pt x="1319" y="1"/>
                      <a:pt x="8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3" name="Google Shape;2513;p57"/>
              <p:cNvSpPr/>
              <p:nvPr/>
            </p:nvSpPr>
            <p:spPr>
              <a:xfrm rot="543856">
                <a:off x="7840056" y="5290593"/>
                <a:ext cx="34497" cy="34476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4" name="Google Shape;2514;p57"/>
              <p:cNvSpPr/>
              <p:nvPr/>
            </p:nvSpPr>
            <p:spPr>
              <a:xfrm rot="543856">
                <a:off x="8959150" y="2556828"/>
                <a:ext cx="34497" cy="34476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68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5" name="Google Shape;2515;p57"/>
              <p:cNvSpPr/>
              <p:nvPr/>
            </p:nvSpPr>
            <p:spPr>
              <a:xfrm rot="543856">
                <a:off x="9209967" y="2384109"/>
                <a:ext cx="34497" cy="34497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37" y="1"/>
                    </a:moveTo>
                    <a:cubicBezTo>
                      <a:pt x="386" y="1"/>
                      <a:pt x="1" y="386"/>
                      <a:pt x="1" y="868"/>
                    </a:cubicBezTo>
                    <a:cubicBezTo>
                      <a:pt x="1" y="1318"/>
                      <a:pt x="386" y="1704"/>
                      <a:pt x="837" y="1704"/>
                    </a:cubicBezTo>
                    <a:cubicBezTo>
                      <a:pt x="1319" y="1704"/>
                      <a:pt x="1704" y="1318"/>
                      <a:pt x="1704" y="868"/>
                    </a:cubicBezTo>
                    <a:cubicBezTo>
                      <a:pt x="1704" y="386"/>
                      <a:pt x="1319" y="1"/>
                      <a:pt x="8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6" name="Google Shape;2516;p57"/>
              <p:cNvSpPr/>
              <p:nvPr/>
            </p:nvSpPr>
            <p:spPr>
              <a:xfrm rot="543856">
                <a:off x="9879622" y="2682586"/>
                <a:ext cx="34476" cy="3384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73" extrusionOk="0">
                    <a:moveTo>
                      <a:pt x="868" y="1"/>
                    </a:moveTo>
                    <a:cubicBezTo>
                      <a:pt x="386" y="1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68" y="1672"/>
                    </a:cubicBezTo>
                    <a:cubicBezTo>
                      <a:pt x="1318" y="1672"/>
                      <a:pt x="1704" y="1286"/>
                      <a:pt x="1704" y="836"/>
                    </a:cubicBezTo>
                    <a:cubicBezTo>
                      <a:pt x="1704" y="354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7" name="Google Shape;2517;p57"/>
              <p:cNvSpPr/>
              <p:nvPr/>
            </p:nvSpPr>
            <p:spPr>
              <a:xfrm rot="543856">
                <a:off x="7806090" y="3635914"/>
                <a:ext cx="55964" cy="55964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44"/>
                      <a:pt x="1" y="1383"/>
                    </a:cubicBezTo>
                    <a:cubicBezTo>
                      <a:pt x="1" y="2155"/>
                      <a:pt x="644" y="2765"/>
                      <a:pt x="1383" y="2765"/>
                    </a:cubicBezTo>
                    <a:cubicBezTo>
                      <a:pt x="2155" y="2765"/>
                      <a:pt x="2765" y="2155"/>
                      <a:pt x="2765" y="1383"/>
                    </a:cubicBezTo>
                    <a:cubicBezTo>
                      <a:pt x="2765" y="644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8" name="Google Shape;2518;p57"/>
              <p:cNvSpPr/>
              <p:nvPr/>
            </p:nvSpPr>
            <p:spPr>
              <a:xfrm rot="543856">
                <a:off x="8626588" y="3814189"/>
                <a:ext cx="55296" cy="55943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5" extrusionOk="0">
                    <a:moveTo>
                      <a:pt x="1350" y="0"/>
                    </a:moveTo>
                    <a:cubicBezTo>
                      <a:pt x="611" y="0"/>
                      <a:pt x="0" y="611"/>
                      <a:pt x="0" y="1383"/>
                    </a:cubicBezTo>
                    <a:cubicBezTo>
                      <a:pt x="0" y="2122"/>
                      <a:pt x="611" y="2765"/>
                      <a:pt x="1350" y="2765"/>
                    </a:cubicBezTo>
                    <a:cubicBezTo>
                      <a:pt x="2122" y="2765"/>
                      <a:pt x="2732" y="2122"/>
                      <a:pt x="2732" y="1383"/>
                    </a:cubicBezTo>
                    <a:cubicBezTo>
                      <a:pt x="2732" y="611"/>
                      <a:pt x="2122" y="0"/>
                      <a:pt x="13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9" name="Google Shape;2519;p57"/>
              <p:cNvSpPr/>
              <p:nvPr/>
            </p:nvSpPr>
            <p:spPr>
              <a:xfrm rot="543856">
                <a:off x="9318187" y="2558648"/>
                <a:ext cx="55964" cy="55964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6" extrusionOk="0">
                    <a:moveTo>
                      <a:pt x="1383" y="1"/>
                    </a:moveTo>
                    <a:cubicBezTo>
                      <a:pt x="644" y="1"/>
                      <a:pt x="1" y="611"/>
                      <a:pt x="1" y="1383"/>
                    </a:cubicBezTo>
                    <a:cubicBezTo>
                      <a:pt x="1" y="2154"/>
                      <a:pt x="644" y="2765"/>
                      <a:pt x="1383" y="2765"/>
                    </a:cubicBezTo>
                    <a:cubicBezTo>
                      <a:pt x="2155" y="2765"/>
                      <a:pt x="2765" y="2154"/>
                      <a:pt x="2765" y="1383"/>
                    </a:cubicBezTo>
                    <a:cubicBezTo>
                      <a:pt x="2765" y="611"/>
                      <a:pt x="2155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0" name="Google Shape;2520;p57"/>
              <p:cNvSpPr/>
              <p:nvPr/>
            </p:nvSpPr>
            <p:spPr>
              <a:xfrm rot="543856">
                <a:off x="9409998" y="4728866"/>
                <a:ext cx="55943" cy="55296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2" y="1"/>
                    </a:moveTo>
                    <a:cubicBezTo>
                      <a:pt x="611" y="1"/>
                      <a:pt x="0" y="611"/>
                      <a:pt x="0" y="1383"/>
                    </a:cubicBezTo>
                    <a:cubicBezTo>
                      <a:pt x="0" y="2122"/>
                      <a:pt x="611" y="2733"/>
                      <a:pt x="1382" y="2733"/>
                    </a:cubicBezTo>
                    <a:cubicBezTo>
                      <a:pt x="2122" y="2733"/>
                      <a:pt x="2764" y="2122"/>
                      <a:pt x="2764" y="1383"/>
                    </a:cubicBezTo>
                    <a:cubicBezTo>
                      <a:pt x="2764" y="611"/>
                      <a:pt x="2122" y="1"/>
                      <a:pt x="1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1" name="Google Shape;2521;p57"/>
              <p:cNvSpPr/>
              <p:nvPr/>
            </p:nvSpPr>
            <p:spPr>
              <a:xfrm rot="543856">
                <a:off x="7246075" y="5449908"/>
                <a:ext cx="55943" cy="55296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2" name="Google Shape;2522;p57"/>
              <p:cNvSpPr/>
              <p:nvPr/>
            </p:nvSpPr>
            <p:spPr>
              <a:xfrm rot="543856">
                <a:off x="8198892" y="5508412"/>
                <a:ext cx="55964" cy="55943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3" name="Google Shape;2523;p57"/>
              <p:cNvSpPr/>
              <p:nvPr/>
            </p:nvSpPr>
            <p:spPr>
              <a:xfrm rot="543856">
                <a:off x="7783674" y="4416683"/>
                <a:ext cx="55296" cy="5529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4" name="Google Shape;2524;p57"/>
              <p:cNvSpPr/>
              <p:nvPr/>
            </p:nvSpPr>
            <p:spPr>
              <a:xfrm rot="543856">
                <a:off x="10074890" y="3405080"/>
                <a:ext cx="55296" cy="55964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66" extrusionOk="0">
                    <a:moveTo>
                      <a:pt x="1351" y="1"/>
                    </a:moveTo>
                    <a:cubicBezTo>
                      <a:pt x="611" y="1"/>
                      <a:pt x="1" y="644"/>
                      <a:pt x="1" y="1383"/>
                    </a:cubicBezTo>
                    <a:cubicBezTo>
                      <a:pt x="1" y="2155"/>
                      <a:pt x="611" y="2765"/>
                      <a:pt x="1351" y="2765"/>
                    </a:cubicBezTo>
                    <a:cubicBezTo>
                      <a:pt x="2122" y="2765"/>
                      <a:pt x="2733" y="2155"/>
                      <a:pt x="2733" y="1383"/>
                    </a:cubicBezTo>
                    <a:cubicBezTo>
                      <a:pt x="2733" y="644"/>
                      <a:pt x="2122" y="1"/>
                      <a:pt x="13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5" name="Google Shape;2525;p57"/>
              <p:cNvSpPr/>
              <p:nvPr/>
            </p:nvSpPr>
            <p:spPr>
              <a:xfrm rot="543856">
                <a:off x="9200402" y="3462680"/>
                <a:ext cx="72858" cy="72858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0" y="1"/>
                    </a:moveTo>
                    <a:cubicBezTo>
                      <a:pt x="804" y="1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00" y="2797"/>
                      <a:pt x="3600" y="1801"/>
                    </a:cubicBezTo>
                    <a:cubicBezTo>
                      <a:pt x="3600" y="804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6" name="Google Shape;2526;p57"/>
              <p:cNvSpPr/>
              <p:nvPr/>
            </p:nvSpPr>
            <p:spPr>
              <a:xfrm rot="543856">
                <a:off x="9045516" y="5386812"/>
                <a:ext cx="73505" cy="73505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33" extrusionOk="0">
                    <a:moveTo>
                      <a:pt x="1801" y="0"/>
                    </a:moveTo>
                    <a:cubicBezTo>
                      <a:pt x="804" y="0"/>
                      <a:pt x="0" y="804"/>
                      <a:pt x="0" y="1800"/>
                    </a:cubicBezTo>
                    <a:cubicBezTo>
                      <a:pt x="0" y="2829"/>
                      <a:pt x="804" y="3633"/>
                      <a:pt x="1801" y="3633"/>
                    </a:cubicBezTo>
                    <a:cubicBezTo>
                      <a:pt x="2797" y="3633"/>
                      <a:pt x="3633" y="2829"/>
                      <a:pt x="3633" y="1800"/>
                    </a:cubicBezTo>
                    <a:cubicBezTo>
                      <a:pt x="3633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7" name="Google Shape;2527;p57"/>
              <p:cNvSpPr/>
              <p:nvPr/>
            </p:nvSpPr>
            <p:spPr>
              <a:xfrm rot="543856">
                <a:off x="8624559" y="5086460"/>
                <a:ext cx="72858" cy="72858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8" name="Google Shape;2528;p57"/>
              <p:cNvSpPr/>
              <p:nvPr/>
            </p:nvSpPr>
            <p:spPr>
              <a:xfrm rot="543856">
                <a:off x="7170949" y="4901366"/>
                <a:ext cx="73505" cy="72858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9" name="Google Shape;2529;p57"/>
              <p:cNvSpPr/>
              <p:nvPr/>
            </p:nvSpPr>
            <p:spPr>
              <a:xfrm rot="543856">
                <a:off x="7793724" y="5802886"/>
                <a:ext cx="73505" cy="72858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3" y="2797"/>
                      <a:pt x="3633" y="1801"/>
                    </a:cubicBezTo>
                    <a:cubicBezTo>
                      <a:pt x="3633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0" name="Google Shape;2530;p57"/>
              <p:cNvSpPr/>
              <p:nvPr/>
            </p:nvSpPr>
            <p:spPr>
              <a:xfrm rot="543856">
                <a:off x="8404104" y="4536272"/>
                <a:ext cx="72878" cy="72858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1" name="Google Shape;2531;p57"/>
              <p:cNvSpPr/>
              <p:nvPr/>
            </p:nvSpPr>
            <p:spPr>
              <a:xfrm rot="543856">
                <a:off x="8305226" y="3083436"/>
                <a:ext cx="72858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2532" name="Google Shape;2532;p57"/>
            <p:cNvCxnSpPr/>
            <p:nvPr/>
          </p:nvCxnSpPr>
          <p:spPr>
            <a:xfrm>
              <a:off x="7503350" y="4148400"/>
              <a:ext cx="286800" cy="80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3" name="Google Shape;2533;p57"/>
            <p:cNvCxnSpPr/>
            <p:nvPr/>
          </p:nvCxnSpPr>
          <p:spPr>
            <a:xfrm>
              <a:off x="7756475" y="3102775"/>
              <a:ext cx="69300" cy="526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4" name="Google Shape;2534;p57"/>
            <p:cNvCxnSpPr/>
            <p:nvPr/>
          </p:nvCxnSpPr>
          <p:spPr>
            <a:xfrm flipH="1">
              <a:off x="7501400" y="3634650"/>
              <a:ext cx="320700" cy="512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35" name="Google Shape;2535;p57"/>
          <p:cNvGrpSpPr/>
          <p:nvPr/>
        </p:nvGrpSpPr>
        <p:grpSpPr>
          <a:xfrm>
            <a:off x="-1060513" y="3047904"/>
            <a:ext cx="3707115" cy="3235252"/>
            <a:chOff x="-1060513" y="3047904"/>
            <a:chExt cx="3707115" cy="3235252"/>
          </a:xfrm>
        </p:grpSpPr>
        <p:grpSp>
          <p:nvGrpSpPr>
            <p:cNvPr id="2536" name="Google Shape;2536;p57"/>
            <p:cNvGrpSpPr/>
            <p:nvPr/>
          </p:nvGrpSpPr>
          <p:grpSpPr>
            <a:xfrm rot="-10112033">
              <a:off x="311207" y="3429289"/>
              <a:ext cx="1119292" cy="721001"/>
              <a:chOff x="7714450" y="2073044"/>
              <a:chExt cx="1119226" cy="720958"/>
            </a:xfrm>
          </p:grpSpPr>
          <p:sp>
            <p:nvSpPr>
              <p:cNvPr id="2537" name="Google Shape;2537;p57"/>
              <p:cNvSpPr/>
              <p:nvPr/>
            </p:nvSpPr>
            <p:spPr>
              <a:xfrm>
                <a:off x="7740398" y="2102385"/>
                <a:ext cx="1083165" cy="662294"/>
              </a:xfrm>
              <a:custGeom>
                <a:avLst/>
                <a:gdLst/>
                <a:ahLst/>
                <a:cxnLst/>
                <a:rect l="l" t="t" r="r" b="b"/>
                <a:pathLst>
                  <a:path w="30639" h="18734" fill="none" extrusionOk="0">
                    <a:moveTo>
                      <a:pt x="1" y="2266"/>
                    </a:moveTo>
                    <a:lnTo>
                      <a:pt x="12320" y="0"/>
                    </a:lnTo>
                    <a:lnTo>
                      <a:pt x="18703" y="957"/>
                    </a:lnTo>
                    <a:lnTo>
                      <a:pt x="18703" y="5394"/>
                    </a:lnTo>
                    <a:cubicBezTo>
                      <a:pt x="18703" y="5394"/>
                      <a:pt x="30639" y="7947"/>
                      <a:pt x="30479" y="8330"/>
                    </a:cubicBezTo>
                    <a:cubicBezTo>
                      <a:pt x="30319" y="8713"/>
                      <a:pt x="25022" y="18319"/>
                      <a:pt x="25022" y="18319"/>
                    </a:cubicBezTo>
                    <a:lnTo>
                      <a:pt x="12607" y="18734"/>
                    </a:lnTo>
                    <a:lnTo>
                      <a:pt x="18703" y="5394"/>
                    </a:lnTo>
                    <a:lnTo>
                      <a:pt x="25022" y="183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319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538" name="Google Shape;2538;p57"/>
              <p:cNvGrpSpPr/>
              <p:nvPr/>
            </p:nvGrpSpPr>
            <p:grpSpPr>
              <a:xfrm>
                <a:off x="7714450" y="2073044"/>
                <a:ext cx="1119226" cy="720958"/>
                <a:chOff x="7714450" y="2073044"/>
                <a:chExt cx="1119226" cy="720958"/>
              </a:xfrm>
            </p:grpSpPr>
            <p:sp>
              <p:nvSpPr>
                <p:cNvPr id="2539" name="Google Shape;2539;p57"/>
                <p:cNvSpPr/>
                <p:nvPr/>
              </p:nvSpPr>
              <p:spPr>
                <a:xfrm>
                  <a:off x="8603502" y="2726267"/>
                  <a:ext cx="41787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" h="1182" extrusionOk="0">
                      <a:moveTo>
                        <a:pt x="351" y="160"/>
                      </a:moveTo>
                      <a:cubicBezTo>
                        <a:pt x="607" y="1"/>
                        <a:pt x="894" y="96"/>
                        <a:pt x="1053" y="352"/>
                      </a:cubicBezTo>
                      <a:cubicBezTo>
                        <a:pt x="1181" y="575"/>
                        <a:pt x="1085" y="894"/>
                        <a:pt x="862" y="1022"/>
                      </a:cubicBezTo>
                      <a:cubicBezTo>
                        <a:pt x="607" y="1182"/>
                        <a:pt x="287" y="1086"/>
                        <a:pt x="160" y="830"/>
                      </a:cubicBezTo>
                      <a:cubicBezTo>
                        <a:pt x="0" y="607"/>
                        <a:pt x="96" y="288"/>
                        <a:pt x="351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0" name="Google Shape;2540;p57"/>
                <p:cNvSpPr/>
                <p:nvPr/>
              </p:nvSpPr>
              <p:spPr>
                <a:xfrm>
                  <a:off x="8793021" y="2376535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0"/>
                        <a:pt x="894" y="96"/>
                        <a:pt x="1022" y="351"/>
                      </a:cubicBezTo>
                      <a:cubicBezTo>
                        <a:pt x="1150" y="575"/>
                        <a:pt x="1086" y="894"/>
                        <a:pt x="831" y="1021"/>
                      </a:cubicBezTo>
                      <a:cubicBezTo>
                        <a:pt x="575" y="1181"/>
                        <a:pt x="288" y="1085"/>
                        <a:pt x="128" y="830"/>
                      </a:cubicBezTo>
                      <a:cubicBezTo>
                        <a:pt x="1" y="607"/>
                        <a:pt x="97" y="287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1" name="Google Shape;2541;p57"/>
                <p:cNvSpPr/>
                <p:nvPr/>
              </p:nvSpPr>
              <p:spPr>
                <a:xfrm>
                  <a:off x="8380117" y="2271613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5"/>
                        <a:pt x="1053" y="894"/>
                        <a:pt x="830" y="1021"/>
                      </a:cubicBezTo>
                      <a:cubicBezTo>
                        <a:pt x="575" y="1181"/>
                        <a:pt x="255" y="1085"/>
                        <a:pt x="128" y="830"/>
                      </a:cubicBezTo>
                      <a:cubicBezTo>
                        <a:pt x="0" y="575"/>
                        <a:pt x="64" y="287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2" name="Google Shape;2542;p57"/>
                <p:cNvSpPr/>
                <p:nvPr/>
              </p:nvSpPr>
              <p:spPr>
                <a:xfrm>
                  <a:off x="7714450" y="2159902"/>
                  <a:ext cx="40655" cy="41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82" extrusionOk="0">
                      <a:moveTo>
                        <a:pt x="320" y="160"/>
                      </a:moveTo>
                      <a:cubicBezTo>
                        <a:pt x="575" y="1"/>
                        <a:pt x="894" y="96"/>
                        <a:pt x="1022" y="352"/>
                      </a:cubicBezTo>
                      <a:cubicBezTo>
                        <a:pt x="1150" y="607"/>
                        <a:pt x="1054" y="894"/>
                        <a:pt x="831" y="1054"/>
                      </a:cubicBezTo>
                      <a:cubicBezTo>
                        <a:pt x="575" y="1182"/>
                        <a:pt x="256" y="1086"/>
                        <a:pt x="128" y="862"/>
                      </a:cubicBezTo>
                      <a:cubicBezTo>
                        <a:pt x="1" y="607"/>
                        <a:pt x="65" y="288"/>
                        <a:pt x="320" y="1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3" name="Google Shape;2543;p57"/>
                <p:cNvSpPr/>
                <p:nvPr/>
              </p:nvSpPr>
              <p:spPr>
                <a:xfrm>
                  <a:off x="8381248" y="2115925"/>
                  <a:ext cx="40655" cy="4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" h="1149" extrusionOk="0">
                      <a:moveTo>
                        <a:pt x="319" y="128"/>
                      </a:moveTo>
                      <a:cubicBezTo>
                        <a:pt x="575" y="0"/>
                        <a:pt x="894" y="96"/>
                        <a:pt x="1021" y="319"/>
                      </a:cubicBezTo>
                      <a:cubicBezTo>
                        <a:pt x="1149" y="574"/>
                        <a:pt x="1085" y="894"/>
                        <a:pt x="830" y="1021"/>
                      </a:cubicBezTo>
                      <a:cubicBezTo>
                        <a:pt x="575" y="1149"/>
                        <a:pt x="287" y="1085"/>
                        <a:pt x="128" y="830"/>
                      </a:cubicBezTo>
                      <a:cubicBezTo>
                        <a:pt x="0" y="574"/>
                        <a:pt x="96" y="255"/>
                        <a:pt x="319" y="1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4" name="Google Shape;2544;p57"/>
                <p:cNvSpPr/>
                <p:nvPr/>
              </p:nvSpPr>
              <p:spPr>
                <a:xfrm>
                  <a:off x="8155600" y="2725135"/>
                  <a:ext cx="67735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6" h="1948" extrusionOk="0">
                      <a:moveTo>
                        <a:pt x="543" y="224"/>
                      </a:moveTo>
                      <a:cubicBezTo>
                        <a:pt x="958" y="1"/>
                        <a:pt x="1468" y="160"/>
                        <a:pt x="1692" y="543"/>
                      </a:cubicBezTo>
                      <a:cubicBezTo>
                        <a:pt x="1915" y="958"/>
                        <a:pt x="1787" y="1469"/>
                        <a:pt x="1373" y="1724"/>
                      </a:cubicBezTo>
                      <a:cubicBezTo>
                        <a:pt x="958" y="1948"/>
                        <a:pt x="447" y="1788"/>
                        <a:pt x="224" y="1405"/>
                      </a:cubicBezTo>
                      <a:cubicBezTo>
                        <a:pt x="0" y="990"/>
                        <a:pt x="128" y="480"/>
                        <a:pt x="543" y="2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45" name="Google Shape;2545;p57"/>
                <p:cNvSpPr/>
                <p:nvPr/>
              </p:nvSpPr>
              <p:spPr>
                <a:xfrm>
                  <a:off x="8133010" y="2073044"/>
                  <a:ext cx="68867" cy="6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948" extrusionOk="0">
                      <a:moveTo>
                        <a:pt x="575" y="256"/>
                      </a:moveTo>
                      <a:cubicBezTo>
                        <a:pt x="958" y="0"/>
                        <a:pt x="1501" y="160"/>
                        <a:pt x="1724" y="575"/>
                      </a:cubicBezTo>
                      <a:cubicBezTo>
                        <a:pt x="1948" y="958"/>
                        <a:pt x="1820" y="1500"/>
                        <a:pt x="1405" y="1724"/>
                      </a:cubicBezTo>
                      <a:cubicBezTo>
                        <a:pt x="990" y="1947"/>
                        <a:pt x="480" y="1819"/>
                        <a:pt x="256" y="1404"/>
                      </a:cubicBezTo>
                      <a:cubicBezTo>
                        <a:pt x="1" y="990"/>
                        <a:pt x="161" y="479"/>
                        <a:pt x="575" y="2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2546" name="Google Shape;2546;p57"/>
            <p:cNvCxnSpPr/>
            <p:nvPr/>
          </p:nvCxnSpPr>
          <p:spPr>
            <a:xfrm rot="10800000">
              <a:off x="1019100" y="3481600"/>
              <a:ext cx="341100" cy="668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7" name="Google Shape;2547;p57"/>
            <p:cNvCxnSpPr/>
            <p:nvPr/>
          </p:nvCxnSpPr>
          <p:spPr>
            <a:xfrm rot="10800000" flipH="1">
              <a:off x="1217675" y="4129800"/>
              <a:ext cx="132000" cy="565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48" name="Google Shape;2548;p57"/>
            <p:cNvGrpSpPr/>
            <p:nvPr/>
          </p:nvGrpSpPr>
          <p:grpSpPr>
            <a:xfrm rot="905297">
              <a:off x="-790078" y="3416959"/>
              <a:ext cx="3166244" cy="2497143"/>
              <a:chOff x="-344050" y="3866572"/>
              <a:chExt cx="3166329" cy="2497210"/>
            </a:xfrm>
          </p:grpSpPr>
          <p:sp>
            <p:nvSpPr>
              <p:cNvPr id="2549" name="Google Shape;2549;p57"/>
              <p:cNvSpPr/>
              <p:nvPr/>
            </p:nvSpPr>
            <p:spPr>
              <a:xfrm rot="-2514592" flipH="1">
                <a:off x="-39972" y="4714918"/>
                <a:ext cx="34477" cy="34498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7"/>
                      <a:pt x="0" y="869"/>
                    </a:cubicBezTo>
                    <a:cubicBezTo>
                      <a:pt x="0" y="1319"/>
                      <a:pt x="386" y="1705"/>
                      <a:pt x="868" y="1705"/>
                    </a:cubicBezTo>
                    <a:cubicBezTo>
                      <a:pt x="1318" y="1705"/>
                      <a:pt x="1704" y="1319"/>
                      <a:pt x="1704" y="869"/>
                    </a:cubicBezTo>
                    <a:cubicBezTo>
                      <a:pt x="1704" y="387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0" name="Google Shape;2550;p57"/>
              <p:cNvSpPr/>
              <p:nvPr/>
            </p:nvSpPr>
            <p:spPr>
              <a:xfrm rot="-2514592" flipH="1">
                <a:off x="1157106" y="5359716"/>
                <a:ext cx="33830" cy="33830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2" extrusionOk="0">
                    <a:moveTo>
                      <a:pt x="836" y="0"/>
                    </a:moveTo>
                    <a:cubicBezTo>
                      <a:pt x="386" y="0"/>
                      <a:pt x="0" y="354"/>
                      <a:pt x="0" y="836"/>
                    </a:cubicBezTo>
                    <a:cubicBezTo>
                      <a:pt x="0" y="1286"/>
                      <a:pt x="386" y="1672"/>
                      <a:pt x="836" y="1672"/>
                    </a:cubicBezTo>
                    <a:cubicBezTo>
                      <a:pt x="1318" y="1672"/>
                      <a:pt x="1672" y="1286"/>
                      <a:pt x="1672" y="836"/>
                    </a:cubicBezTo>
                    <a:cubicBezTo>
                      <a:pt x="1672" y="354"/>
                      <a:pt x="1318" y="0"/>
                      <a:pt x="8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1" name="Google Shape;2551;p57"/>
              <p:cNvSpPr/>
              <p:nvPr/>
            </p:nvSpPr>
            <p:spPr>
              <a:xfrm rot="-2514592" flipH="1">
                <a:off x="2342326" y="5460687"/>
                <a:ext cx="34477" cy="34498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9"/>
                    </a:cubicBezTo>
                    <a:cubicBezTo>
                      <a:pt x="0" y="1319"/>
                      <a:pt x="386" y="1704"/>
                      <a:pt x="868" y="1704"/>
                    </a:cubicBezTo>
                    <a:cubicBezTo>
                      <a:pt x="1318" y="1704"/>
                      <a:pt x="1704" y="1319"/>
                      <a:pt x="1704" y="869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2" name="Google Shape;2552;p57"/>
              <p:cNvSpPr/>
              <p:nvPr/>
            </p:nvSpPr>
            <p:spPr>
              <a:xfrm rot="-2514592" flipH="1">
                <a:off x="962018" y="4539199"/>
                <a:ext cx="34498" cy="34498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5" extrusionOk="0">
                    <a:moveTo>
                      <a:pt x="868" y="1"/>
                    </a:moveTo>
                    <a:cubicBezTo>
                      <a:pt x="386" y="1"/>
                      <a:pt x="0" y="386"/>
                      <a:pt x="0" y="868"/>
                    </a:cubicBezTo>
                    <a:cubicBezTo>
                      <a:pt x="0" y="1318"/>
                      <a:pt x="386" y="1704"/>
                      <a:pt x="868" y="1704"/>
                    </a:cubicBezTo>
                    <a:cubicBezTo>
                      <a:pt x="1318" y="1704"/>
                      <a:pt x="1704" y="1318"/>
                      <a:pt x="1704" y="868"/>
                    </a:cubicBezTo>
                    <a:cubicBezTo>
                      <a:pt x="1704" y="386"/>
                      <a:pt x="131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3" name="Google Shape;2553;p57"/>
              <p:cNvSpPr/>
              <p:nvPr/>
            </p:nvSpPr>
            <p:spPr>
              <a:xfrm rot="-2514592" flipH="1">
                <a:off x="1283854" y="5675742"/>
                <a:ext cx="34498" cy="34477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704" extrusionOk="0">
                    <a:moveTo>
                      <a:pt x="837" y="0"/>
                    </a:moveTo>
                    <a:cubicBezTo>
                      <a:pt x="387" y="0"/>
                      <a:pt x="1" y="386"/>
                      <a:pt x="1" y="836"/>
                    </a:cubicBezTo>
                    <a:cubicBezTo>
                      <a:pt x="1" y="1318"/>
                      <a:pt x="387" y="1704"/>
                      <a:pt x="837" y="1704"/>
                    </a:cubicBezTo>
                    <a:cubicBezTo>
                      <a:pt x="1319" y="1704"/>
                      <a:pt x="1705" y="1318"/>
                      <a:pt x="1705" y="836"/>
                    </a:cubicBezTo>
                    <a:cubicBezTo>
                      <a:pt x="1705" y="386"/>
                      <a:pt x="1319" y="0"/>
                      <a:pt x="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4" name="Google Shape;2554;p57"/>
              <p:cNvSpPr/>
              <p:nvPr/>
            </p:nvSpPr>
            <p:spPr>
              <a:xfrm rot="-2514592" flipH="1">
                <a:off x="1855218" y="5491574"/>
                <a:ext cx="55945" cy="55297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2733" extrusionOk="0">
                    <a:moveTo>
                      <a:pt x="1383" y="1"/>
                    </a:moveTo>
                    <a:cubicBezTo>
                      <a:pt x="611" y="1"/>
                      <a:pt x="1" y="611"/>
                      <a:pt x="1" y="1383"/>
                    </a:cubicBezTo>
                    <a:cubicBezTo>
                      <a:pt x="1" y="2122"/>
                      <a:pt x="611" y="2733"/>
                      <a:pt x="1383" y="2733"/>
                    </a:cubicBezTo>
                    <a:cubicBezTo>
                      <a:pt x="2122" y="2733"/>
                      <a:pt x="2765" y="2122"/>
                      <a:pt x="2765" y="1383"/>
                    </a:cubicBezTo>
                    <a:cubicBezTo>
                      <a:pt x="2765" y="611"/>
                      <a:pt x="2122" y="1"/>
                      <a:pt x="13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5" name="Google Shape;2555;p57"/>
              <p:cNvSpPr/>
              <p:nvPr/>
            </p:nvSpPr>
            <p:spPr>
              <a:xfrm rot="-2514592" flipH="1">
                <a:off x="1086589" y="6057480"/>
                <a:ext cx="55965" cy="55945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2765" extrusionOk="0">
                    <a:moveTo>
                      <a:pt x="1383" y="0"/>
                    </a:moveTo>
                    <a:cubicBezTo>
                      <a:pt x="611" y="0"/>
                      <a:pt x="1" y="611"/>
                      <a:pt x="1" y="1382"/>
                    </a:cubicBezTo>
                    <a:cubicBezTo>
                      <a:pt x="1" y="2154"/>
                      <a:pt x="611" y="2764"/>
                      <a:pt x="1383" y="2764"/>
                    </a:cubicBezTo>
                    <a:cubicBezTo>
                      <a:pt x="2122" y="2764"/>
                      <a:pt x="2765" y="2154"/>
                      <a:pt x="2765" y="1382"/>
                    </a:cubicBezTo>
                    <a:cubicBezTo>
                      <a:pt x="2765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6" name="Google Shape;2556;p57"/>
              <p:cNvSpPr/>
              <p:nvPr/>
            </p:nvSpPr>
            <p:spPr>
              <a:xfrm rot="-2514592" flipH="1">
                <a:off x="843732" y="4914914"/>
                <a:ext cx="55297" cy="55297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83" y="0"/>
                    </a:moveTo>
                    <a:cubicBezTo>
                      <a:pt x="611" y="0"/>
                      <a:pt x="0" y="611"/>
                      <a:pt x="0" y="1382"/>
                    </a:cubicBezTo>
                    <a:cubicBezTo>
                      <a:pt x="0" y="2122"/>
                      <a:pt x="611" y="2732"/>
                      <a:pt x="1383" y="2732"/>
                    </a:cubicBezTo>
                    <a:cubicBezTo>
                      <a:pt x="2122" y="2732"/>
                      <a:pt x="2733" y="2122"/>
                      <a:pt x="2733" y="1382"/>
                    </a:cubicBezTo>
                    <a:cubicBezTo>
                      <a:pt x="2733" y="611"/>
                      <a:pt x="2122" y="0"/>
                      <a:pt x="13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7" name="Google Shape;2557;p57"/>
              <p:cNvSpPr/>
              <p:nvPr/>
            </p:nvSpPr>
            <p:spPr>
              <a:xfrm rot="-2514592" flipH="1">
                <a:off x="489140" y="5937082"/>
                <a:ext cx="72860" cy="72860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01" extrusionOk="0">
                    <a:moveTo>
                      <a:pt x="1801" y="0"/>
                    </a:moveTo>
                    <a:cubicBezTo>
                      <a:pt x="804" y="0"/>
                      <a:pt x="1" y="804"/>
                      <a:pt x="1" y="1800"/>
                    </a:cubicBezTo>
                    <a:cubicBezTo>
                      <a:pt x="1" y="2797"/>
                      <a:pt x="804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8" name="Google Shape;2558;p57"/>
              <p:cNvSpPr/>
              <p:nvPr/>
            </p:nvSpPr>
            <p:spPr>
              <a:xfrm rot="-2514592" flipH="1">
                <a:off x="1609414" y="4993322"/>
                <a:ext cx="73507" cy="72860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601" extrusionOk="0">
                    <a:moveTo>
                      <a:pt x="1800" y="0"/>
                    </a:moveTo>
                    <a:cubicBezTo>
                      <a:pt x="804" y="0"/>
                      <a:pt x="0" y="804"/>
                      <a:pt x="0" y="1801"/>
                    </a:cubicBezTo>
                    <a:cubicBezTo>
                      <a:pt x="0" y="2797"/>
                      <a:pt x="804" y="3601"/>
                      <a:pt x="1800" y="3601"/>
                    </a:cubicBezTo>
                    <a:cubicBezTo>
                      <a:pt x="2797" y="3601"/>
                      <a:pt x="3632" y="2797"/>
                      <a:pt x="3632" y="1801"/>
                    </a:cubicBezTo>
                    <a:cubicBezTo>
                      <a:pt x="3632" y="804"/>
                      <a:pt x="2797" y="0"/>
                      <a:pt x="18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9" name="Google Shape;2559;p57"/>
              <p:cNvSpPr/>
              <p:nvPr/>
            </p:nvSpPr>
            <p:spPr>
              <a:xfrm rot="-2514592" flipH="1">
                <a:off x="375921" y="5355269"/>
                <a:ext cx="72880" cy="72860"/>
              </a:xfrm>
              <a:custGeom>
                <a:avLst/>
                <a:gdLst/>
                <a:ahLst/>
                <a:cxnLst/>
                <a:rect l="l" t="t" r="r" b="b"/>
                <a:pathLst>
                  <a:path w="3602" h="3601" extrusionOk="0">
                    <a:moveTo>
                      <a:pt x="1801" y="0"/>
                    </a:moveTo>
                    <a:cubicBezTo>
                      <a:pt x="805" y="0"/>
                      <a:pt x="1" y="804"/>
                      <a:pt x="1" y="1800"/>
                    </a:cubicBezTo>
                    <a:cubicBezTo>
                      <a:pt x="1" y="2797"/>
                      <a:pt x="805" y="3600"/>
                      <a:pt x="1801" y="3600"/>
                    </a:cubicBezTo>
                    <a:cubicBezTo>
                      <a:pt x="2797" y="3600"/>
                      <a:pt x="3601" y="2797"/>
                      <a:pt x="3601" y="1800"/>
                    </a:cubicBezTo>
                    <a:cubicBezTo>
                      <a:pt x="3601" y="804"/>
                      <a:pt x="2797" y="0"/>
                      <a:pt x="18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0" name="Google Shape;2560;p57"/>
              <p:cNvSpPr/>
              <p:nvPr/>
            </p:nvSpPr>
            <p:spPr>
              <a:xfrm rot="-2514592" flipH="1">
                <a:off x="-328813" y="4080966"/>
                <a:ext cx="72860" cy="73528"/>
              </a:xfrm>
              <a:custGeom>
                <a:avLst/>
                <a:gdLst/>
                <a:ahLst/>
                <a:cxnLst/>
                <a:rect l="l" t="t" r="r" b="b"/>
                <a:pathLst>
                  <a:path w="3601" h="3634" extrusionOk="0">
                    <a:moveTo>
                      <a:pt x="1800" y="1"/>
                    </a:moveTo>
                    <a:cubicBezTo>
                      <a:pt x="804" y="1"/>
                      <a:pt x="0" y="837"/>
                      <a:pt x="0" y="1833"/>
                    </a:cubicBezTo>
                    <a:cubicBezTo>
                      <a:pt x="0" y="2830"/>
                      <a:pt x="804" y="3633"/>
                      <a:pt x="1800" y="3633"/>
                    </a:cubicBezTo>
                    <a:cubicBezTo>
                      <a:pt x="2797" y="3633"/>
                      <a:pt x="3601" y="2830"/>
                      <a:pt x="3601" y="1833"/>
                    </a:cubicBezTo>
                    <a:cubicBezTo>
                      <a:pt x="3601" y="837"/>
                      <a:pt x="2797" y="1"/>
                      <a:pt x="18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2561" name="Google Shape;2561;p57"/>
              <p:cNvCxnSpPr/>
              <p:nvPr/>
            </p:nvCxnSpPr>
            <p:spPr>
              <a:xfrm>
                <a:off x="-299000" y="4104775"/>
                <a:ext cx="276600" cy="62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2" name="Google Shape;2562;p57"/>
              <p:cNvCxnSpPr/>
              <p:nvPr/>
            </p:nvCxnSpPr>
            <p:spPr>
              <a:xfrm>
                <a:off x="-25075" y="4732475"/>
                <a:ext cx="905100" cy="2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3" name="Google Shape;2563;p57"/>
              <p:cNvCxnSpPr/>
              <p:nvPr/>
            </p:nvCxnSpPr>
            <p:spPr>
              <a:xfrm flipH="1">
                <a:off x="409900" y="4941575"/>
                <a:ext cx="461400" cy="4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4" name="Google Shape;2564;p57"/>
              <p:cNvCxnSpPr/>
              <p:nvPr/>
            </p:nvCxnSpPr>
            <p:spPr>
              <a:xfrm>
                <a:off x="405025" y="5396875"/>
                <a:ext cx="720600" cy="70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5" name="Google Shape;2565;p57"/>
              <p:cNvCxnSpPr/>
              <p:nvPr/>
            </p:nvCxnSpPr>
            <p:spPr>
              <a:xfrm>
                <a:off x="529250" y="5984925"/>
                <a:ext cx="579900" cy="10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6" name="Google Shape;2566;p57"/>
              <p:cNvCxnSpPr/>
              <p:nvPr/>
            </p:nvCxnSpPr>
            <p:spPr>
              <a:xfrm>
                <a:off x="-19150" y="4731100"/>
                <a:ext cx="429000" cy="66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7" name="Google Shape;2567;p57"/>
              <p:cNvCxnSpPr/>
              <p:nvPr/>
            </p:nvCxnSpPr>
            <p:spPr>
              <a:xfrm flipH="1">
                <a:off x="-19175" y="4558425"/>
                <a:ext cx="998400" cy="16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8" name="Google Shape;2568;p57"/>
              <p:cNvCxnSpPr/>
              <p:nvPr/>
            </p:nvCxnSpPr>
            <p:spPr>
              <a:xfrm>
                <a:off x="987325" y="4555725"/>
                <a:ext cx="1917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9" name="Google Shape;2569;p57"/>
              <p:cNvCxnSpPr/>
              <p:nvPr/>
            </p:nvCxnSpPr>
            <p:spPr>
              <a:xfrm>
                <a:off x="990025" y="4553025"/>
                <a:ext cx="666600" cy="48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0" name="Google Shape;2570;p57"/>
              <p:cNvCxnSpPr/>
              <p:nvPr/>
            </p:nvCxnSpPr>
            <p:spPr>
              <a:xfrm rot="-905298">
                <a:off x="-230991" y="3992758"/>
                <a:ext cx="741047" cy="4272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571" name="Google Shape;2571;p57"/>
              <p:cNvGrpSpPr/>
              <p:nvPr/>
            </p:nvGrpSpPr>
            <p:grpSpPr>
              <a:xfrm rot="-2514592" flipH="1">
                <a:off x="587089" y="4311290"/>
                <a:ext cx="1947286" cy="1607773"/>
                <a:chOff x="9369050" y="3651775"/>
                <a:chExt cx="2406050" cy="1986550"/>
              </a:xfrm>
            </p:grpSpPr>
            <p:sp>
              <p:nvSpPr>
                <p:cNvPr id="2572" name="Google Shape;2572;p57"/>
                <p:cNvSpPr/>
                <p:nvPr/>
              </p:nvSpPr>
              <p:spPr>
                <a:xfrm>
                  <a:off x="10137300" y="5289525"/>
                  <a:ext cx="474175" cy="34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7" h="13952" fill="none" extrusionOk="0">
                      <a:moveTo>
                        <a:pt x="18966" y="1"/>
                      </a:moveTo>
                      <a:lnTo>
                        <a:pt x="1" y="1395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3" name="Google Shape;2573;p57"/>
                <p:cNvSpPr/>
                <p:nvPr/>
              </p:nvSpPr>
              <p:spPr>
                <a:xfrm>
                  <a:off x="10646000" y="3651775"/>
                  <a:ext cx="421925" cy="27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7" h="11091" fill="none" extrusionOk="0">
                      <a:moveTo>
                        <a:pt x="16876" y="1109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4" name="Google Shape;2574;p57"/>
                <p:cNvSpPr/>
                <p:nvPr/>
              </p:nvSpPr>
              <p:spPr>
                <a:xfrm>
                  <a:off x="9369050" y="4637000"/>
                  <a:ext cx="2406050" cy="9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42" h="39925" fill="none" extrusionOk="0">
                      <a:moveTo>
                        <a:pt x="76633" y="12987"/>
                      </a:moveTo>
                      <a:lnTo>
                        <a:pt x="42142" y="1"/>
                      </a:lnTo>
                      <a:lnTo>
                        <a:pt x="79880" y="39924"/>
                      </a:lnTo>
                      <a:lnTo>
                        <a:pt x="76633" y="12987"/>
                      </a:lnTo>
                      <a:lnTo>
                        <a:pt x="96241" y="21698"/>
                      </a:lnTo>
                      <a:lnTo>
                        <a:pt x="79880" y="39924"/>
                      </a:lnTo>
                      <a:lnTo>
                        <a:pt x="49696" y="26102"/>
                      </a:lnTo>
                      <a:lnTo>
                        <a:pt x="42142" y="1"/>
                      </a:lnTo>
                      <a:lnTo>
                        <a:pt x="1" y="22630"/>
                      </a:lnTo>
                      <a:lnTo>
                        <a:pt x="49696" y="26102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75" name="Google Shape;2575;p57"/>
                <p:cNvSpPr/>
                <p:nvPr/>
              </p:nvSpPr>
              <p:spPr>
                <a:xfrm>
                  <a:off x="10422600" y="4566275"/>
                  <a:ext cx="712025" cy="7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81" h="2830" fill="none" extrusionOk="0">
                      <a:moveTo>
                        <a:pt x="0" y="2830"/>
                      </a:moveTo>
                      <a:lnTo>
                        <a:pt x="28480" y="1"/>
                      </a:lnTo>
                    </a:path>
                  </a:pathLst>
                </a:custGeom>
                <a:noFill/>
                <a:ln w="12050" cap="flat" cmpd="sng">
                  <a:solidFill>
                    <a:schemeClr val="accent2"/>
                  </a:solidFill>
                  <a:prstDash val="solid"/>
                  <a:miter lim="321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cxnSp>
          <p:nvCxnSpPr>
            <p:cNvPr id="2576" name="Google Shape;2576;p57"/>
            <p:cNvCxnSpPr/>
            <p:nvPr/>
          </p:nvCxnSpPr>
          <p:spPr>
            <a:xfrm flipH="1">
              <a:off x="-333575" y="3721375"/>
              <a:ext cx="674100" cy="24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7" name="Google Shape;2577;p57"/>
            <p:cNvCxnSpPr/>
            <p:nvPr/>
          </p:nvCxnSpPr>
          <p:spPr>
            <a:xfrm>
              <a:off x="480650" y="4402800"/>
              <a:ext cx="182100" cy="506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8" name="Google Shape;2578;p57"/>
            <p:cNvCxnSpPr/>
            <p:nvPr/>
          </p:nvCxnSpPr>
          <p:spPr>
            <a:xfrm rot="10800000">
              <a:off x="-79600" y="4722500"/>
              <a:ext cx="758700" cy="186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Network Design Theme by Slidesgo">
  <a:themeElements>
    <a:clrScheme name="Simple Light">
      <a:dk1>
        <a:srgbClr val="FFFFFF"/>
      </a:dk1>
      <a:lt1>
        <a:srgbClr val="0C0A45"/>
      </a:lt1>
      <a:dk2>
        <a:srgbClr val="942290"/>
      </a:dk2>
      <a:lt2>
        <a:srgbClr val="07A0B3"/>
      </a:lt2>
      <a:accent1>
        <a:srgbClr val="90FFFD"/>
      </a:accent1>
      <a:accent2>
        <a:srgbClr val="716EBE"/>
      </a:accent2>
      <a:accent3>
        <a:srgbClr val="434186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391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Poppins</vt:lpstr>
      <vt:lpstr>PT Sans</vt:lpstr>
      <vt:lpstr>Arial</vt:lpstr>
      <vt:lpstr>Calibri</vt:lpstr>
      <vt:lpstr>Dosis</vt:lpstr>
      <vt:lpstr>Network Design Theme by Slidesgo</vt:lpstr>
      <vt:lpstr>A Parallel Algorithm Template for Updating Single-Source Shortest Paths in Large-Scale Dynamic Networks</vt:lpstr>
      <vt:lpstr>INTRODUCTION</vt:lpstr>
      <vt:lpstr>Algorithmic Framework</vt:lpstr>
      <vt:lpstr>Implementation</vt:lpstr>
      <vt:lpstr>Performance Result</vt:lpstr>
      <vt:lpstr>Parallel Design Strategy for Dynamic SSSP Updates</vt:lpstr>
      <vt:lpstr>Hotspots &amp; Mitigation</vt:lpstr>
      <vt:lpstr>Dependency Management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Algorithm Template for Updating Single-Source Shortest Paths in Large-Scale Dynamic Networks</dc:title>
  <cp:lastModifiedBy>Ahtasham Afzal</cp:lastModifiedBy>
  <cp:revision>21</cp:revision>
  <dcterms:modified xsi:type="dcterms:W3CDTF">2025-04-20T18:09:14Z</dcterms:modified>
</cp:coreProperties>
</file>