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9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7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3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993691"/>
            <a:ext cx="9001462" cy="1516271"/>
          </a:xfrm>
        </p:spPr>
        <p:txBody>
          <a:bodyPr/>
          <a:lstStyle/>
          <a:p>
            <a:r>
              <a:rPr lang="en-US" dirty="0" smtClean="0"/>
              <a:t>INTERNET PACKAGE’S RECORD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595208"/>
          </a:xfrm>
        </p:spPr>
        <p:txBody>
          <a:bodyPr/>
          <a:lstStyle/>
          <a:p>
            <a:r>
              <a:rPr lang="en-US" dirty="0" smtClean="0"/>
              <a:t>Created by : M.Dayyan Zaib &amp; Hassaan Khan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ransition spd="slow" advTm="1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63254"/>
          </a:xfrm>
        </p:spPr>
        <p:txBody>
          <a:bodyPr/>
          <a:lstStyle/>
          <a:p>
            <a:r>
              <a:rPr lang="en-US" dirty="0"/>
              <a:t>INTERNET PACKAGE’S RECORD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59316"/>
            <a:ext cx="10353762" cy="632146"/>
          </a:xfrm>
        </p:spPr>
        <p:txBody>
          <a:bodyPr>
            <a:normAutofit/>
          </a:bodyPr>
          <a:lstStyle/>
          <a:p>
            <a:r>
              <a:rPr lang="en-US" dirty="0"/>
              <a:t>This sheet created by in excel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2903343"/>
            <a:ext cx="6971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made 8 sections in </a:t>
            </a:r>
            <a:r>
              <a:rPr lang="en-US" sz="2000" dirty="0" smtClean="0"/>
              <a:t>it ( Product, Unit Price, Quantity In Hand, Quantity In Sold, Exect Value, Sales Value, Available Stock, Status)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3795" y="4242216"/>
            <a:ext cx="7840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sheet we have created a search engine</a:t>
            </a:r>
          </a:p>
        </p:txBody>
      </p:sp>
    </p:spTree>
    <p:extLst>
      <p:ext uri="{BB962C8B-B14F-4D97-AF65-F5344CB8AC3E}">
        <p14:creationId xmlns:p14="http://schemas.microsoft.com/office/powerpoint/2010/main" val="2263922658"/>
      </p:ext>
    </p:extLst>
  </p:cSld>
  <p:clrMapOvr>
    <a:masterClrMapping/>
  </p:clrMapOvr>
  <p:transition spd="slow" advTm="1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PACKAGE’S RECORD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this we have done the </a:t>
            </a:r>
            <a:r>
              <a:rPr lang="en-US" dirty="0" smtClean="0"/>
              <a:t>use “ </a:t>
            </a:r>
            <a:r>
              <a:rPr lang="en-US" dirty="0"/>
              <a:t>Randbetween </a:t>
            </a:r>
            <a:r>
              <a:rPr lang="en-US" dirty="0" smtClean="0"/>
              <a:t>formula “ .</a:t>
            </a:r>
          </a:p>
          <a:p>
            <a:r>
              <a:rPr lang="en-US" dirty="0" smtClean="0"/>
              <a:t>In </a:t>
            </a:r>
            <a:r>
              <a:rPr lang="en-US" dirty="0"/>
              <a:t>this we have done the use “ Product formula </a:t>
            </a:r>
            <a:r>
              <a:rPr lang="en-US" dirty="0" smtClean="0"/>
              <a:t>“ .</a:t>
            </a:r>
          </a:p>
          <a:p>
            <a:r>
              <a:rPr lang="en-US" dirty="0"/>
              <a:t>In this we have done the </a:t>
            </a:r>
            <a:r>
              <a:rPr lang="en-US" dirty="0" smtClean="0"/>
              <a:t>use “ IF(G11</a:t>
            </a:r>
            <a:r>
              <a:rPr lang="en-US" dirty="0"/>
              <a:t>&lt;=50,"Reorder","Available") </a:t>
            </a:r>
            <a:r>
              <a:rPr lang="en-US" dirty="0" smtClean="0"/>
              <a:t>formula “ </a:t>
            </a:r>
            <a:r>
              <a:rPr lang="en-US" dirty="0"/>
              <a:t>.</a:t>
            </a:r>
          </a:p>
          <a:p>
            <a:r>
              <a:rPr lang="en-US" dirty="0"/>
              <a:t>In this we have done the </a:t>
            </a:r>
            <a:r>
              <a:rPr lang="en-US" dirty="0" smtClean="0"/>
              <a:t>use “ Vlookup formula “ .</a:t>
            </a:r>
          </a:p>
          <a:p>
            <a:r>
              <a:rPr lang="en-US" dirty="0"/>
              <a:t>In this we have done the use </a:t>
            </a:r>
            <a:r>
              <a:rPr lang="en-US" dirty="0" smtClean="0"/>
              <a:t>“ Iferror formula </a:t>
            </a:r>
            <a:r>
              <a:rPr lang="en-US" dirty="0"/>
              <a:t>“ 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100">
        <p14:glitter pattern="hexagon"/>
      </p:transition>
    </mc:Choice>
    <mc:Fallback>
      <p:transition spd="slow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PACKAGE’S RECORD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of </a:t>
            </a:r>
            <a:r>
              <a:rPr lang="en-US" dirty="0" err="1"/>
              <a:t>Randbatween</a:t>
            </a:r>
            <a:r>
              <a:rPr lang="en-US" dirty="0"/>
              <a:t> generate random </a:t>
            </a:r>
            <a:r>
              <a:rPr lang="en-US" dirty="0" smtClean="0"/>
              <a:t>number .</a:t>
            </a:r>
          </a:p>
          <a:p>
            <a:r>
              <a:rPr lang="en-US" dirty="0"/>
              <a:t>If you want to multiply multiple numbers together in a cell, you use the </a:t>
            </a:r>
            <a:r>
              <a:rPr lang="en-US" dirty="0">
                <a:effectLst/>
              </a:rPr>
              <a:t>PRODUCT </a:t>
            </a:r>
            <a:r>
              <a:rPr lang="en-US" dirty="0" smtClean="0"/>
              <a:t>function .</a:t>
            </a:r>
          </a:p>
          <a:p>
            <a:r>
              <a:rPr lang="en-US" dirty="0">
                <a:effectLst/>
              </a:rPr>
              <a:t>IF formula in Excel is one of the most powerful and versatile functions. It allows you to perform a logical test and return different results depending on whether the test is TRUE or </a:t>
            </a:r>
            <a:r>
              <a:rPr lang="en-US" dirty="0" smtClean="0">
                <a:effectLst/>
              </a:rPr>
              <a:t>FALSE .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0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">
        <p:blinds dir="vert"/>
      </p:transition>
    </mc:Choice>
    <mc:Fallback>
      <p:transition spd="slow" advTm="1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PACKAGE’S RECORD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VLOOKUP function in Excel is used to search for a value in the first column of a range or table and return a corresponding value from another column in the same row. It's particularly useful when you need to retrieve data from large tables based on a lookup value</a:t>
            </a:r>
            <a:r>
              <a:rPr lang="en-US" dirty="0" smtClean="0"/>
              <a:t>.</a:t>
            </a:r>
          </a:p>
          <a:p>
            <a:r>
              <a:rPr lang="en-US" dirty="0"/>
              <a:t>IFERROR function in Excel is used to handle errors in formulas by allowing you to specify a custom result or action when an error occurs. like #DIV/0!, #N/A, #VALUE!,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6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0">
        <p14:switch dir="r"/>
      </p:transition>
    </mc:Choice>
    <mc:Fallback>
      <p:transition spd="slow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4864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END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6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THANK’S FOR WATCHING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475" y="3198205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Made by : M.Dayyan Zaib &amp; Hassaan Khan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263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">
        <p15:prstTrans prst="crush"/>
      </p:transition>
    </mc:Choice>
    <mc:Fallback>
      <p:transition spd="slow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132</TotalTime>
  <Words>305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INTERNET PACKAGE’S RECORD SHEET</vt:lpstr>
      <vt:lpstr>INTERNET PACKAGE’S RECORD SHEET</vt:lpstr>
      <vt:lpstr>INTERNET PACKAGE’S RECORD SHEET</vt:lpstr>
      <vt:lpstr>INTERNET PACKAGE’S RECORD SHEET</vt:lpstr>
      <vt:lpstr>INTERNET PACKAGE’S RECORD SHEET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10</cp:revision>
  <dcterms:created xsi:type="dcterms:W3CDTF">2024-12-05T09:10:20Z</dcterms:created>
  <dcterms:modified xsi:type="dcterms:W3CDTF">2024-12-05T11:22:11Z</dcterms:modified>
</cp:coreProperties>
</file>