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7" r:id="rId4"/>
    <p:sldId id="268" r:id="rId5"/>
    <p:sldId id="269" r:id="rId6"/>
    <p:sldId id="260" r:id="rId7"/>
    <p:sldId id="261" r:id="rId8"/>
    <p:sldId id="270" r:id="rId9"/>
    <p:sldId id="271" r:id="rId10"/>
    <p:sldId id="272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9" autoAdjust="0"/>
  </p:normalViewPr>
  <p:slideViewPr>
    <p:cSldViewPr>
      <p:cViewPr varScale="1">
        <p:scale>
          <a:sx n="59" d="100"/>
          <a:sy n="59" d="100"/>
        </p:scale>
        <p:origin x="236" y="5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8/8/2024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8/8/2024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05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8/8/2024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8/8/2024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8/8/2024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8/8/2024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8/8/2024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8/8/2024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rxiv.org/abs/2404.16130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RAG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Microsoft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2BF44-A464-EAF3-E54C-CFF834AA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Settings.yaml</a:t>
            </a:r>
            <a:r>
              <a:rPr lang="en-US" dirty="0"/>
              <a:t> file: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D0CD7-B56F-74C0-EE35-D96C8D758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583" y="1524000"/>
            <a:ext cx="9371012" cy="525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Conventional RAG</a:t>
            </a:r>
          </a:p>
          <a:p>
            <a:r>
              <a:rPr lang="en-US" dirty="0"/>
              <a:t>Graph RAG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RAG Limitations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E38C1-DD1A-8937-8599-A692763FA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Contextual Understanding </a:t>
            </a:r>
          </a:p>
          <a:p>
            <a:r>
              <a:rPr lang="en-US" dirty="0"/>
              <a:t>Scalability issues (Retrieval process for complex data)</a:t>
            </a:r>
          </a:p>
          <a:p>
            <a:r>
              <a:rPr lang="en-US" dirty="0"/>
              <a:t>Complexity </a:t>
            </a: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GraphRAG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Paper from Microsoft regarding </a:t>
            </a:r>
            <a:r>
              <a:rPr lang="en-US" dirty="0" err="1"/>
              <a:t>graphRag</a:t>
            </a:r>
            <a:r>
              <a:rPr lang="en-US" dirty="0"/>
              <a:t> approach :</a:t>
            </a:r>
            <a:br>
              <a:rPr lang="en-US" dirty="0"/>
            </a:br>
            <a:r>
              <a:rPr lang="en-US" dirty="0">
                <a:hlinkClick r:id="rId2"/>
              </a:rPr>
              <a:t>[2404.16130] From Local to Global: A Graph RAG Approach to Query-Focused Summarization (arxiv.org)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03EADC-8812-48AA-448C-A6A15F6C97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80212" y="2133600"/>
            <a:ext cx="4419600" cy="3061046"/>
          </a:xfr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RAG explanation: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034B0F0-509F-E7D2-0B01-B9E45E4A9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787" y="1515722"/>
            <a:ext cx="12344400" cy="53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2" y="1828801"/>
            <a:ext cx="9829799" cy="4343400"/>
          </a:xfrm>
        </p:spPr>
        <p:txBody>
          <a:bodyPr>
            <a:normAutofit/>
          </a:bodyPr>
          <a:lstStyle/>
          <a:p>
            <a:r>
              <a:rPr lang="en-US" dirty="0"/>
              <a:t>How does code build edges between nodes in knowledge graphs?</a:t>
            </a:r>
          </a:p>
          <a:p>
            <a:r>
              <a:rPr lang="en-US" dirty="0"/>
              <a:t>How does code transverse knowledge graph to retrieve evidences?</a:t>
            </a:r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graphs- Reference from paper: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6AB2AF-ECA1-3CB8-371F-DF78E4206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12" y="2057400"/>
            <a:ext cx="8145012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050B3-7E9A-224B-3BE8-69531D7C0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9D6A34-8ED2-A9D0-A016-1233C420E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3" y="1569807"/>
            <a:ext cx="12188825" cy="528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8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with LLM: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1B2F2D-7DAE-E395-A0BD-CB92359412C8}"/>
              </a:ext>
            </a:extLst>
          </p:cNvPr>
          <p:cNvSpPr txBox="1"/>
          <p:nvPr/>
        </p:nvSpPr>
        <p:spPr>
          <a:xfrm>
            <a:off x="608012" y="2209800"/>
            <a:ext cx="11201400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Setting up OpenAI key for LLM: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Settings.yaml</a:t>
            </a:r>
            <a:r>
              <a:rPr lang="en-US" sz="2400" dirty="0"/>
              <a:t> file present in the repository has all configuration setup: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06D8A-2891-563C-4488-A35DA54E8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12" y="2362200"/>
            <a:ext cx="4419600" cy="17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3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157</TotalTime>
  <Words>120</Words>
  <Application>Microsoft Office PowerPoint</Application>
  <PresentationFormat>Custom</PresentationFormat>
  <Paragraphs>29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Consolas</vt:lpstr>
      <vt:lpstr>Corbel</vt:lpstr>
      <vt:lpstr>Chalkboard 16x9</vt:lpstr>
      <vt:lpstr>Graph RAG</vt:lpstr>
      <vt:lpstr>Overview</vt:lpstr>
      <vt:lpstr>Conventional RAG Limitations</vt:lpstr>
      <vt:lpstr>GraphRAG</vt:lpstr>
      <vt:lpstr>Graph RAG explanation:</vt:lpstr>
      <vt:lpstr>Questions:</vt:lpstr>
      <vt:lpstr>Knowledge graphs- Reference from paper:</vt:lpstr>
      <vt:lpstr>Code:</vt:lpstr>
      <vt:lpstr>Connection with LLM:</vt:lpstr>
      <vt:lpstr>Settings.yaml file: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Hassaan Muhammad Khan</dc:creator>
  <cp:lastModifiedBy>Hassaan Muhammad Khan</cp:lastModifiedBy>
  <cp:revision>18</cp:revision>
  <dcterms:created xsi:type="dcterms:W3CDTF">2024-08-08T09:22:05Z</dcterms:created>
  <dcterms:modified xsi:type="dcterms:W3CDTF">2024-08-08T11:59:51Z</dcterms:modified>
</cp:coreProperties>
</file>