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p:cViewPr varScale="1">
        <p:scale>
          <a:sx n="98" d="100"/>
          <a:sy n="98" d="100"/>
        </p:scale>
        <p:origin x="-804" y="-96"/>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KHASRI S" userId="a826895cd94fb310" providerId="LiveId" clId="{1E94FC02-CF0C-4ADD-928B-0BB0C6E57E6F}"/>
    <pc:docChg chg="custSel modSld">
      <pc:chgData name="LEKHASRI S" userId="a826895cd94fb310" providerId="LiveId" clId="{1E94FC02-CF0C-4ADD-928B-0BB0C6E57E6F}" dt="2024-04-07T17:52:02.163" v="5" actId="478"/>
      <pc:docMkLst>
        <pc:docMk/>
      </pc:docMkLst>
      <pc:sldChg chg="delSp modSp mod">
        <pc:chgData name="LEKHASRI S" userId="a826895cd94fb310" providerId="LiveId" clId="{1E94FC02-CF0C-4ADD-928B-0BB0C6E57E6F}" dt="2024-04-07T17:52:02.163" v="5" actId="478"/>
        <pc:sldMkLst>
          <pc:docMk/>
          <pc:sldMk cId="690875432" sldId="1292"/>
        </pc:sldMkLst>
        <pc:spChg chg="del mod">
          <ac:chgData name="LEKHASRI S" userId="a826895cd94fb310" providerId="LiveId" clId="{1E94FC02-CF0C-4ADD-928B-0BB0C6E57E6F}" dt="2024-04-07T17:52:02.163" v="5" actId="478"/>
          <ac:spMkLst>
            <pc:docMk/>
            <pc:sldMk cId="690875432" sldId="1292"/>
            <ac:spMk id="3" creationId="{AD94FBF9-636B-1E68-241E-ECCF1475C3E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12-Apr-24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12-Apr-24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b="0" i="0" u="none" strike="noStrike" cap="none" dirty="0" err="1" smtClean="0">
                <a:solidFill>
                  <a:schemeClr val="tx1"/>
                </a:solidFill>
                <a:latin typeface="Arial"/>
                <a:ea typeface="Arial"/>
                <a:cs typeface="Arial"/>
                <a:sym typeface="Arial"/>
              </a:rPr>
              <a:t>Hassain</a:t>
            </a:r>
            <a:r>
              <a:rPr lang="en-US" sz="1100" dirty="0" err="1" smtClean="0">
                <a:solidFill>
                  <a:schemeClr val="tx1"/>
                </a:solidFill>
              </a:rPr>
              <a:t>mohamed.S</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t>
            </a:r>
            <a:r>
              <a:rPr lang="en-US" sz="1100" b="0" i="0" u="none" strike="noStrike" cap="none" smtClean="0">
                <a:solidFill>
                  <a:schemeClr val="tx1"/>
                </a:solidFill>
                <a:latin typeface="Arial"/>
                <a:ea typeface="Arial"/>
                <a:cs typeface="Arial"/>
                <a:sym typeface="Arial"/>
              </a:rPr>
              <a:t>au510421205014</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xmlns=""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xmlns=""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xmlns=""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xmlns=""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xmlns=""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xmlns=""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xmlns=""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xmlns=""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xmlns=""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xmlns=""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xmlns=""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xmlns=""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xmlns=""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xmlns=""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xmlns=""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xmlns=""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xmlns=""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
            </a: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r>
              <a:rPr lang="en-IN" b="1" dirty="0">
                <a:solidFill>
                  <a:srgbClr val="213163"/>
                </a:solidFill>
              </a:rPr>
              <a:t/>
            </a: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xmlns=""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xmlns=""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Söhne"/>
              </a:rPr>
              <a:t/>
            </a: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93</TotalTime>
  <Words>1563</Words>
  <Application>Microsoft Office PowerPoint</Application>
  <PresentationFormat>On-screen Show (16:9)</PresentationFormat>
  <Paragraphs>101</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Simple Light</vt:lpstr>
      <vt:lpstr>Slide 1</vt:lpstr>
      <vt:lpstr>Slide 2</vt:lpstr>
      <vt:lpstr>Abstract</vt:lpstr>
      <vt:lpstr>Problem Statement</vt:lpstr>
      <vt:lpstr>Project Overview</vt:lpstr>
      <vt:lpstr>Proposed Solution</vt:lpstr>
      <vt:lpstr>Slide 7</vt:lpstr>
      <vt:lpstr>Technology Used</vt:lpstr>
      <vt:lpstr>Modelling &amp; Results   </vt:lpstr>
      <vt:lpstr>Slide 10</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csc</cp:lastModifiedBy>
  <cp:revision>12</cp:revision>
  <dcterms:modified xsi:type="dcterms:W3CDTF">2024-04-12T15:17:27Z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