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32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A2E23-5088-4CB5-BE4D-F24B64AEB86E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641DF-3568-4755-92BE-588D35A2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50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641DF-3568-4755-92BE-588D35A217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5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0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3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82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35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26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5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1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3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64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9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7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0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8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9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ssamkhan888/Prototype-Assignment-BC210414987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807" y="757734"/>
            <a:ext cx="7977113" cy="1110255"/>
          </a:xfrm>
        </p:spPr>
        <p:txBody>
          <a:bodyPr>
            <a:normAutofit/>
          </a:bodyPr>
          <a:lstStyle/>
          <a:p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Chatbot Using Dialogflow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070" y="3004830"/>
            <a:ext cx="4663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Id: F24PROJECT88F2E (BC210414987)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Supervisor Name: Abdullah Qamar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739" y="4178301"/>
            <a:ext cx="20764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Handling Ambiguous Queries – Trained chatbot with diverse data for better understanding.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Maintaining Session History – Implemented session storage in the backend.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Database Integration Delays – Optimized SQL queries and added caching for faster response.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351314"/>
            <a:ext cx="7571717" cy="291301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Voice-Based Interactions – Enables talking instead of typing.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Reservation System – Allows table bookings in advance.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 Feedback – Collects ratings and reviews.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Design Diagram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3075" name="Picture 3" descr="Architecture_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168" y="2617336"/>
            <a:ext cx="625234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73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284642"/>
          </a:xfrm>
        </p:spPr>
        <p:txBody>
          <a:bodyPr/>
          <a:lstStyle/>
          <a:p>
            <a:pPr lvl="0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Design</a:t>
            </a:r>
            <a:b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9" name="Picture 3" descr="reserv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923" y="1938066"/>
            <a:ext cx="6879363" cy="381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7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 menu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show_me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2" y="1977254"/>
            <a:ext cx="7089532" cy="3911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0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56922" y="382072"/>
            <a:ext cx="50321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 Link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49350" y="2100948"/>
            <a:ext cx="58056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https://github.com/Hassamkhan888/Prototype-Assignment-BC210414987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54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853248"/>
            <a:ext cx="6711654" cy="500475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 NLP-based chatbot developed using Dialogflow to assist restaurant customers by automating order placement, answering queries, and providing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 just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like a human waiter would!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It engages with users in natural conversations, helping them browse menus, customize orders, and track deliveries effortlessly. Whether a customer wants to book a table, check food availability, or leave feedback, the chatbot provides a smooth, interactive, and friendly experience, ensuring convenience and efficiency for both customers and restaurant staff.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create an AI-powered chatbot that enhances the customer experience by enabling natural, human-like conversations for seamless order management, instant support, and personalized interactions. The chatbot will act as a virtual assistant, helping users browse menus, place orders, track deliveries, and resolve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queries all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while ensuring a smooth and engaging dining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" y="1698171"/>
            <a:ext cx="8112034" cy="4550235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Dialogflow (NLP) – Understands user queries and processes natural language.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Python (Backend &amp; Features) – Handles authentication, authorization, and profile management.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MySQL (Database) – Stores user details, orders, and chatbot interactions.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Flask (API Development) – Connects the frontend, backend, and Dialogflow.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HTML/CSS/JavaScript (Frontend) – Provides an interactive customer dashboard.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1724297"/>
            <a:ext cx="8399417" cy="4524109"/>
          </a:xfrm>
        </p:spPr>
        <p:txBody>
          <a:bodyPr>
            <a:no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user interacts with the chatbot via a web or mobile interface.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chatbot processes the input using Dialogflow NLP to detect intent and extract entities.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Dialogflow triggers the relevant intent and forwards necessary data to the backend API.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backend processes the request, retrieves or updates data in the MySQL database.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 response is generated and sent back to Dialogflow, which then displays it to the user.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853249"/>
            <a:ext cx="8045336" cy="4395158"/>
          </a:xfrm>
        </p:spPr>
        <p:txBody>
          <a:bodyPr/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Automated Order Placement – Users can place food orders easily.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Menu Browsing – Displays available dishes with pricing and details.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Order Status Tracking – Allows users to check delivery or pickup status.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Customer Support Queries – Handles FAQs, complaints, and assistance.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 Authentication &amp; Profile Management – Secure login, order history, and preferences.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823" y="1959429"/>
            <a:ext cx="8216537" cy="3931920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registers or logs in with authentication.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Role-based access ensures the correct dashboard.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sends a query (e.g., "I want to order a pizza.").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Chatbot detects intent and extracts details (e.g., food item, quantity).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needed, chatbot asks follow-up questions (e.g., "Which size?").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details are processed and stored in the database.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Chatbot confirms the order (e.g., "Your pizza is confirmed. Estimated delivery: 30 minutes.").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manage profiles (view orders, update details).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10650" cy="4195481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Users table – Stores customer details and authentication credentials.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Orders table – Stores order information and user association.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Products table – Stores menu items and availability.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Support tickets table – Handles customer complaints.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Order items table – Links orders and products.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Authentication &amp; Authorization – Ensures secure user login and role-based access.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Profile Management – Allows users to view past orders and update details.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2052925"/>
            <a:ext cx="7271272" cy="419548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want to order a burger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Chatbot: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Sure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! Which type of burger would you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like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Cheese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burger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Chatbot: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Would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like to add fries or a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drink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User: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add fries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Chatbot: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Great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! Your order is confirmed. It will be ready in 20 minutes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1096</TotalTime>
  <Words>701</Words>
  <Application>Microsoft Office PowerPoint</Application>
  <PresentationFormat>On-screen Show (4:3)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Times New Roman</vt:lpstr>
      <vt:lpstr>Wingdings 3</vt:lpstr>
      <vt:lpstr>Ion</vt:lpstr>
      <vt:lpstr>NLP Chatbot Using Dialogflow</vt:lpstr>
      <vt:lpstr>Introduction</vt:lpstr>
      <vt:lpstr>Objective</vt:lpstr>
      <vt:lpstr>Technology Stack</vt:lpstr>
      <vt:lpstr>System Architecture</vt:lpstr>
      <vt:lpstr>Key Features</vt:lpstr>
      <vt:lpstr>Working Process</vt:lpstr>
      <vt:lpstr>Database Integration</vt:lpstr>
      <vt:lpstr>Use Case Scenario</vt:lpstr>
      <vt:lpstr>Challenges &amp; Solutions</vt:lpstr>
      <vt:lpstr>Future Enhancements</vt:lpstr>
      <vt:lpstr>Architecture Design Diagram </vt:lpstr>
      <vt:lpstr>Interface Design </vt:lpstr>
      <vt:lpstr>Show menu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Chatbot Using Dialogflow</dc:title>
  <dc:subject/>
  <dc:creator/>
  <cp:keywords/>
  <dc:description>generated using python-pptx</dc:description>
  <cp:lastModifiedBy>home</cp:lastModifiedBy>
  <cp:revision>31</cp:revision>
  <dcterms:created xsi:type="dcterms:W3CDTF">2013-01-27T09:14:16Z</dcterms:created>
  <dcterms:modified xsi:type="dcterms:W3CDTF">2025-03-13T18:48:47Z</dcterms:modified>
  <cp:category/>
</cp:coreProperties>
</file>