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2E23-5088-4CB5-BE4D-F24B64AEB8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41DF-3568-4755-92BE-588D35A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641DF-3568-4755-92BE-588D35A217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82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NLP Chatbot Using Dialogflow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Final Year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Handling ambiguous queries</a:t>
            </a:r>
          </a:p>
          <a:p>
            <a:r>
              <a:t>  Solution: Trained chatbot with more varied data.</a:t>
            </a:r>
          </a:p>
          <a:p>
            <a:r>
              <a:t>- Challenge: Maintaining session history</a:t>
            </a:r>
          </a:p>
          <a:p>
            <a:r>
              <a:t>  Solution: Implemented session storage in the backend.</a:t>
            </a:r>
          </a:p>
          <a:p>
            <a:r>
              <a:t>- Challenge: Database integration delays</a:t>
            </a:r>
          </a:p>
          <a:p>
            <a:r>
              <a:t>  Solution: Optimized SQL queries and used caching.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Voice-based interactions</a:t>
            </a:r>
          </a:p>
          <a:p>
            <a:r>
              <a:rPr dirty="0"/>
              <a:t>- </a:t>
            </a:r>
            <a:r>
              <a:rPr lang="en-US" dirty="0"/>
              <a:t>Reservation System (Allow users to book tables in advance</a:t>
            </a:r>
            <a:r>
              <a:rPr lang="en-US" dirty="0" smtClean="0"/>
              <a:t>)</a:t>
            </a:r>
          </a:p>
          <a:p>
            <a:r>
              <a:rPr dirty="0" smtClean="0"/>
              <a:t>- </a:t>
            </a:r>
            <a:r>
              <a:rPr lang="en-US" dirty="0"/>
              <a:t>Customer Feedback Collection (Gather reviews and improve services)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854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NLP-based chatbot developed using Dialogflow to assist restaurant customers by automating order placement, answering queries, and providing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an AI-powered chatbot that enhances customer experience by enabling automated conversations for order management and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Dialogflow (NLP)</a:t>
            </a:r>
          </a:p>
          <a:p>
            <a:r>
              <a:rPr dirty="0"/>
              <a:t>- Python (Backend)</a:t>
            </a:r>
          </a:p>
          <a:p>
            <a:r>
              <a:rPr dirty="0"/>
              <a:t>- MySQL (Database)</a:t>
            </a:r>
          </a:p>
          <a:p>
            <a:r>
              <a:rPr dirty="0"/>
              <a:t>- Flask (API Development)</a:t>
            </a:r>
          </a:p>
          <a:p>
            <a:r>
              <a:rPr dirty="0"/>
              <a:t>- HTML/CSS/JavaScript (Frontend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User interacts with the chatbot via a web or mobile interface.</a:t>
            </a:r>
          </a:p>
          <a:p>
            <a:r>
              <a:t>2. Chatbot processes user input using Dialogflow NLP.</a:t>
            </a:r>
          </a:p>
          <a:p>
            <a:r>
              <a:t>3. Dialogflow triggers intents and sends data to the backend.</a:t>
            </a:r>
          </a:p>
          <a:p>
            <a:r>
              <a:t>4. Backend processes requests and interacts with the database.</a:t>
            </a:r>
          </a:p>
          <a:p>
            <a:r>
              <a:t>5. Response is sent back to Dialogflow and displayed to the user.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Automated order placement</a:t>
            </a:r>
          </a:p>
          <a:p>
            <a:r>
              <a:rPr dirty="0"/>
              <a:t>- Menu browsing</a:t>
            </a:r>
          </a:p>
          <a:p>
            <a:r>
              <a:rPr dirty="0"/>
              <a:t>- Order status tracking</a:t>
            </a:r>
          </a:p>
          <a:p>
            <a:r>
              <a:rPr dirty="0"/>
              <a:t>- Customer support queries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sends a query (e.g., 'I want to order a pizza').</a:t>
            </a:r>
          </a:p>
          <a:p>
            <a:r>
              <a:t>2. Chatbot detects intent and extracts entities.</a:t>
            </a:r>
          </a:p>
          <a:p>
            <a:r>
              <a:t>3. If necessary, the chatbot asks follow-up questions.</a:t>
            </a:r>
          </a:p>
          <a:p>
            <a:r>
              <a:t>4. Order details are sent to the backend.</a:t>
            </a:r>
          </a:p>
          <a:p>
            <a:r>
              <a:t>5. Backend stores data and returns confirmation.</a:t>
            </a:r>
          </a:p>
          <a:p>
            <a:r>
              <a:t>6. Chatbot responds with order details.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table stores customer details</a:t>
            </a:r>
          </a:p>
          <a:p>
            <a:r>
              <a:t>- Orders table stores order information</a:t>
            </a:r>
          </a:p>
          <a:p>
            <a:r>
              <a:t>- Products table stores menu items</a:t>
            </a:r>
          </a:p>
          <a:p>
            <a:r>
              <a:t>- Support tickets table handles customer complaints</a:t>
            </a:r>
          </a:p>
          <a:p>
            <a:r>
              <a:t>- Order items table links orders and products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Example Conversation:</a:t>
            </a:r>
          </a:p>
          <a:p>
            <a:r>
              <a:t>User: 'I want to order a burger.'</a:t>
            </a:r>
          </a:p>
          <a:p>
            <a:r>
              <a:t>Chatbot: 'Which type of burger would you like?'</a:t>
            </a:r>
          </a:p>
          <a:p>
            <a:r>
              <a:t>User: 'Cheese burger.'</a:t>
            </a:r>
          </a:p>
          <a:p>
            <a:r>
              <a:t>Chatbot: 'Would you like to add fries?'</a:t>
            </a:r>
          </a:p>
          <a:p>
            <a:r>
              <a:t>User: 'Yes.'</a:t>
            </a:r>
          </a:p>
          <a:p>
            <a:r>
              <a:t>Chatbot: 'Your order is confirmed. Estimated time: 20 mins.'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396</Words>
  <Application>Microsoft Office PowerPoint</Application>
  <PresentationFormat>On-screen Show (4:3)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NLP Chatbot Using Dialogflow</vt:lpstr>
      <vt:lpstr>Introduction</vt:lpstr>
      <vt:lpstr>Objective</vt:lpstr>
      <vt:lpstr>Technology Stack</vt:lpstr>
      <vt:lpstr>System Architecture</vt:lpstr>
      <vt:lpstr>Key Features</vt:lpstr>
      <vt:lpstr>Working Process</vt:lpstr>
      <vt:lpstr>Database Integration</vt:lpstr>
      <vt:lpstr>Use Case Scenario</vt:lpstr>
      <vt:lpstr>Challenges &amp; Solutions</vt:lpstr>
      <vt:lpstr>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Chatbot Using Dialogflow</dc:title>
  <dc:subject/>
  <dc:creator/>
  <cp:keywords/>
  <dc:description>generated using python-pptx</dc:description>
  <cp:lastModifiedBy>home</cp:lastModifiedBy>
  <cp:revision>7</cp:revision>
  <dcterms:created xsi:type="dcterms:W3CDTF">2013-01-27T09:14:16Z</dcterms:created>
  <dcterms:modified xsi:type="dcterms:W3CDTF">2025-03-13T02:56:58Z</dcterms:modified>
  <cp:category/>
</cp:coreProperties>
</file>