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49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5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9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5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15B8E-343B-4630-80AC-40B626B81C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2544-1E91-4A06-8250-28496D460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63507"/>
          </a:xfrm>
          <a:prstGeom prst="rect">
            <a:avLst/>
          </a:prstGeom>
          <a:gradFill flip="none" rotWithShape="1">
            <a:gsLst>
              <a:gs pos="18000">
                <a:srgbClr val="C00000"/>
              </a:gs>
              <a:gs pos="28000">
                <a:srgbClr val="C00000"/>
              </a:gs>
              <a:gs pos="57516">
                <a:srgbClr val="980050">
                  <a:alpha val="90000"/>
                </a:srgbClr>
              </a:gs>
              <a:gs pos="92920">
                <a:srgbClr val="800080">
                  <a:alpha val="85000"/>
                </a:srgbClr>
              </a:gs>
              <a:gs pos="75000">
                <a:srgbClr val="800080">
                  <a:alpha val="85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3</cp:revision>
  <dcterms:created xsi:type="dcterms:W3CDTF">2025-01-28T13:39:58Z</dcterms:created>
  <dcterms:modified xsi:type="dcterms:W3CDTF">2025-01-28T17:24:07Z</dcterms:modified>
</cp:coreProperties>
</file>