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xploit-db.com/" TargetMode="External"/><Relationship Id="rId3" Type="http://schemas.openxmlformats.org/officeDocument/2006/relationships/hyperlink" Target="https://www.google.com/" TargetMode="External"/><Relationship Id="rId4" Type="http://schemas.openxmlformats.org/officeDocument/2006/relationships/hyperlink" Target="https://www.exploit-db.com/google-hacking-database" TargetMode="External"/><Relationship Id="rId5" Type="http://schemas.openxmlformats.org/officeDocument/2006/relationships/hyperlink" Target="https://book.hacktricks.xyz/linux-unix/privilege-escalation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e8b2655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e8b2655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- groupadd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e8b2655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e8b2655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e8b2655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e8b2655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e8b2655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e8b2655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e8b2655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e8b2655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e8b2655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e8b2655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umask: command to set default file permissions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file: 666 - 022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directory: 777 - 022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 chmod: symbolic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[ugoa...][[+-=][rwxXstugo...]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e8b2655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e8b2655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e8b2655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e8b2655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ce8b2655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ce8b2655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ce8b2655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ce8b2655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e8b2655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e8b2655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ce8b2655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ce8b2655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ce8b2655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ce8b2655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ce8b26550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ce8b26550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e8b2655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e8b2655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e8b2655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e8b2655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Exploit Database - Exploits for Penetration Testers, Researchers, and Ethical Hackers (exploit-db.com)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Hacking Database (GHDB) - Google Dorks, OSINT, Recon (exploit-db.com)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https://book.hacktricks.xyz/linux-unix/privilege-escalation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ce8b26550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ce8b2655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ce8b2655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ce8b2655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e8b2655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e8b2655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38cd31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38cd31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ce8b26550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ce8b26550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e8b2655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e8b2655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ce8b2655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ce8b2655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/ -perm -4000 2&gt;/dev/null #Find all SUID binaries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ce8b2655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ce8b2655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ce8b2655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ce8b2655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be3cf3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be3cf3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be3cf36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be3cf36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ce8b2655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ce8b2655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e3cf36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e3cf36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be3cf36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be3cf36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be3cf36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be3cf36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be3cf36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be3cf36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e8b2655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e8b2655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be3cf36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be3cf36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be3cf36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be3cf36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be3cf36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be3cf36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e3cf36c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e3cf36c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e3cf36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e3cf36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be3cf36c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be3cf36c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ce8b2655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ce8b2655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37bf92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37bf92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38cd317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38cd317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e8b2655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e8b2655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1- </a:t>
            </a:r>
            <a:r>
              <a:rPr lang="en"/>
              <a:t>The Linux system uses a special file to match the login name to a corresponding UID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value. This file is the /etc/passwd file. The /etc/passwd file contains several pieces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information about the user. Here’s what a typical /etc/passwd file looks like on a Linux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the Linux system creates lots of user accounts for various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that aren’t actual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e8b2655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e8b2655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UID &lt; 500 reserved for system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e8b2655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e8b2655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e8b2655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e8b2655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Can only accessed by the root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Only special programs (such as the login program) are allowed access to this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ce8b2655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ce8b2655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/>
              <a:t>The day the password was last changed, depicted as the number of days since January 1, 1970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useradd: add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userdel: delete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st.github.com/KrE80r/42f8629577db95782d5e4f609f437a54" TargetMode="External"/><Relationship Id="rId4" Type="http://schemas.openxmlformats.org/officeDocument/2006/relationships/hyperlink" Target="https://github.com/mzet-/linux-exploit-suggester" TargetMode="External"/><Relationship Id="rId5" Type="http://schemas.openxmlformats.org/officeDocument/2006/relationships/hyperlink" Target="https://github.com/jondonas/linux-exploit-suggester-2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tfobins.github.io/" TargetMode="External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tryhackme.com/room/linuxprivesc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diego-treitos/linux-smart-enumeration" TargetMode="External"/><Relationship Id="rId4" Type="http://schemas.openxmlformats.org/officeDocument/2006/relationships/hyperlink" Target="https://github.com/rebootuser/LinEnum" TargetMode="External"/><Relationship Id="rId5" Type="http://schemas.openxmlformats.org/officeDocument/2006/relationships/hyperlink" Target="https://gtfobins.github.io/" TargetMode="External"/><Relationship Id="rId6" Type="http://schemas.openxmlformats.org/officeDocument/2006/relationships/hyperlink" Target="https://devhints.io/bash" TargetMode="External"/><Relationship Id="rId7" Type="http://schemas.openxmlformats.org/officeDocument/2006/relationships/hyperlink" Target="https://github.com/sagishahar/lpeworkshop" TargetMode="External"/><Relationship Id="rId8" Type="http://schemas.openxmlformats.org/officeDocument/2006/relationships/hyperlink" Target="https://github.com/carlospolop/privilege-escalation-awesome-scripts-suite/tree/master/linPEA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wiley.com/en-us/Linux+Bible%2C+10th+Edition-p-9781119578895" TargetMode="External"/><Relationship Id="rId4" Type="http://schemas.openxmlformats.org/officeDocument/2006/relationships/hyperlink" Target="https://book.hacktricks.xyz/linux-unix/privilege-escalation" TargetMode="External"/><Relationship Id="rId5" Type="http://schemas.openxmlformats.org/officeDocument/2006/relationships/hyperlink" Target="https://github.com/mthbernardes/rsg.git" TargetMode="External"/><Relationship Id="rId6" Type="http://schemas.openxmlformats.org/officeDocument/2006/relationships/hyperlink" Target="https://blog.g0tmi1k.com/2011/08/basic-linux-privilege-escalation/" TargetMode="External"/><Relationship Id="rId7" Type="http://schemas.openxmlformats.org/officeDocument/2006/relationships/hyperlink" Target="https://github.com/swisskyrepo/PayloadsAllTheThings/blob/master/Methodology%20and%20Resources/Linux%20-%20Privilege%20Escalation.md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irtypipe.cm4all.com/" TargetMode="External"/><Relationship Id="rId4" Type="http://schemas.openxmlformats.org/officeDocument/2006/relationships/hyperlink" Target="https://www.hackthebox.com/blog/Dirty-Pipe-Explained-CVE-2022-0847" TargetMode="External"/><Relationship Id="rId5" Type="http://schemas.openxmlformats.org/officeDocument/2006/relationships/hyperlink" Target="https://github.com/Arinerron/CVE-2022-0847-DirtyPipe-Explo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Privilege Escalation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2025" y="340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Hassan Al Achek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712875"/>
            <a:ext cx="85206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permissions allow multiple users to share a common set of permissions for an object on the system, such as a file, directory, or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group has a unique GID, which, like UIDs, is a unique numerical value on the system. Along with the GID, each group has a unique group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are configured in the /etc/group 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/etc/group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729" y="0"/>
            <a:ext cx="51937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/etc/group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70775" y="3063225"/>
            <a:ext cx="125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Name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129575" y="3063225"/>
            <a:ext cx="171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Password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843775" y="3063225"/>
            <a:ext cx="171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ID (GID)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00" y="1214175"/>
            <a:ext cx="60769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557975" y="3063225"/>
            <a:ext cx="171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Uses in the group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6" name="Google Shape;146;p24"/>
          <p:cNvCxnSpPr>
            <a:stCxn id="141" idx="0"/>
          </p:cNvCxnSpPr>
          <p:nvPr/>
        </p:nvCxnSpPr>
        <p:spPr>
          <a:xfrm flipH="1" rot="10800000">
            <a:off x="1500175" y="1781325"/>
            <a:ext cx="21000" cy="128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>
            <a:stCxn id="142" idx="0"/>
          </p:cNvCxnSpPr>
          <p:nvPr/>
        </p:nvCxnSpPr>
        <p:spPr>
          <a:xfrm rot="10800000">
            <a:off x="2631775" y="1821225"/>
            <a:ext cx="354900" cy="124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4"/>
          <p:cNvCxnSpPr>
            <a:stCxn id="143" idx="0"/>
          </p:cNvCxnSpPr>
          <p:nvPr/>
        </p:nvCxnSpPr>
        <p:spPr>
          <a:xfrm rot="10800000">
            <a:off x="3382375" y="1791225"/>
            <a:ext cx="1318500" cy="127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>
            <a:stCxn id="145" idx="0"/>
          </p:cNvCxnSpPr>
          <p:nvPr/>
        </p:nvCxnSpPr>
        <p:spPr>
          <a:xfrm rot="10800000">
            <a:off x="5203675" y="1831125"/>
            <a:ext cx="1211400" cy="123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730500" y="3852625"/>
            <a:ext cx="697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Note: The group password allows a non-group member to temporarily become a member of the group by using the password.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/>
              <a:t>To list file permission we will use ls -l command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1375"/>
            <a:ext cx="799680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761"/>
            <a:ext cx="9144001" cy="121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400500" y="3223325"/>
            <a:ext cx="1630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file, d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031300" y="3223325"/>
            <a:ext cx="790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owner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821800" y="3223325"/>
            <a:ext cx="790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612300" y="3223325"/>
            <a:ext cx="790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8" name="Google Shape;168;p26"/>
          <p:cNvCxnSpPr>
            <a:stCxn id="164" idx="0"/>
          </p:cNvCxnSpPr>
          <p:nvPr/>
        </p:nvCxnSpPr>
        <p:spPr>
          <a:xfrm rot="10800000">
            <a:off x="120000" y="2091425"/>
            <a:ext cx="1095900" cy="113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5" idx="0"/>
          </p:cNvCxnSpPr>
          <p:nvPr/>
        </p:nvCxnSpPr>
        <p:spPr>
          <a:xfrm rot="10800000">
            <a:off x="490350" y="2111525"/>
            <a:ext cx="1936200" cy="111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6" idx="0"/>
          </p:cNvCxnSpPr>
          <p:nvPr/>
        </p:nvCxnSpPr>
        <p:spPr>
          <a:xfrm rot="10800000">
            <a:off x="750450" y="2101325"/>
            <a:ext cx="2466600" cy="112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67" idx="0"/>
          </p:cNvCxnSpPr>
          <p:nvPr/>
        </p:nvCxnSpPr>
        <p:spPr>
          <a:xfrm rot="10800000">
            <a:off x="1120650" y="2071325"/>
            <a:ext cx="2886900" cy="115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6"/>
          <p:cNvSpPr txBox="1"/>
          <p:nvPr/>
        </p:nvSpPr>
        <p:spPr>
          <a:xfrm>
            <a:off x="400500" y="3956800"/>
            <a:ext cx="78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Note: O</a:t>
            </a:r>
            <a:r>
              <a:rPr lang="en" sz="1800">
                <a:solidFill>
                  <a:schemeClr val="dk1"/>
                </a:solidFill>
              </a:rPr>
              <a:t>nly owner of the file can change permissions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85350" y="4352950"/>
            <a:ext cx="78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files &amp; directories have a single owner and a group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2143150"/>
            <a:ext cx="8520600" cy="17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- r - when set, the file contents can be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- w - when set, the file contents can be modified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Execute - x - when set, the file can be executed (i.e. run as some kind of process)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Permission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832925"/>
            <a:ext cx="85206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– when set, the directory can be entered. Without this permission, neither the read nor write permissions will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– when set, the directory contents can be listed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– when set, files and subdirectories can be created in the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SUID and SGID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872975"/>
            <a:ext cx="85206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user id (SUID): When a file is executed by a user, the program runs under the permissions of the file owner.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group id (SGID): For a file, the program runs under the permissions of the file group. For a directory, new files created in the directory use the directory group as the default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SUID/SGID permissions are represented by an </a:t>
            </a:r>
            <a:r>
              <a:rPr lang="en">
                <a:solidFill>
                  <a:srgbClr val="CC0000"/>
                </a:solidFill>
              </a:rPr>
              <a:t>'s'</a:t>
            </a:r>
            <a:r>
              <a:rPr lang="en"/>
              <a:t> in the execute position.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Real, Effective, and Saved UID/GID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34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ach user has three user IDs in Linux (real, effective, and saved)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user ID: is who they actually are (check /etc/passwd)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user ID: is normally equal to their real ID, however when executing a process as another user, the effective ID is set to that user's real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effective ID is used in most access control decisions to verify a user, and commands such as whoami use the effective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user ID: is used to ensure that SUID processes can temporarily switch a user's effective ID back to their real ID and back again without losing track of the original effective ID.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real and effective user / group IDs: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" y="1532750"/>
            <a:ext cx="9056148" cy="8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 of privilege escalation?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2400"/>
            <a:ext cx="8520600" cy="24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ultimate goal with privilege escalation in Linux is to gain a shell running as the </a:t>
            </a:r>
            <a:r>
              <a:rPr lang="en" sz="2200" u="sng"/>
              <a:t>root</a:t>
            </a:r>
            <a:r>
              <a:rPr lang="en" sz="2200"/>
              <a:t> user.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Privilege escalation can be simple (</a:t>
            </a:r>
            <a:r>
              <a:rPr lang="en" sz="2200"/>
              <a:t>e</a:t>
            </a:r>
            <a:r>
              <a:rPr lang="en" sz="2200"/>
              <a:t>.</a:t>
            </a:r>
            <a:r>
              <a:rPr lang="en" sz="2200"/>
              <a:t>g</a:t>
            </a:r>
            <a:r>
              <a:rPr lang="en" sz="2200"/>
              <a:t>. a kernel exploit) or require a lot of reconnaissance on the compromised system.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real, effective, saved, and file system user / group IDs of the current process (i.e. our shell):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8642"/>
          <a:stretch/>
        </p:blipFill>
        <p:spPr>
          <a:xfrm>
            <a:off x="380300" y="2121425"/>
            <a:ext cx="7154824" cy="1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Permission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0838"/>
            <a:ext cx="82867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EUID and RUID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25" y="1343707"/>
            <a:ext cx="6617500" cy="3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Exploitation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496875"/>
            <a:ext cx="85206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Kernel?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Kernels are the core of any operating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it as a layer between application software and the actual computer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has complete control over the operating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 a kernel vulnerability can result in execution as the root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900" y="200149"/>
            <a:ext cx="3046574" cy="2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Kernel Exploitation?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Enumeration of kernel version (uname -a)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for exploit (google, exploit database, or using searchsploit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and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Root privilege or Crash the system :)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75" y="2270863"/>
            <a:ext cx="26860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25" y="3649000"/>
            <a:ext cx="2509675" cy="9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500" y="3118450"/>
            <a:ext cx="3207500" cy="7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5" y="1146100"/>
            <a:ext cx="9061651" cy="10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222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Searchsploit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5" y="2853600"/>
            <a:ext cx="65436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3" y="483525"/>
            <a:ext cx="8795675" cy="39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Cow: </a:t>
            </a:r>
            <a:r>
              <a:rPr lang="en" u="sng">
                <a:solidFill>
                  <a:schemeClr val="hlink"/>
                </a:solidFill>
                <a:hlinkClick r:id="rId3"/>
              </a:rPr>
              <a:t>PTRACE_POKEDATA variant of CVE-2016-5195 ·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 exploit suggester 1: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 - mzet-/linux-exploit-suggester: Linux privilege escalation auditing tool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 exploit suggester 2: </a:t>
            </a:r>
            <a:r>
              <a:rPr lang="en" u="sng">
                <a:solidFill>
                  <a:schemeClr val="hlink"/>
                </a:solidFill>
                <a:hlinkClick r:id="rId5"/>
              </a:rPr>
              <a:t>GitHub - jondonas/linux-exploit-suggester-2: Next-Generation Linux Kernel Exploit Suggester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Pipe - CVE-2022-0847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3">
            <a:alphaModFix/>
          </a:blip>
          <a:srcRect b="17485" l="0" r="0" t="3394"/>
          <a:stretch/>
        </p:blipFill>
        <p:spPr>
          <a:xfrm>
            <a:off x="1670425" y="1313400"/>
            <a:ext cx="2465776" cy="21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26" y="1716875"/>
            <a:ext cx="1696950" cy="14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File Permissions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822925"/>
            <a:ext cx="85206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system files can be taken advantage of to perform privilege escalation if the permissions on them are too weak.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system file has confidential information we can read, it may be used to gain access to the root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system file can be written to, we may be able to modify the way the operating system works and gain root access that way.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619" y="205069"/>
            <a:ext cx="2265000" cy="16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Permissions in Linux: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5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permissions in Linux is a relationship between users, groups, files and directories.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 multiple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groups: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file and directory defines its permissions in terms of a user, a group, and "others"(all users).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Command And Manual Enumeration</a:t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248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/>
          <p:cNvPicPr preferRelativeResize="0"/>
          <p:nvPr/>
        </p:nvPicPr>
        <p:blipFill rotWithShape="1">
          <a:blip r:embed="rId4">
            <a:alphaModFix/>
          </a:blip>
          <a:srcRect b="22976" l="0" r="0" t="0"/>
          <a:stretch/>
        </p:blipFill>
        <p:spPr>
          <a:xfrm>
            <a:off x="1832250" y="2637800"/>
            <a:ext cx="2739750" cy="211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550" y="3185275"/>
            <a:ext cx="27527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Command And Manual Enumeration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432675"/>
            <a:ext cx="8520600" cy="24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writable file: </a:t>
            </a:r>
            <a:r>
              <a:rPr lang="en">
                <a:solidFill>
                  <a:srgbClr val="FF0000"/>
                </a:solidFill>
              </a:rPr>
              <a:t>find /etc -maxdepth 1 -writable -type f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readable file: </a:t>
            </a:r>
            <a:r>
              <a:rPr lang="en">
                <a:solidFill>
                  <a:srgbClr val="FF0000"/>
                </a:solidFill>
              </a:rPr>
              <a:t>find /etc -maxdepth 1 -readable -type f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all directories which can be written to: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find / -executable -writable -type d 2&gt; /dev/null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Readable /etc/shadow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Readable by root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are able to read the content of /etc/shadow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try to crack the hash of the root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HashCat or John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john --format=sha512crypt --wordlist=/usr/share/wordlists/rockyou.txt hash.txt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746" y="919971"/>
            <a:ext cx="1379700" cy="13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525" y="3134625"/>
            <a:ext cx="1311001" cy="13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Readable /etc/shadow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11700" y="120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~#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unshadow passwd shadow &gt; crackme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~# </a:t>
            </a:r>
            <a:r>
              <a:rPr lang="en">
                <a:solidFill>
                  <a:srgbClr val="FF0000"/>
                </a:solidFill>
              </a:rPr>
              <a:t>john --wordlist&lt;=custom wordlist file&gt; &lt;file to crack&gt; 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~# </a:t>
            </a:r>
            <a:r>
              <a:rPr lang="en">
                <a:solidFill>
                  <a:srgbClr val="FF0000"/>
                </a:solidFill>
              </a:rPr>
              <a:t>john --wordlist=/usr/share/wordlists/rockyou.txt crackme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696" y="930021"/>
            <a:ext cx="1379700" cy="13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7178"/>
            <a:ext cx="9144001" cy="163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Readable /etc/shadow</a:t>
            </a:r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21" y="279746"/>
            <a:ext cx="1379700" cy="13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9796"/>
            <a:ext cx="9143999" cy="276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</a:t>
            </a:r>
            <a:r>
              <a:rPr lang="en"/>
              <a:t>able /etc/shadow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new SHA-512 password hash: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~# </a:t>
            </a:r>
            <a:r>
              <a:rPr lang="en">
                <a:solidFill>
                  <a:srgbClr val="FF0000"/>
                </a:solidFill>
              </a:rPr>
              <a:t>mkpasswd -m sha-512 newpassword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Edit the /etc/shadow and replace the root user’s password hash with the one we generated.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~# </a:t>
            </a:r>
            <a:r>
              <a:rPr lang="en">
                <a:solidFill>
                  <a:srgbClr val="FF0000"/>
                </a:solidFill>
              </a:rPr>
              <a:t>su #switch user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5075"/>
            <a:ext cx="8839198" cy="1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85381"/>
            <a:ext cx="9144001" cy="74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sudo is a program which let users run other programs with the security privileges of other user. By default, that other user will be root.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user generally needs to enter their password to use sudo, and they must be permitted access via rule(s) in the /etc/sudoers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 programs a user is allowed (and disallowed) to 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~$ </a:t>
            </a:r>
            <a:r>
              <a:rPr lang="en">
                <a:solidFill>
                  <a:srgbClr val="FF0000"/>
                </a:solidFill>
              </a:rPr>
              <a:t>sudo -l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8"/>
          <p:cNvPicPr preferRelativeResize="0"/>
          <p:nvPr/>
        </p:nvPicPr>
        <p:blipFill rotWithShape="1">
          <a:blip r:embed="rId3">
            <a:alphaModFix/>
          </a:blip>
          <a:srcRect b="0" l="0" r="0" t="14015"/>
          <a:stretch/>
        </p:blipFill>
        <p:spPr>
          <a:xfrm>
            <a:off x="6034050" y="2973600"/>
            <a:ext cx="3042800" cy="18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Password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 </a:t>
            </a:r>
            <a:r>
              <a:rPr lang="en">
                <a:solidFill>
                  <a:srgbClr val="FF0000"/>
                </a:solidFill>
              </a:rPr>
              <a:t>sudo su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~# </a:t>
            </a:r>
            <a:r>
              <a:rPr lang="en">
                <a:solidFill>
                  <a:srgbClr val="FF0000"/>
                </a:solidFill>
              </a:rPr>
              <a:t>whoami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 rotWithShape="1">
          <a:blip r:embed="rId3">
            <a:alphaModFix/>
          </a:blip>
          <a:srcRect b="0" l="0" r="0" t="16812"/>
          <a:stretch/>
        </p:blipFill>
        <p:spPr>
          <a:xfrm>
            <a:off x="4233250" y="698400"/>
            <a:ext cx="3970449" cy="39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su program is not allowed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r>
              <a:rPr lang="en"/>
              <a:t>$ </a:t>
            </a:r>
            <a:r>
              <a:rPr lang="en">
                <a:solidFill>
                  <a:srgbClr val="FF0000"/>
                </a:solidFill>
              </a:rPr>
              <a:t>sudo -s		     #  -s for shell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~$ </a:t>
            </a:r>
            <a:r>
              <a:rPr lang="en">
                <a:solidFill>
                  <a:srgbClr val="FF0000"/>
                </a:solidFill>
              </a:rPr>
              <a:t>sudo -i		    # -i run login shell as the target user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~$ </a:t>
            </a:r>
            <a:r>
              <a:rPr lang="en">
                <a:solidFill>
                  <a:srgbClr val="FF0000"/>
                </a:solidFill>
              </a:rPr>
              <a:t>s</a:t>
            </a:r>
            <a:r>
              <a:rPr lang="en">
                <a:solidFill>
                  <a:srgbClr val="FF0000"/>
                </a:solidFill>
              </a:rPr>
              <a:t>udo /bin/bash    # run the /bin/bash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~$</a:t>
            </a:r>
            <a:r>
              <a:rPr lang="en">
                <a:solidFill>
                  <a:srgbClr val="FF0000"/>
                </a:solidFill>
              </a:rPr>
              <a:t> sudo passwd	   # passwd run passwd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Escape Sequences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GTFOBins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if we are restricted to running certain programs via sudo, it is sometimes possible to “escape” the program and spawn a shell.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50" y="2521500"/>
            <a:ext cx="4861426" cy="18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core of the Linux security system is the user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individual who accesses a Linux system should have a unique user account assigned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users’ permissions to objects on the system depend on the user account they log in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permissions are tracked using a user ID (often called a UID), which is assigned to an account when it’s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Linux system uses special files and utilities to track and manage user accounts on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root user is a special type of account in </a:t>
            </a:r>
            <a:r>
              <a:rPr lang="en"/>
              <a:t>linux</a:t>
            </a:r>
            <a:r>
              <a:rPr lang="en"/>
              <a:t> system (with UID 0)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SUID and SGID Executable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311700" y="1062075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SUID files get executed with the privileges of the file owner.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SGID files get executed with the privileges of the file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file is owned by root, it gets executed with root privileges, and we may be able to use it to escalate privileges.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the following find command to locate files with the SUID or SGID bits 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~$ </a:t>
            </a:r>
            <a:r>
              <a:rPr lang="en">
                <a:solidFill>
                  <a:srgbClr val="FF0000"/>
                </a:solidFill>
              </a:rPr>
              <a:t>find / -type f -a \( -perm -u+s -o -perm -g+s \) -exec ls -l {} \; 2&gt; /dev/null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Jobs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311700" y="1664825"/>
            <a:ext cx="85206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jobs are programs or scripts which users can schedule to run at specific times or intervals.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Cron jobs run with the security level of the user who owns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default, cron jobs are run using the /bin/sh shell,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limited environment variables.</a:t>
            </a:r>
            <a:endParaRPr/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800" y="3062875"/>
            <a:ext cx="2388825" cy="14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Jobs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table files (crontabs) store the configuration for cron jobs.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crontabs are usually located in /var/spool/cron/ or /var/spool/cron/crontabs/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system-wide crontab is located at /etc/crontab.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938" y="3026150"/>
            <a:ext cx="33813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Misconfiguration of file permissions associated with cron jobs can lead to easy privilege escalation.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can write to a program or script which gets run as part of a cron job, we can replace it with our own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the contents of the system-wide crontab: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~# </a:t>
            </a:r>
            <a:r>
              <a:rPr lang="en">
                <a:solidFill>
                  <a:srgbClr val="FF0000"/>
                </a:solidFill>
              </a:rPr>
              <a:t>cat /etc/crontab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Hack Me Room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https://tryhackme.com/room/linuxprivesc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Vpn Configuration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</a:t>
            </a:r>
            <a:r>
              <a:rPr lang="en">
                <a:solidFill>
                  <a:srgbClr val="FF0000"/>
                </a:solidFill>
              </a:rPr>
              <a:t>sudo openvpn username.ovpn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Connection by typing </a:t>
            </a:r>
            <a:r>
              <a:rPr lang="en">
                <a:solidFill>
                  <a:srgbClr val="FF0000"/>
                </a:solidFill>
              </a:rPr>
              <a:t>ifconfig tun0 or ip a show dev tun0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SSH: </a:t>
            </a:r>
            <a:r>
              <a:rPr lang="en">
                <a:solidFill>
                  <a:srgbClr val="FF0000"/>
                </a:solidFill>
              </a:rPr>
              <a:t>ssh username@targetIp</a:t>
            </a:r>
            <a:r>
              <a:rPr lang="en"/>
              <a:t> then enter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SSH Session Enjoy ;)</a:t>
            </a:r>
            <a:endParaRPr/>
          </a:p>
        </p:txBody>
      </p:sp>
      <p:pic>
        <p:nvPicPr>
          <p:cNvPr id="375" name="Google Shape;37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900" y="952625"/>
            <a:ext cx="3593150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151" y="3029275"/>
            <a:ext cx="2419899" cy="16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1790850" y="1859825"/>
            <a:ext cx="5120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 You :)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Automation</a:t>
            </a:r>
            <a:endParaRPr/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917250"/>
            <a:ext cx="85206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diego-treitos/linux-smart-enumeration: Linux enumeration tool for pentesting and CTFs with verbosity levels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rebootuser/LinEnum: Scripted Local Linux Enumeration &amp; Privilege Escalation Checks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GTFOBins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Bash scripting: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https://devhints.io/bash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GitHub - sagishahar/lpeworkshop: Windows / Linux Local Privilege Escalation Workshop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privilege-escalation-awesome-scripts-suite/linPEAS at master · carlospolop/privilege-escalation-awesome-scripts-suite · GitHub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227550" y="214350"/>
            <a:ext cx="8520600" cy="6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7: Understanding Linux File Permissions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https://www.wiley.com/en-us/Linux+Bible%2C+10th+Edition-p-9781119578895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Hacking Tricks Collection: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https://book.hacktricks.xyz/linux-unix/privilege-escalation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tool to generate various ways to do a reverse 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https://github.com/mthbernardes/rsg.git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Manual Enumeration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https://blog.g0tmi1k.com/2011/08/basic-linux-privilege-escalation/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https://github.com/swisskyrepo/PayloadsAllTheThings/blob/master/Methodology%20and%20Resources/Linux%20-%20Privilege%20Escalation.md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idx="1" type="body"/>
          </p:nvPr>
        </p:nvSpPr>
        <p:spPr>
          <a:xfrm>
            <a:off x="311700" y="18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Pipe: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https://dirtypipe.cm4all.com/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https://www.hackthebox.com/blog/Dirty-Pipe-Explained-CVE-2022-0847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https://github.com/Arinerron/CVE-2022-0847-DirtyPipe-Exploit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file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400"/>
            <a:ext cx="9144002" cy="3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775325" y="3194500"/>
            <a:ext cx="125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 Name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034125" y="3194500"/>
            <a:ext cx="125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password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292925" y="3194500"/>
            <a:ext cx="67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965225" y="3194500"/>
            <a:ext cx="67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25" y="1308825"/>
            <a:ext cx="6534150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>
            <a:stCxn id="85" idx="0"/>
          </p:cNvCxnSpPr>
          <p:nvPr/>
        </p:nvCxnSpPr>
        <p:spPr>
          <a:xfrm flipH="1" rot="10800000">
            <a:off x="1404725" y="1797700"/>
            <a:ext cx="19200" cy="139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8"/>
          <p:cNvCxnSpPr/>
          <p:nvPr/>
        </p:nvCxnSpPr>
        <p:spPr>
          <a:xfrm rot="10800000">
            <a:off x="2046600" y="1797475"/>
            <a:ext cx="169200" cy="140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>
            <a:stCxn id="87" idx="0"/>
          </p:cNvCxnSpPr>
          <p:nvPr/>
        </p:nvCxnSpPr>
        <p:spPr>
          <a:xfrm rot="10800000">
            <a:off x="2482775" y="1806400"/>
            <a:ext cx="1146300" cy="138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>
            <a:stCxn id="88" idx="0"/>
          </p:cNvCxnSpPr>
          <p:nvPr/>
        </p:nvCxnSpPr>
        <p:spPr>
          <a:xfrm rot="10800000">
            <a:off x="2891975" y="1815400"/>
            <a:ext cx="1409400" cy="13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4637525" y="3194500"/>
            <a:ext cx="1564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text description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5" name="Google Shape;95;p18"/>
          <p:cNvCxnSpPr>
            <a:stCxn id="94" idx="0"/>
          </p:cNvCxnSpPr>
          <p:nvPr/>
        </p:nvCxnSpPr>
        <p:spPr>
          <a:xfrm rot="10800000">
            <a:off x="3559625" y="1806400"/>
            <a:ext cx="1860300" cy="138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6202325" y="3194500"/>
            <a:ext cx="1564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HOME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767125" y="3194500"/>
            <a:ext cx="119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Shell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8" name="Google Shape;98;p18"/>
          <p:cNvCxnSpPr>
            <a:stCxn id="96" idx="0"/>
          </p:cNvCxnSpPr>
          <p:nvPr/>
        </p:nvCxnSpPr>
        <p:spPr>
          <a:xfrm rot="10800000">
            <a:off x="4787525" y="1806400"/>
            <a:ext cx="2197200" cy="138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7" idx="0"/>
          </p:cNvCxnSpPr>
          <p:nvPr/>
        </p:nvCxnSpPr>
        <p:spPr>
          <a:xfrm rot="10800000">
            <a:off x="6211325" y="1806400"/>
            <a:ext cx="2152800" cy="138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/etc/shadow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Hassan, is the password ‘x’ for all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:) wait let’s discuss the /etc/shadow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450" y="1286325"/>
            <a:ext cx="28575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/etc/shadow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941" l="0" r="0" t="0"/>
          <a:stretch/>
        </p:blipFill>
        <p:spPr>
          <a:xfrm>
            <a:off x="0" y="1017725"/>
            <a:ext cx="9144002" cy="39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/etc/shadow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" y="1304125"/>
            <a:ext cx="8839202" cy="21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04900" y="3123275"/>
            <a:ext cx="125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Login</a:t>
            </a:r>
            <a:r>
              <a:rPr lang="en">
                <a:solidFill>
                  <a:schemeClr val="dk1"/>
                </a:solidFill>
              </a:rPr>
              <a:t> Name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1" name="Google Shape;121;p21"/>
          <p:cNvCxnSpPr>
            <a:stCxn id="120" idx="0"/>
          </p:cNvCxnSpPr>
          <p:nvPr/>
        </p:nvCxnSpPr>
        <p:spPr>
          <a:xfrm rot="10800000">
            <a:off x="453900" y="1548275"/>
            <a:ext cx="380400" cy="157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/>
        </p:nvSpPr>
        <p:spPr>
          <a:xfrm>
            <a:off x="4774050" y="3123275"/>
            <a:ext cx="280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Encrypted Password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3" name="Google Shape;123;p21"/>
          <p:cNvCxnSpPr>
            <a:stCxn id="122" idx="0"/>
          </p:cNvCxnSpPr>
          <p:nvPr/>
        </p:nvCxnSpPr>
        <p:spPr>
          <a:xfrm rot="10800000">
            <a:off x="5650800" y="1530575"/>
            <a:ext cx="527100" cy="159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