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ar-IQ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C562-5F14-4A79-B13F-D55D6B307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DF31-0381-4278-BE1C-1B799FFC2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129C9-730E-460D-B2CB-B418C5AF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B61CA-7E00-4A7C-AF69-F60CCB67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3CBE-032F-4AC8-8151-CF16420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235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3374-03E8-4564-980E-37E550D3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6127B-2355-4EC4-A3EA-AC2D975CF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F90B-3025-4CF9-A140-E5F9447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1659-446A-4F91-9D7F-A322494F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F1F6-255B-4FAB-8B0F-080F6041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211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54049-6D6A-4784-BE4F-85F1E600B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C3D04-B5FB-4C8E-9875-B946405B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879F-55C2-43DC-B2A5-8FA94079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92CA-9CF9-4840-B6B4-87D380DE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00E9-EC16-4091-B41B-90632242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1977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3000-3519-401B-8131-A0E64002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DEDF-36FC-4BEC-B564-9E283B44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DB45-0743-4CE9-A80C-9A0B28B2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422D-337D-4DA7-8713-F2CF1C2B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4AB5-6BBC-4444-9649-037CAB7E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2431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3CA8-1AEF-4514-94F8-77ACE55D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CF22-6B72-4F47-86EA-03DA4BE7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5EAA-D095-40DE-9E0D-AF81D116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6F6B-08E7-49F6-BCFA-E4A6FAB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FA16-0DFE-4BD8-BBFC-C9E62E4E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619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1C63-F048-4A0A-99C2-6DA23189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19E5-734D-405F-BEC1-614DF868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9CB1B-9372-4A7A-9B03-82F9B9F20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24FA2-5537-41CC-87B0-BAB12ADF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603C2-264A-4771-A632-9AF3D0AD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D362-FA5B-4D3E-B31F-3B89C24D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26746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A1A3-CC18-4A89-96AE-AF3BA03D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1416E-0C52-4D36-A047-6E72DF80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E9430-D374-4783-8547-2A786B2CF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CFAE7-C014-4E4D-A54A-8A86985C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8DAEA-974E-4562-85CA-04D999881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ACB90-B902-472E-8B10-A2FBB842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01145-8043-4110-8E23-051D399E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53EA5-5E3E-44B7-8E3A-DBC1EF9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7937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1F71-5AFC-4EBE-9AD1-0493FBBD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55DC-8218-43E8-98AF-BCA39FED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82913-4623-4AF8-801F-B48A6B4B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71E7B-71C7-4CF9-AB36-4D101DA2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4162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95D1-815A-4547-BCF2-3AEB1C71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58CE9-8C84-455D-B811-138CCCEE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B3D7-F2C4-409B-980C-8B3E8F2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127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DC7C-12BC-4367-A2DB-943597E6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0AAF-B111-4B4D-884F-B0AE519C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3C61-1736-4F15-8EA5-6430746D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F752-4A12-4AB6-AA31-666EC3A9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2E0CA-5210-4EF8-9A01-9C950E49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A9FC-B7E9-44F9-8B7E-464C4F08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1131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C229-A5AD-485A-AEDD-48E46BF5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2059E-E3B8-40B7-A132-F9A84A9C2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IQ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6FE1-228F-4C4A-BD4A-BBCF18451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3D06-D7F3-4F45-A86F-029CC964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2DDC-DF8C-4297-91EF-A44B62A9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BB42-5597-40CC-87F1-47616011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808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CDFD-5063-4314-A416-D26E6E8B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IQ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FADBE-429F-48DA-8E30-A9DD8E08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3E39-2595-41FE-B979-7FFF76940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CB63-B460-427B-99B3-ABA6EBE54CAF}" type="datetimeFigureOut">
              <a:rPr lang="ar-IQ" smtClean="0"/>
              <a:t>26/04/1442</a:t>
            </a:fld>
            <a:endParaRPr lang="ar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D108-6602-44D7-AF16-9A48C449B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CBA6-030E-4C3A-868B-505E385F2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982A-1986-4337-8EE7-269BE08DA40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6516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2E372-A33E-4671-9555-D39CA0F6525C}"/>
              </a:ext>
            </a:extLst>
          </p:cNvPr>
          <p:cNvSpPr txBox="1"/>
          <p:nvPr/>
        </p:nvSpPr>
        <p:spPr>
          <a:xfrm>
            <a:off x="318052" y="463827"/>
            <a:ext cx="11502887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cs typeface="+mj-cs"/>
              </a:rPr>
              <a:t>Mechanics of materials</a:t>
            </a:r>
          </a:p>
          <a:p>
            <a:pPr algn="ctr"/>
            <a:r>
              <a:rPr lang="en-US" sz="2800" b="1" dirty="0">
                <a:cs typeface="+mj-cs"/>
              </a:rPr>
              <a:t>Strength of materials</a:t>
            </a: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en-US" sz="2800" b="1" dirty="0">
              <a:cs typeface="+mj-cs"/>
            </a:endParaRPr>
          </a:p>
          <a:p>
            <a:pPr algn="ctr"/>
            <a:endParaRPr lang="ar-IQ" sz="2800" b="1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ED82-03D2-44DB-A559-19272C58C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96" y="1521791"/>
            <a:ext cx="3525078" cy="47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9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6E47C-0D40-4115-BCCC-D9A811CEC7E3}"/>
              </a:ext>
            </a:extLst>
          </p:cNvPr>
          <p:cNvSpPr txBox="1"/>
          <p:nvPr/>
        </p:nvSpPr>
        <p:spPr>
          <a:xfrm>
            <a:off x="755373" y="172279"/>
            <a:ext cx="7659757" cy="587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cs typeface="+mj-cs"/>
              </a:rPr>
              <a:t>CH1: Simple stress</a:t>
            </a:r>
          </a:p>
          <a:p>
            <a:r>
              <a:rPr lang="en-US" sz="2800" dirty="0">
                <a:cs typeface="+mj-cs"/>
              </a:rPr>
              <a:t>1- Normal stress</a:t>
            </a:r>
          </a:p>
          <a:p>
            <a:r>
              <a:rPr lang="en-US" sz="2800" dirty="0">
                <a:cs typeface="+mj-cs"/>
              </a:rPr>
              <a:t>2- Shearing stress</a:t>
            </a:r>
          </a:p>
          <a:p>
            <a:r>
              <a:rPr lang="en-US" sz="2800" dirty="0">
                <a:cs typeface="+mj-cs"/>
              </a:rPr>
              <a:t>3- Bearing stress</a:t>
            </a:r>
          </a:p>
          <a:p>
            <a:endParaRPr lang="en-US" sz="2800" dirty="0">
              <a:cs typeface="+mj-cs"/>
            </a:endParaRPr>
          </a:p>
          <a:p>
            <a:r>
              <a:rPr lang="en-US" sz="3200" b="1" dirty="0">
                <a:cs typeface="+mj-cs"/>
              </a:rPr>
              <a:t>CH2: Simple strain</a:t>
            </a:r>
          </a:p>
          <a:p>
            <a:r>
              <a:rPr lang="en-US" sz="2800" dirty="0">
                <a:cs typeface="+mj-cs"/>
              </a:rPr>
              <a:t>1- Stress – strain diagram</a:t>
            </a:r>
          </a:p>
          <a:p>
            <a:r>
              <a:rPr lang="en-US" sz="2800" dirty="0">
                <a:cs typeface="+mj-cs"/>
              </a:rPr>
              <a:t>2- Hooks law</a:t>
            </a:r>
          </a:p>
          <a:p>
            <a:r>
              <a:rPr lang="en-US" sz="2800" dirty="0">
                <a:cs typeface="+mj-cs"/>
              </a:rPr>
              <a:t>3- Statically indeterminate members</a:t>
            </a:r>
          </a:p>
          <a:p>
            <a:r>
              <a:rPr lang="en-US" sz="2800" dirty="0">
                <a:cs typeface="+mj-cs"/>
              </a:rPr>
              <a:t>4- Thermal stresses</a:t>
            </a:r>
          </a:p>
          <a:p>
            <a:endParaRPr lang="en-US" sz="2800" dirty="0">
              <a:cs typeface="+mj-cs"/>
            </a:endParaRPr>
          </a:p>
          <a:p>
            <a:r>
              <a:rPr lang="en-US" sz="3200" b="1" dirty="0">
                <a:cs typeface="+mj-cs"/>
              </a:rPr>
              <a:t>CH3: Torsion</a:t>
            </a:r>
          </a:p>
          <a:p>
            <a:endParaRPr lang="ar-IQ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8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F731F-EBCA-4763-A547-DFD75E63E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61" y="315000"/>
            <a:ext cx="10495692" cy="62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1CA60C-0DA9-47F2-9A5B-291F43CC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69" y="405000"/>
            <a:ext cx="9836872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D3C5D-2D7D-4FED-AAB5-D662DFE5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" y="693255"/>
            <a:ext cx="11946851" cy="331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AE4478-53D6-4569-B441-26F2212F9544}"/>
              </a:ext>
            </a:extLst>
          </p:cNvPr>
          <p:cNvSpPr/>
          <p:nvPr/>
        </p:nvSpPr>
        <p:spPr>
          <a:xfrm>
            <a:off x="1351720" y="4005255"/>
            <a:ext cx="7513983" cy="245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= 500mm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σ = P/A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b:   σ = 50 x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/500 x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-6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=100 x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N/m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 100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Mpa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c:   σ = 35 x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/500 x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-6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=70 x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N/m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 70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Mpa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d:   σ = 45 x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/500 x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-6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=90 x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N/m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 90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Mpa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3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22BCB1-9279-4C20-8EE0-100CBFD6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2" y="3996359"/>
            <a:ext cx="3969337" cy="93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D2F842-92DA-4B5D-B981-BFFDFCD3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229" y="3924359"/>
            <a:ext cx="3794600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97AE81-EF7D-48AF-877B-DA1DEDA3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00" y="3816359"/>
            <a:ext cx="4185000" cy="11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0D254-FC3F-4A0E-8860-C6DA167FC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114" y="595402"/>
            <a:ext cx="8338014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2020-12-10T18:15:45Z</dcterms:created>
  <dcterms:modified xsi:type="dcterms:W3CDTF">2020-12-11T13:39:41Z</dcterms:modified>
</cp:coreProperties>
</file>