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ws\Desktop\محاضرات ست ميس\IMG-20201212-WA00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45841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ws\Desktop\محاضرات ست ميس\IMG-20201211-WA00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143000"/>
            <a:ext cx="9069859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ws\Desktop\محاضرات ست ميس\IMG-20201211-WA00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8998858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ws\Desktop\محاضرات ست ميس\IMG-20201211-WA0009.jpg"/>
          <p:cNvPicPr>
            <a:picLocks noChangeAspect="1" noChangeArrowheads="1"/>
          </p:cNvPicPr>
          <p:nvPr/>
        </p:nvPicPr>
        <p:blipFill>
          <a:blip r:embed="rId2"/>
          <a:srcRect r="4703"/>
          <a:stretch>
            <a:fillRect/>
          </a:stretch>
        </p:blipFill>
        <p:spPr bwMode="auto">
          <a:xfrm>
            <a:off x="0" y="990601"/>
            <a:ext cx="9146504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ws\Desktop\محاضرات ست ميس\IMG-20201211-WA000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4486" y="1447800"/>
            <a:ext cx="9188486" cy="40989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ws\Desktop\محاضرات ست ميس\IMG-20201211-WA00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6505" y="76200"/>
            <a:ext cx="9075042" cy="6781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ws\Desktop\محاضرات ست ميس\IMG-20201211-WA00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"/>
            <a:ext cx="6581969" cy="66786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ws\Desktop\محاضرات ست ميس\IMG-20201211-WA000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44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ws\Desktop\محاضرات ست ميس\IMG-20201211-WA00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213498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ws\Desktop\محاضرات ست ميس\IMG-20201212-WA00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62000"/>
            <a:ext cx="8939267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ws\Desktop\محاضرات ست ميس\IMG-20201212-WA000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178" y="1905000"/>
            <a:ext cx="9083644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ws\Desktop\محاضرات ست ميس\IMG-20201212-WA00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" y="1295400"/>
            <a:ext cx="912114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ws\Desktop\محاضرات ست ميس\IMG-20201212-WA00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0"/>
            <a:ext cx="9067800" cy="29923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ws\Desktop\محاضرات ست ميس\IMG-20201212-WA00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762000"/>
            <a:ext cx="6050954" cy="4952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ws\Desktop\محاضرات ست ميس\IMG-20201212-WA00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0"/>
            <a:ext cx="7391400" cy="65218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ws\Desktop\محاضرات ست ميس\IMG-20201212-WA0001.jpg"/>
          <p:cNvPicPr>
            <a:picLocks noChangeAspect="1" noChangeArrowheads="1"/>
          </p:cNvPicPr>
          <p:nvPr/>
        </p:nvPicPr>
        <p:blipFill>
          <a:blip r:embed="rId2"/>
          <a:srcRect t="14000" b="14000"/>
          <a:stretch>
            <a:fillRect/>
          </a:stretch>
        </p:blipFill>
        <p:spPr bwMode="auto">
          <a:xfrm>
            <a:off x="21167" y="152400"/>
            <a:ext cx="9101666" cy="655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ws\Desktop\محاضرات ست ميس\IMG-20201211-WA00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1" y="1066800"/>
            <a:ext cx="9140269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عرض على الشاشة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17</vt:i4>
      </vt:variant>
    </vt:vector>
  </HeadingPairs>
  <TitlesOfParts>
    <vt:vector size="18" baseType="lpstr"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Aws</dc:creator>
  <cp:lastModifiedBy>مستخدم غير معروف</cp:lastModifiedBy>
  <cp:revision>5</cp:revision>
  <dcterms:created xsi:type="dcterms:W3CDTF">2006-08-16T00:00:00Z</dcterms:created>
  <dcterms:modified xsi:type="dcterms:W3CDTF">2020-12-12T12:10:53Z</dcterms:modified>
</cp:coreProperties>
</file>