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24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04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3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9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4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92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1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7FC3-8383-4B60-927C-223B4A00230E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65A9-9E55-4110-9610-44DBE438D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2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CrowdyFunding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ABDUL MUNIM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8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CrowdyFunding</vt:lpstr>
    </vt:vector>
  </TitlesOfParts>
  <Company>BT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CrowdyFunding</dc:title>
  <dc:creator>Munim,A,Munim,TAR4 C</dc:creator>
  <cp:lastModifiedBy>Munim,A,Munim,TAR4 C</cp:lastModifiedBy>
  <cp:revision>1</cp:revision>
  <dcterms:created xsi:type="dcterms:W3CDTF">2015-10-20T10:44:03Z</dcterms:created>
  <dcterms:modified xsi:type="dcterms:W3CDTF">2015-10-20T10:45:17Z</dcterms:modified>
</cp:coreProperties>
</file>