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500">
          <p15:clr>
            <a:srgbClr val="A4A3A4"/>
          </p15:clr>
        </p15:guide>
        <p15:guide id="3" pos="49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dZoQR1+uCWpDbqDfnP5iL7u1L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500" orient="horz"/>
        <p:guide pos="49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Sheet1!$A$2:$A$17</c:f>
              <c:strCache>
                <c:ptCount val="16"/>
                <c:pt idx="0">
                  <c:v>Yellow Tang</c:v>
                </c:pt>
                <c:pt idx="1">
                  <c:v>Turtle</c:v>
                </c:pt>
                <c:pt idx="2">
                  <c:v>Starfish</c:v>
                </c:pt>
                <c:pt idx="3">
                  <c:v>Shark</c:v>
                </c:pt>
                <c:pt idx="4">
                  <c:v>Seahorse</c:v>
                </c:pt>
                <c:pt idx="5">
                  <c:v>Dragonet</c:v>
                </c:pt>
                <c:pt idx="6">
                  <c:v>Eel</c:v>
                </c:pt>
                <c:pt idx="7">
                  <c:v>Dolphin</c:v>
                </c:pt>
                <c:pt idx="8">
                  <c:v>Cuttlefish</c:v>
                </c:pt>
                <c:pt idx="9">
                  <c:v>Coral Reef</c:v>
                </c:pt>
                <c:pt idx="10">
                  <c:v>Conch</c:v>
                </c:pt>
                <c:pt idx="11">
                  <c:v>Goldfish</c:v>
                </c:pt>
                <c:pt idx="12">
                  <c:v>Octopus</c:v>
                </c:pt>
                <c:pt idx="13">
                  <c:v>Crab</c:v>
                </c:pt>
                <c:pt idx="14">
                  <c:v>Cod</c:v>
                </c:pt>
                <c:pt idx="15">
                  <c:v>Jellyfish</c:v>
                </c:pt>
              </c:strCache>
            </c:strRef>
          </c:cat>
          <c:val>
            <c:numRef>
              <c:f>Sheet1!$B$2:$B$17</c:f>
              <c:numCache>
                <c:formatCode>0.00%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0.94099999999999995</c:v>
                </c:pt>
                <c:pt idx="12">
                  <c:v>0.91700000000000004</c:v>
                </c:pt>
                <c:pt idx="13">
                  <c:v>0.90900000000000003</c:v>
                </c:pt>
                <c:pt idx="14">
                  <c:v>0.85699999999999998</c:v>
                </c:pt>
                <c:pt idx="15">
                  <c:v>0.82399999999999995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62-4770-80E0-FDF96101C9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"/>
        <c:overlap val="5"/>
        <c:axId val="361581080"/>
        <c:axId val="361579112"/>
      </c:barChart>
      <c:catAx>
        <c:axId val="36158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579112"/>
        <c:crosses val="autoZero"/>
        <c:auto val="1"/>
        <c:lblAlgn val="ctr"/>
        <c:lblOffset val="100"/>
        <c:noMultiLvlLbl val="0"/>
      </c:catAx>
      <c:valAx>
        <c:axId val="36157911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20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5810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5eff0be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5c5eff0be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5eff0be0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5c5eff0be0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c5eff0be0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5c5eff0be0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5eff0be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c5eff0be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Date">
  <p:cSld name="Title Slide with Da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mountain range" id="16" name="Google Shape;16;p1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69803"/>
                </a:srgbClr>
              </a:gs>
              <a:gs pos="100000">
                <a:srgbClr val="005500">
                  <a:alpha val="6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912235" y="1680191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i="0" sz="2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1037021" y="2107415"/>
            <a:ext cx="10117959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  <a:defRPr b="0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2" type="body"/>
          </p:nvPr>
        </p:nvSpPr>
        <p:spPr>
          <a:xfrm>
            <a:off x="3912235" y="1333943"/>
            <a:ext cx="4367531" cy="32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3" type="body"/>
          </p:nvPr>
        </p:nvSpPr>
        <p:spPr>
          <a:xfrm>
            <a:off x="1050857" y="4720037"/>
            <a:ext cx="10090287" cy="110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b="0" i="0" sz="35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"/>
          <p:cNvSpPr/>
          <p:nvPr/>
        </p:nvSpPr>
        <p:spPr>
          <a:xfrm>
            <a:off x="4879848" y="4453465"/>
            <a:ext cx="2432304" cy="6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nd Title Slide">
  <p:cSld name="Image and 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/>
          <p:nvPr/>
        </p:nvSpPr>
        <p:spPr>
          <a:xfrm>
            <a:off x="11645798" y="6386170"/>
            <a:ext cx="307239" cy="343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descr="View of a lake and mountain range" id="112" name="Google Shape;112;p24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129540" y="128016"/>
            <a:ext cx="11932920" cy="2368296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/>
          <p:nvPr/>
        </p:nvSpPr>
        <p:spPr>
          <a:xfrm>
            <a:off x="3759708" y="1667974"/>
            <a:ext cx="4672584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mountain range" id="122" name="Google Shape;122;p2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69803"/>
                </a:srgbClr>
              </a:gs>
              <a:gs pos="100000">
                <a:srgbClr val="005500">
                  <a:alpha val="6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1037021" y="2107415"/>
            <a:ext cx="10117959" cy="2281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  <a:defRPr b="0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/>
          <p:nvPr/>
        </p:nvSpPr>
        <p:spPr>
          <a:xfrm>
            <a:off x="4879848" y="4453465"/>
            <a:ext cx="2432304" cy="6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037021" y="4720036"/>
            <a:ext cx="10117959" cy="1101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b="0" i="0" sz="35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28" name="Google Shape;128;p26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p26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915026" y="1747488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38" name="Google Shape;138;p27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915026" y="1747488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49" name="Google Shape;149;p28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915026" y="1747488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839788" y="1840863"/>
            <a:ext cx="5157787" cy="6642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3" type="body"/>
          </p:nvPr>
        </p:nvSpPr>
        <p:spPr>
          <a:xfrm>
            <a:off x="6172200" y="1840863"/>
            <a:ext cx="5183188" cy="664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62" name="Google Shape;162;p29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9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915026" y="2105709"/>
            <a:ext cx="374904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839788" y="2177592"/>
            <a:ext cx="3932237" cy="3691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5180012" y="457200"/>
            <a:ext cx="6172200" cy="540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73" name="Google Shape;173;p30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129539" y="128016"/>
            <a:ext cx="11932919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0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915026" y="2105709"/>
            <a:ext cx="374904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839788" y="2177592"/>
            <a:ext cx="3932237" cy="3691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2" name="Google Shape;182;p30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184" name="Google Shape;184;p31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4312920" y="1667974"/>
            <a:ext cx="356616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193" name="Google Shape;193;p3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2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2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nual">
  <p:cSld name="Manual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33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/>
          <p:nvPr/>
        </p:nvSpPr>
        <p:spPr>
          <a:xfrm>
            <a:off x="2017776" y="1667974"/>
            <a:ext cx="8156448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855578" y="1960171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b="1" sz="8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2" type="body"/>
          </p:nvPr>
        </p:nvSpPr>
        <p:spPr>
          <a:xfrm>
            <a:off x="1442535" y="1984171"/>
            <a:ext cx="3103110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3" type="body"/>
          </p:nvPr>
        </p:nvSpPr>
        <p:spPr>
          <a:xfrm>
            <a:off x="4820642" y="1960171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b="1" sz="8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4" type="body"/>
          </p:nvPr>
        </p:nvSpPr>
        <p:spPr>
          <a:xfrm>
            <a:off x="5477939" y="1984171"/>
            <a:ext cx="2243918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5" type="body"/>
          </p:nvPr>
        </p:nvSpPr>
        <p:spPr>
          <a:xfrm>
            <a:off x="7906755" y="1977950"/>
            <a:ext cx="88268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b="1" sz="80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6" type="body"/>
          </p:nvPr>
        </p:nvSpPr>
        <p:spPr>
          <a:xfrm>
            <a:off x="8564052" y="2001950"/>
            <a:ext cx="2959116" cy="1032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7" type="body"/>
          </p:nvPr>
        </p:nvSpPr>
        <p:spPr>
          <a:xfrm>
            <a:off x="1020059" y="3103993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8" type="body"/>
          </p:nvPr>
        </p:nvSpPr>
        <p:spPr>
          <a:xfrm>
            <a:off x="2718684" y="3103993"/>
            <a:ext cx="169862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9" type="body"/>
          </p:nvPr>
        </p:nvSpPr>
        <p:spPr>
          <a:xfrm>
            <a:off x="4794793" y="3103993"/>
            <a:ext cx="2599197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3" type="body"/>
          </p:nvPr>
        </p:nvSpPr>
        <p:spPr>
          <a:xfrm>
            <a:off x="7876955" y="3102450"/>
            <a:ext cx="3726423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idx="14" type="body"/>
          </p:nvPr>
        </p:nvSpPr>
        <p:spPr>
          <a:xfrm>
            <a:off x="1657040" y="5751926"/>
            <a:ext cx="8877920" cy="470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0" sz="1600">
                <a:solidFill>
                  <a:schemeClr val="accent4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15" type="body"/>
          </p:nvPr>
        </p:nvSpPr>
        <p:spPr>
          <a:xfrm>
            <a:off x="4794791" y="5070254"/>
            <a:ext cx="2599199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idx="16" type="body"/>
          </p:nvPr>
        </p:nvSpPr>
        <p:spPr>
          <a:xfrm>
            <a:off x="7890713" y="5070254"/>
            <a:ext cx="3712665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3"/>
          <p:cNvSpPr/>
          <p:nvPr>
            <p:ph idx="17" type="pic"/>
          </p:nvPr>
        </p:nvSpPr>
        <p:spPr>
          <a:xfrm>
            <a:off x="1020058" y="3976866"/>
            <a:ext cx="3273552" cy="161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7" name="Google Shape;217;p33"/>
          <p:cNvSpPr/>
          <p:nvPr>
            <p:ph idx="18" type="pic"/>
          </p:nvPr>
        </p:nvSpPr>
        <p:spPr>
          <a:xfrm>
            <a:off x="4794792" y="4041034"/>
            <a:ext cx="2599199" cy="89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18" name="Google Shape;218;p33"/>
          <p:cNvSpPr/>
          <p:nvPr>
            <p:ph idx="19" type="pic"/>
          </p:nvPr>
        </p:nvSpPr>
        <p:spPr>
          <a:xfrm>
            <a:off x="7876955" y="4041034"/>
            <a:ext cx="25992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/>
          <p:nvPr/>
        </p:nvSpPr>
        <p:spPr>
          <a:xfrm>
            <a:off x="11682374" y="6430061"/>
            <a:ext cx="241402" cy="19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descr="View of a lake and mountain range" id="25" name="Google Shape;25;p16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129540" y="3410712"/>
            <a:ext cx="11932920" cy="3319272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981036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070604" y="4804366"/>
            <a:ext cx="4050792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1850" y="4942478"/>
            <a:ext cx="10515600" cy="45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  <a:defRPr sz="2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with pine trees and mountain range" id="35" name="Google Shape;35;p17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129540" y="128016"/>
            <a:ext cx="685800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841248" y="1169256"/>
            <a:ext cx="5285914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41248" y="2136036"/>
            <a:ext cx="5285914" cy="85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/>
          <p:nvPr/>
        </p:nvSpPr>
        <p:spPr>
          <a:xfrm>
            <a:off x="915026" y="1992586"/>
            <a:ext cx="4428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838199" y="3100269"/>
            <a:ext cx="5288963" cy="258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Slide">
  <p:cSld name="Content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Close up view of lake edge with mountain range background" id="46" name="Google Shape;46;p18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129540" y="128016"/>
            <a:ext cx="11932920" cy="3319272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16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" name="Google Shape;48;p18"/>
          <p:cNvSpPr txBox="1"/>
          <p:nvPr>
            <p:ph type="title"/>
          </p:nvPr>
        </p:nvSpPr>
        <p:spPr>
          <a:xfrm>
            <a:off x="841248" y="1093460"/>
            <a:ext cx="5320386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841248" y="2060240"/>
            <a:ext cx="5320386" cy="88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8"/>
          <p:cNvSpPr/>
          <p:nvPr/>
        </p:nvSpPr>
        <p:spPr>
          <a:xfrm>
            <a:off x="914693" y="1916790"/>
            <a:ext cx="4500000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6817897" y="1125545"/>
            <a:ext cx="4707842" cy="184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Layout">
  <p:cSld name="Table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57" name="Google Shape;57;p19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8683563" y="3359239"/>
            <a:ext cx="2596896" cy="22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8683562" y="1757774"/>
            <a:ext cx="26698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8683563" y="3191969"/>
            <a:ext cx="1545336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Section Layout">
  <p:cSld name="Two Section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67" name="Google Shape;67;p20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1159649" y="2738211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3" type="body"/>
          </p:nvPr>
        </p:nvSpPr>
        <p:spPr>
          <a:xfrm>
            <a:off x="6627121" y="2738211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3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4" type="body"/>
          </p:nvPr>
        </p:nvSpPr>
        <p:spPr>
          <a:xfrm>
            <a:off x="1159649" y="3428501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5" type="body"/>
          </p:nvPr>
        </p:nvSpPr>
        <p:spPr>
          <a:xfrm>
            <a:off x="6627121" y="3428501"/>
            <a:ext cx="4365625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4111752" y="1667974"/>
            <a:ext cx="3968496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 Layout">
  <p:cSld name="Chart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81" name="Google Shape;81;p21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21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841248" y="3359239"/>
            <a:ext cx="4357688" cy="22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b="0" i="0" sz="23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841248" y="2081624"/>
            <a:ext cx="4357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911877" y="3191969"/>
            <a:ext cx="3968496" cy="365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" name="Google Shape;90;p21"/>
          <p:cNvSpPr/>
          <p:nvPr>
            <p:ph idx="2" type="chart"/>
          </p:nvPr>
        </p:nvSpPr>
        <p:spPr>
          <a:xfrm>
            <a:off x="6981371" y="1246188"/>
            <a:ext cx="4284663" cy="436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a Layout">
  <p:cSld name="Media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npaved road lined with trees, mountain side drive" id="92" name="Google Shape;92;p2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type="title"/>
          </p:nvPr>
        </p:nvSpPr>
        <p:spPr>
          <a:xfrm>
            <a:off x="838200" y="268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/>
          <p:nvPr/>
        </p:nvSpPr>
        <p:spPr>
          <a:xfrm>
            <a:off x="5908548" y="6114045"/>
            <a:ext cx="374904" cy="374904"/>
          </a:xfrm>
          <a:prstGeom prst="ellipse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22"/>
          <p:cNvSpPr/>
          <p:nvPr>
            <p:ph idx="2" type="media"/>
          </p:nvPr>
        </p:nvSpPr>
        <p:spPr>
          <a:xfrm>
            <a:off x="1395984" y="1497770"/>
            <a:ext cx="9400032" cy="421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Layout">
  <p:cSld name="Thank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ew of a lake and mountain range" id="101" name="Google Shape;101;p2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-16" r="-15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129540" y="128016"/>
            <a:ext cx="11932920" cy="6601968"/>
          </a:xfrm>
          <a:prstGeom prst="rect">
            <a:avLst/>
          </a:prstGeom>
          <a:gradFill>
            <a:gsLst>
              <a:gs pos="0">
                <a:srgbClr val="004CB9">
                  <a:alpha val="80000"/>
                </a:srgbClr>
              </a:gs>
              <a:gs pos="99000">
                <a:srgbClr val="005500">
                  <a:alpha val="80000"/>
                </a:srgbClr>
              </a:gs>
              <a:gs pos="100000">
                <a:srgbClr val="005500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912235" y="4222968"/>
            <a:ext cx="4367531" cy="47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0" i="0" sz="35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2" type="body"/>
          </p:nvPr>
        </p:nvSpPr>
        <p:spPr>
          <a:xfrm>
            <a:off x="3912235" y="3927698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0" sz="20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3" type="body"/>
          </p:nvPr>
        </p:nvSpPr>
        <p:spPr>
          <a:xfrm>
            <a:off x="1050857" y="2655074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b="0" i="0" sz="35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4" type="body"/>
          </p:nvPr>
        </p:nvSpPr>
        <p:spPr>
          <a:xfrm>
            <a:off x="3135722" y="5230723"/>
            <a:ext cx="5920556" cy="474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0" i="0" sz="35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5" type="body"/>
          </p:nvPr>
        </p:nvSpPr>
        <p:spPr>
          <a:xfrm>
            <a:off x="3912235" y="4929014"/>
            <a:ext cx="4367531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0" sz="20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i="1"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50856" y="993494"/>
            <a:ext cx="10104124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  <a:defRPr b="0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/>
          <p:nvPr/>
        </p:nvSpPr>
        <p:spPr>
          <a:xfrm>
            <a:off x="3156204" y="2421953"/>
            <a:ext cx="5879592" cy="6400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ill Sans"/>
              <a:buNone/>
              <a:defRPr b="0" i="0" sz="5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robotechazure.ml/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"/>
          <p:cNvSpPr txBox="1"/>
          <p:nvPr>
            <p:ph type="title"/>
          </p:nvPr>
        </p:nvSpPr>
        <p:spPr>
          <a:xfrm>
            <a:off x="1050857" y="1911409"/>
            <a:ext cx="10117959" cy="2730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</a:pPr>
            <a:r>
              <a:rPr lang="en-US"/>
              <a:t>AQUA-TECH</a:t>
            </a:r>
            <a:endParaRPr/>
          </a:p>
        </p:txBody>
      </p:sp>
      <p:sp>
        <p:nvSpPr>
          <p:cNvPr id="224" name="Google Shape;224;p1"/>
          <p:cNvSpPr txBox="1"/>
          <p:nvPr>
            <p:ph idx="3" type="body"/>
          </p:nvPr>
        </p:nvSpPr>
        <p:spPr>
          <a:xfrm>
            <a:off x="1050857" y="4720037"/>
            <a:ext cx="10090287" cy="1101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 sz="3200"/>
              <a:t> </a:t>
            </a:r>
            <a:r>
              <a:rPr b="1" lang="en-US" sz="3200"/>
              <a:t>Microsoft Azure - </a:t>
            </a:r>
            <a:r>
              <a:rPr lang="en-US" sz="3200"/>
              <a:t>Machine Learning </a:t>
            </a:r>
            <a:r>
              <a:rPr b="1" lang="en-US" sz="3200"/>
              <a:t>ROV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 sz="3200"/>
              <a:t>2019 MATE international ROV competition</a:t>
            </a:r>
            <a:endParaRPr sz="3200"/>
          </a:p>
        </p:txBody>
      </p:sp>
      <p:pic>
        <p:nvPicPr>
          <p:cNvPr descr="A close up of a logo&#10;&#10;Description automatically generated" id="225" name="Google Shape;2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7123" y="1394367"/>
            <a:ext cx="1325425" cy="13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/>
          <p:nvPr>
            <p:ph type="title"/>
          </p:nvPr>
        </p:nvSpPr>
        <p:spPr>
          <a:xfrm>
            <a:off x="841248" y="1093460"/>
            <a:ext cx="5320386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Purposes</a:t>
            </a:r>
            <a:endParaRPr/>
          </a:p>
        </p:txBody>
      </p:sp>
      <p:sp>
        <p:nvSpPr>
          <p:cNvPr id="310" name="Google Shape;310;p10"/>
          <p:cNvSpPr txBox="1"/>
          <p:nvPr>
            <p:ph idx="1" type="body"/>
          </p:nvPr>
        </p:nvSpPr>
        <p:spPr>
          <a:xfrm>
            <a:off x="841248" y="2060240"/>
            <a:ext cx="5320386" cy="88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Who will benefit from 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 txBox="1"/>
          <p:nvPr>
            <p:ph idx="2" type="body"/>
          </p:nvPr>
        </p:nvSpPr>
        <p:spPr>
          <a:xfrm>
            <a:off x="6817897" y="1125545"/>
            <a:ext cx="4707842" cy="184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•"/>
            </a:pPr>
            <a:r>
              <a:rPr lang="en-US" sz="4800"/>
              <a:t> Educational</a:t>
            </a:r>
            <a:endParaRPr/>
          </a:p>
          <a:p>
            <a:pPr indent="-3048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•"/>
            </a:pPr>
            <a:r>
              <a:rPr lang="en-US" sz="4800"/>
              <a:t> Commercial</a:t>
            </a:r>
            <a:endParaRPr/>
          </a:p>
        </p:txBody>
      </p:sp>
      <p:sp>
        <p:nvSpPr>
          <p:cNvPr id="312" name="Google Shape;312;p10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13" name="Google Shape;313;p10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c5eff0be0_1_0"/>
          <p:cNvSpPr txBox="1"/>
          <p:nvPr>
            <p:ph type="title"/>
          </p:nvPr>
        </p:nvSpPr>
        <p:spPr>
          <a:xfrm>
            <a:off x="841248" y="1093460"/>
            <a:ext cx="53205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Enhancements</a:t>
            </a:r>
            <a:endParaRPr/>
          </a:p>
        </p:txBody>
      </p:sp>
      <p:sp>
        <p:nvSpPr>
          <p:cNvPr id="319" name="Google Shape;319;g5c5eff0be0_1_0"/>
          <p:cNvSpPr txBox="1"/>
          <p:nvPr>
            <p:ph idx="1" type="body"/>
          </p:nvPr>
        </p:nvSpPr>
        <p:spPr>
          <a:xfrm>
            <a:off x="841248" y="2060240"/>
            <a:ext cx="5320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Anything Else besides the classification?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20" name="Google Shape;320;g5c5eff0be0_1_0"/>
          <p:cNvSpPr txBox="1"/>
          <p:nvPr>
            <p:ph idx="2" type="body"/>
          </p:nvPr>
        </p:nvSpPr>
        <p:spPr>
          <a:xfrm>
            <a:off x="6817897" y="1125545"/>
            <a:ext cx="47079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17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•"/>
            </a:pPr>
            <a:r>
              <a:rPr lang="en-US" sz="4800"/>
              <a:t> Dataset</a:t>
            </a:r>
            <a:endParaRPr/>
          </a:p>
          <a:p>
            <a:pPr indent="-27940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</a:pPr>
            <a:r>
              <a:rPr lang="en-US" sz="4400"/>
              <a:t> Documentation</a:t>
            </a:r>
            <a:endParaRPr sz="4400"/>
          </a:p>
          <a:p>
            <a:pPr indent="-27940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 Wiki</a:t>
            </a:r>
            <a:endParaRPr sz="4400"/>
          </a:p>
        </p:txBody>
      </p:sp>
      <p:sp>
        <p:nvSpPr>
          <p:cNvPr id="321" name="Google Shape;321;g5c5eff0be0_1_0"/>
          <p:cNvSpPr txBox="1"/>
          <p:nvPr>
            <p:ph idx="11" type="ftr"/>
          </p:nvPr>
        </p:nvSpPr>
        <p:spPr>
          <a:xfrm>
            <a:off x="838200" y="6118484"/>
            <a:ext cx="339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22" name="Google Shape;322;g5c5eff0be0_1_0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5eff0be0_1_44"/>
          <p:cNvSpPr txBox="1"/>
          <p:nvPr>
            <p:ph type="title"/>
          </p:nvPr>
        </p:nvSpPr>
        <p:spPr>
          <a:xfrm>
            <a:off x="838200" y="2688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328" name="Google Shape;328;g5c5eff0be0_1_44"/>
          <p:cNvSpPr txBox="1"/>
          <p:nvPr>
            <p:ph idx="11" type="ftr"/>
          </p:nvPr>
        </p:nvSpPr>
        <p:spPr>
          <a:xfrm>
            <a:off x="838200" y="6118484"/>
            <a:ext cx="339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29" name="Google Shape;329;g5c5eff0be0_1_44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g5c5eff0be0_1_44"/>
          <p:cNvSpPr txBox="1"/>
          <p:nvPr/>
        </p:nvSpPr>
        <p:spPr>
          <a:xfrm>
            <a:off x="332700" y="3077350"/>
            <a:ext cx="11526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5c5eff0be0_1_44"/>
          <p:cNvSpPr/>
          <p:nvPr/>
        </p:nvSpPr>
        <p:spPr>
          <a:xfrm>
            <a:off x="642400" y="1989300"/>
            <a:ext cx="549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5c5eff0be0_1_44"/>
          <p:cNvSpPr/>
          <p:nvPr/>
        </p:nvSpPr>
        <p:spPr>
          <a:xfrm>
            <a:off x="636575" y="2870900"/>
            <a:ext cx="549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5c5eff0be0_1_44"/>
          <p:cNvSpPr/>
          <p:nvPr/>
        </p:nvSpPr>
        <p:spPr>
          <a:xfrm>
            <a:off x="642400" y="3673975"/>
            <a:ext cx="549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c5eff0be0_1_44"/>
          <p:cNvSpPr/>
          <p:nvPr/>
        </p:nvSpPr>
        <p:spPr>
          <a:xfrm>
            <a:off x="636575" y="4494688"/>
            <a:ext cx="5493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5c5eff0be0_1_44"/>
          <p:cNvSpPr txBox="1"/>
          <p:nvPr/>
        </p:nvSpPr>
        <p:spPr>
          <a:xfrm>
            <a:off x="1354250" y="2706200"/>
            <a:ext cx="10642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Searching Script..</a:t>
            </a:r>
            <a:endParaRPr sz="3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6" name="Google Shape;336;g5c5eff0be0_1_44"/>
          <p:cNvSpPr txBox="1"/>
          <p:nvPr/>
        </p:nvSpPr>
        <p:spPr>
          <a:xfrm>
            <a:off x="1354250" y="1803138"/>
            <a:ext cx="10642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dataset available!</a:t>
            </a:r>
            <a:endParaRPr sz="3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7" name="Google Shape;337;g5c5eff0be0_1_44"/>
          <p:cNvSpPr txBox="1"/>
          <p:nvPr/>
        </p:nvSpPr>
        <p:spPr>
          <a:xfrm>
            <a:off x="1354250" y="3509275"/>
            <a:ext cx="10642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16 * 100</a:t>
            </a:r>
            <a:endParaRPr sz="3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8" name="Google Shape;338;g5c5eff0be0_1_44"/>
          <p:cNvSpPr txBox="1"/>
          <p:nvPr/>
        </p:nvSpPr>
        <p:spPr>
          <a:xfrm>
            <a:off x="1524000" y="4312350"/>
            <a:ext cx="106428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source!</a:t>
            </a:r>
            <a:endParaRPr sz="36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c5eff0be0_1_25"/>
          <p:cNvSpPr txBox="1"/>
          <p:nvPr>
            <p:ph type="title"/>
          </p:nvPr>
        </p:nvSpPr>
        <p:spPr>
          <a:xfrm>
            <a:off x="841248" y="1093460"/>
            <a:ext cx="53205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Enhancements</a:t>
            </a:r>
            <a:endParaRPr/>
          </a:p>
        </p:txBody>
      </p:sp>
      <p:sp>
        <p:nvSpPr>
          <p:cNvPr id="344" name="Google Shape;344;g5c5eff0be0_1_25"/>
          <p:cNvSpPr txBox="1"/>
          <p:nvPr>
            <p:ph idx="1" type="body"/>
          </p:nvPr>
        </p:nvSpPr>
        <p:spPr>
          <a:xfrm>
            <a:off x="841248" y="2060240"/>
            <a:ext cx="5320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Anything Else besides the classification?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45" name="Google Shape;345;g5c5eff0be0_1_25"/>
          <p:cNvSpPr txBox="1"/>
          <p:nvPr>
            <p:ph idx="2" type="body"/>
          </p:nvPr>
        </p:nvSpPr>
        <p:spPr>
          <a:xfrm>
            <a:off x="6817897" y="1125545"/>
            <a:ext cx="47079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17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•"/>
            </a:pPr>
            <a:r>
              <a:rPr lang="en-US" sz="4800"/>
              <a:t> Dataset</a:t>
            </a:r>
            <a:endParaRPr/>
          </a:p>
          <a:p>
            <a:pPr indent="-27940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</a:pPr>
            <a:r>
              <a:rPr lang="en-US" sz="4400"/>
              <a:t> Documentation</a:t>
            </a:r>
            <a:endParaRPr sz="4400"/>
          </a:p>
          <a:p>
            <a:pPr indent="-27940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 Wiki</a:t>
            </a:r>
            <a:endParaRPr sz="4400"/>
          </a:p>
        </p:txBody>
      </p:sp>
      <p:sp>
        <p:nvSpPr>
          <p:cNvPr id="346" name="Google Shape;346;g5c5eff0be0_1_25"/>
          <p:cNvSpPr txBox="1"/>
          <p:nvPr>
            <p:ph idx="11" type="ftr"/>
          </p:nvPr>
        </p:nvSpPr>
        <p:spPr>
          <a:xfrm>
            <a:off x="838200" y="6118484"/>
            <a:ext cx="339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47" name="Google Shape;347;g5c5eff0be0_1_25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g5c5eff0be0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5" y="121525"/>
            <a:ext cx="11875926" cy="6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c5eff0be0_1_34"/>
          <p:cNvSpPr txBox="1"/>
          <p:nvPr>
            <p:ph type="title"/>
          </p:nvPr>
        </p:nvSpPr>
        <p:spPr>
          <a:xfrm>
            <a:off x="841248" y="1093460"/>
            <a:ext cx="53205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Enhancements</a:t>
            </a:r>
            <a:endParaRPr/>
          </a:p>
        </p:txBody>
      </p:sp>
      <p:sp>
        <p:nvSpPr>
          <p:cNvPr id="354" name="Google Shape;354;g5c5eff0be0_1_34"/>
          <p:cNvSpPr txBox="1"/>
          <p:nvPr>
            <p:ph idx="1" type="body"/>
          </p:nvPr>
        </p:nvSpPr>
        <p:spPr>
          <a:xfrm>
            <a:off x="841248" y="2060240"/>
            <a:ext cx="53205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Anything Else besides the classification?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</p:txBody>
      </p:sp>
      <p:sp>
        <p:nvSpPr>
          <p:cNvPr id="355" name="Google Shape;355;g5c5eff0be0_1_34"/>
          <p:cNvSpPr txBox="1"/>
          <p:nvPr>
            <p:ph idx="2" type="body"/>
          </p:nvPr>
        </p:nvSpPr>
        <p:spPr>
          <a:xfrm>
            <a:off x="6817897" y="1125545"/>
            <a:ext cx="4707900" cy="1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17999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Char char="•"/>
            </a:pPr>
            <a:r>
              <a:rPr lang="en-US" sz="4800"/>
              <a:t> Dataset</a:t>
            </a:r>
            <a:endParaRPr/>
          </a:p>
          <a:p>
            <a:pPr indent="-27940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Char char="•"/>
            </a:pPr>
            <a:r>
              <a:rPr lang="en-US" sz="4400"/>
              <a:t> Documentation</a:t>
            </a:r>
            <a:endParaRPr sz="4400"/>
          </a:p>
          <a:p>
            <a:pPr indent="-279400" lvl="0" marL="179999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 Wiki</a:t>
            </a:r>
            <a:endParaRPr sz="4400"/>
          </a:p>
        </p:txBody>
      </p:sp>
      <p:sp>
        <p:nvSpPr>
          <p:cNvPr id="356" name="Google Shape;356;g5c5eff0be0_1_34"/>
          <p:cNvSpPr txBox="1"/>
          <p:nvPr>
            <p:ph idx="11" type="ftr"/>
          </p:nvPr>
        </p:nvSpPr>
        <p:spPr>
          <a:xfrm>
            <a:off x="838200" y="6118484"/>
            <a:ext cx="339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57" name="Google Shape;357;g5c5eff0be0_1_34"/>
          <p:cNvSpPr txBox="1"/>
          <p:nvPr>
            <p:ph idx="12" type="sldNum"/>
          </p:nvPr>
        </p:nvSpPr>
        <p:spPr>
          <a:xfrm>
            <a:off x="5821279" y="6118484"/>
            <a:ext cx="54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g5c5eff0be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5" y="121525"/>
            <a:ext cx="11875926" cy="66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5c5eff0be0_1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75" y="121524"/>
            <a:ext cx="11923025" cy="6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"/>
          <p:cNvSpPr txBox="1"/>
          <p:nvPr>
            <p:ph type="title"/>
          </p:nvPr>
        </p:nvSpPr>
        <p:spPr>
          <a:xfrm>
            <a:off x="841248" y="1093460"/>
            <a:ext cx="5320386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What’s next?</a:t>
            </a:r>
            <a:endParaRPr/>
          </a:p>
        </p:txBody>
      </p:sp>
      <p:sp>
        <p:nvSpPr>
          <p:cNvPr id="365" name="Google Shape;365;p11"/>
          <p:cNvSpPr txBox="1"/>
          <p:nvPr>
            <p:ph idx="1" type="body"/>
          </p:nvPr>
        </p:nvSpPr>
        <p:spPr>
          <a:xfrm>
            <a:off x="841248" y="2060240"/>
            <a:ext cx="5320386" cy="88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Is this the final step? No.</a:t>
            </a:r>
            <a:endParaRPr/>
          </a:p>
        </p:txBody>
      </p:sp>
      <p:sp>
        <p:nvSpPr>
          <p:cNvPr id="366" name="Google Shape;366;p11"/>
          <p:cNvSpPr txBox="1"/>
          <p:nvPr>
            <p:ph idx="2" type="body"/>
          </p:nvPr>
        </p:nvSpPr>
        <p:spPr>
          <a:xfrm>
            <a:off x="6370721" y="1328785"/>
            <a:ext cx="5195912" cy="1462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220" lvl="0" marL="1800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720"/>
              <a:buFont typeface="Arial"/>
              <a:buChar char="•"/>
            </a:pPr>
            <a:r>
              <a:rPr lang="en-US" sz="3720"/>
              <a:t> More species.</a:t>
            </a:r>
            <a:endParaRPr/>
          </a:p>
          <a:p>
            <a:pPr indent="-236220" lvl="0" marL="1800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720"/>
              <a:buFont typeface="Arial"/>
              <a:buChar char="•"/>
            </a:pPr>
            <a:r>
              <a:rPr lang="en-US" sz="3720"/>
              <a:t> </a:t>
            </a:r>
            <a:r>
              <a:rPr lang="en-US" sz="3400"/>
              <a:t>Automating Learning.</a:t>
            </a:r>
            <a:endParaRPr sz="3400"/>
          </a:p>
          <a:p>
            <a:pPr indent="-236220" lvl="0" marL="1800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3720"/>
              <a:buFont typeface="Arial"/>
              <a:buChar char="•"/>
            </a:pPr>
            <a:r>
              <a:rPr lang="en-US" sz="3720"/>
              <a:t> Counting objects.</a:t>
            </a:r>
            <a:endParaRPr/>
          </a:p>
        </p:txBody>
      </p:sp>
      <p:sp>
        <p:nvSpPr>
          <p:cNvPr id="367" name="Google Shape;367;p11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68" name="Google Shape;368;p11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2"/>
          <p:cNvSpPr txBox="1"/>
          <p:nvPr>
            <p:ph type="title"/>
          </p:nvPr>
        </p:nvSpPr>
        <p:spPr>
          <a:xfrm>
            <a:off x="838200" y="268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374" name="Google Shape;374;p12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75" name="Google Shape;375;p12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12"/>
          <p:cNvSpPr txBox="1"/>
          <p:nvPr/>
        </p:nvSpPr>
        <p:spPr>
          <a:xfrm>
            <a:off x="332700" y="4709375"/>
            <a:ext cx="11526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25"/>
              <a:buFont typeface="Gill Sans"/>
              <a:buNone/>
            </a:pPr>
            <a:r>
              <a:rPr b="0" i="0" lang="en-US" sz="4625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You can browse to: </a:t>
            </a:r>
            <a:r>
              <a:rPr b="0" i="0" lang="en-US" sz="4625" u="sng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http://robotechazure.ml/</a:t>
            </a:r>
            <a:endParaRPr b="0" i="0" sz="4625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25"/>
              <a:buFont typeface="Gill Sans"/>
              <a:buNone/>
            </a:pPr>
            <a:r>
              <a:rPr b="0" i="0" lang="en-US" sz="4625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try it yourself!</a:t>
            </a:r>
            <a:endParaRPr/>
          </a:p>
        </p:txBody>
      </p:sp>
      <p:pic>
        <p:nvPicPr>
          <p:cNvPr id="377" name="Google Shape;3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0525" y="1413549"/>
            <a:ext cx="4090950" cy="30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3"/>
          <p:cNvPicPr preferRelativeResize="0"/>
          <p:nvPr/>
        </p:nvPicPr>
        <p:blipFill rotWithShape="1">
          <a:blip r:embed="rId3">
            <a:alphaModFix amt="26000"/>
          </a:blip>
          <a:srcRect b="0" l="0" r="0" t="0"/>
          <a:stretch/>
        </p:blipFill>
        <p:spPr>
          <a:xfrm>
            <a:off x="100078" y="198782"/>
            <a:ext cx="11944137" cy="651502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 txBox="1"/>
          <p:nvPr>
            <p:ph type="title"/>
          </p:nvPr>
        </p:nvSpPr>
        <p:spPr>
          <a:xfrm>
            <a:off x="1050856" y="1179024"/>
            <a:ext cx="10104124" cy="1517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84" name="Google Shape;384;p13"/>
          <p:cNvSpPr txBox="1"/>
          <p:nvPr>
            <p:ph idx="3" type="body"/>
          </p:nvPr>
        </p:nvSpPr>
        <p:spPr>
          <a:xfrm>
            <a:off x="1170126" y="5806186"/>
            <a:ext cx="10090287" cy="60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</a:pPr>
            <a:r>
              <a:rPr lang="en-US"/>
              <a:t>Hassan El-seoudy</a:t>
            </a:r>
            <a:endParaRPr/>
          </a:p>
        </p:txBody>
      </p:sp>
      <p:pic>
        <p:nvPicPr>
          <p:cNvPr descr="A close up of a logo&#10;&#10;Description automatically generated" id="385" name="Google Shape;3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2700" y="2748714"/>
            <a:ext cx="3005138" cy="3005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 txBox="1"/>
          <p:nvPr>
            <p:ph type="title"/>
          </p:nvPr>
        </p:nvSpPr>
        <p:spPr>
          <a:xfrm>
            <a:off x="838200" y="3981036"/>
            <a:ext cx="1051560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AQUA-TECH</a:t>
            </a:r>
            <a:endParaRPr/>
          </a:p>
        </p:txBody>
      </p:sp>
      <p:sp>
        <p:nvSpPr>
          <p:cNvPr id="231" name="Google Shape;231;p2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33" name="Google Shape;233;p2"/>
          <p:cNvSpPr txBox="1"/>
          <p:nvPr>
            <p:ph idx="1" type="body"/>
          </p:nvPr>
        </p:nvSpPr>
        <p:spPr>
          <a:xfrm>
            <a:off x="831850" y="4942478"/>
            <a:ext cx="10515600" cy="45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Arial"/>
              <a:buNone/>
            </a:pPr>
            <a:r>
              <a:rPr lang="en-US"/>
              <a:t>Aqua: Latin word means ‘Word’ – Tech: refers to ‘Technology’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841248" y="1169256"/>
            <a:ext cx="5285914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239" name="Google Shape;239;p3"/>
          <p:cNvSpPr txBox="1"/>
          <p:nvPr>
            <p:ph idx="1" type="body"/>
          </p:nvPr>
        </p:nvSpPr>
        <p:spPr>
          <a:xfrm>
            <a:off x="841248" y="2136036"/>
            <a:ext cx="5285914" cy="85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What’s it all about?</a:t>
            </a:r>
            <a:endParaRPr/>
          </a:p>
        </p:txBody>
      </p:sp>
      <p:sp>
        <p:nvSpPr>
          <p:cNvPr id="240" name="Google Shape;240;p3"/>
          <p:cNvSpPr txBox="1"/>
          <p:nvPr>
            <p:ph idx="2" type="body"/>
          </p:nvPr>
        </p:nvSpPr>
        <p:spPr>
          <a:xfrm>
            <a:off x="838200" y="2782217"/>
            <a:ext cx="5814392" cy="3194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032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</a:pPr>
            <a:r>
              <a:rPr lang="en-US" sz="3200"/>
              <a:t>Aqua-Tech aims to utilize Microsoft Azure AI platform to classify aquatic species in real time using the mounted cameras on the ROV or any type of image sources.</a:t>
            </a:r>
            <a:endParaRPr/>
          </a:p>
        </p:txBody>
      </p:sp>
      <p:sp>
        <p:nvSpPr>
          <p:cNvPr id="241" name="Google Shape;241;p3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42" name="Google Shape;242;p3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/>
          <p:nvPr>
            <p:ph type="title"/>
          </p:nvPr>
        </p:nvSpPr>
        <p:spPr>
          <a:xfrm>
            <a:off x="841248" y="1093460"/>
            <a:ext cx="5320386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248" name="Google Shape;248;p4"/>
          <p:cNvSpPr txBox="1"/>
          <p:nvPr>
            <p:ph idx="1" type="body"/>
          </p:nvPr>
        </p:nvSpPr>
        <p:spPr>
          <a:xfrm>
            <a:off x="841248" y="2060240"/>
            <a:ext cx="5320386" cy="88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How is it connected?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t/>
            </a:r>
            <a:endParaRPr/>
          </a:p>
        </p:txBody>
      </p:sp>
      <p:sp>
        <p:nvSpPr>
          <p:cNvPr id="249" name="Google Shape;249;p4"/>
          <p:cNvSpPr txBox="1"/>
          <p:nvPr>
            <p:ph idx="2" type="body"/>
          </p:nvPr>
        </p:nvSpPr>
        <p:spPr>
          <a:xfrm>
            <a:off x="6817897" y="1125545"/>
            <a:ext cx="4707842" cy="184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0000" lvl="0" marL="18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lang="en-US" sz="2400"/>
              <a:t>1. Python Application (Dealing with Azure AI Platform).</a:t>
            </a:r>
            <a:endParaRPr/>
          </a:p>
          <a:p>
            <a:pPr indent="-180000" lvl="0" marL="180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lang="en-US" sz="2400"/>
              <a:t>2. Web Application (Dealing with users).</a:t>
            </a:r>
            <a:endParaRPr/>
          </a:p>
        </p:txBody>
      </p:sp>
      <p:sp>
        <p:nvSpPr>
          <p:cNvPr id="250" name="Google Shape;250;p4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1" name="Google Shape;251;p4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>
            <p:ph type="title"/>
          </p:nvPr>
        </p:nvSpPr>
        <p:spPr>
          <a:xfrm>
            <a:off x="8683562" y="1997803"/>
            <a:ext cx="2850711" cy="1577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257" name="Google Shape;257;p5"/>
          <p:cNvSpPr txBox="1"/>
          <p:nvPr>
            <p:ph idx="1" type="body"/>
          </p:nvPr>
        </p:nvSpPr>
        <p:spPr>
          <a:xfrm>
            <a:off x="8683562" y="3359239"/>
            <a:ext cx="2850711" cy="22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How many hours it took from us? 173</a:t>
            </a:r>
            <a:endParaRPr/>
          </a:p>
        </p:txBody>
      </p:sp>
      <p:sp>
        <p:nvSpPr>
          <p:cNvPr id="258" name="Google Shape;258;p5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9" name="Google Shape;259;p5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312" y="374391"/>
            <a:ext cx="6837430" cy="552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CONNECTION</a:t>
            </a:r>
            <a:endParaRPr/>
          </a:p>
        </p:txBody>
      </p:sp>
      <p:sp>
        <p:nvSpPr>
          <p:cNvPr id="266" name="Google Shape;266;p6"/>
          <p:cNvSpPr txBox="1"/>
          <p:nvPr>
            <p:ph idx="2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How can I classify an image using AQUA-TECH?</a:t>
            </a:r>
            <a:endParaRPr/>
          </a:p>
        </p:txBody>
      </p:sp>
      <p:sp>
        <p:nvSpPr>
          <p:cNvPr id="267" name="Google Shape;267;p6"/>
          <p:cNvSpPr txBox="1"/>
          <p:nvPr>
            <p:ph idx="1" type="body"/>
          </p:nvPr>
        </p:nvSpPr>
        <p:spPr>
          <a:xfrm>
            <a:off x="838200" y="4580118"/>
            <a:ext cx="4726680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/>
              <a:t>Python Application</a:t>
            </a:r>
            <a:endParaRPr/>
          </a:p>
        </p:txBody>
      </p:sp>
      <p:sp>
        <p:nvSpPr>
          <p:cNvPr id="268" name="Google Shape;268;p6"/>
          <p:cNvSpPr txBox="1"/>
          <p:nvPr>
            <p:ph idx="3" type="body"/>
          </p:nvPr>
        </p:nvSpPr>
        <p:spPr>
          <a:xfrm>
            <a:off x="7276478" y="4667495"/>
            <a:ext cx="4183650" cy="454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 sz="4400"/>
              <a:t>Web Application</a:t>
            </a:r>
            <a:endParaRPr/>
          </a:p>
        </p:txBody>
      </p:sp>
      <p:sp>
        <p:nvSpPr>
          <p:cNvPr id="269" name="Google Shape;269;p6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70" name="Google Shape;270;p6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6"/>
          <p:cNvSpPr txBox="1"/>
          <p:nvPr/>
        </p:nvSpPr>
        <p:spPr>
          <a:xfrm>
            <a:off x="3853069" y="2723112"/>
            <a:ext cx="4726680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Azure AI Platform</a:t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 rot="-1512530">
            <a:off x="2479631" y="3861152"/>
            <a:ext cx="2507570" cy="19420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6"/>
          <p:cNvSpPr/>
          <p:nvPr/>
        </p:nvSpPr>
        <p:spPr>
          <a:xfrm rot="2105081">
            <a:off x="6701429" y="3908103"/>
            <a:ext cx="1713951" cy="2911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4" name="Google Shape;274;p6"/>
          <p:cNvSpPr/>
          <p:nvPr/>
        </p:nvSpPr>
        <p:spPr>
          <a:xfrm flipH="1" rot="1972830">
            <a:off x="7791715" y="3816549"/>
            <a:ext cx="1841019" cy="2443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5" name="Google Shape;275;p6"/>
          <p:cNvSpPr txBox="1"/>
          <p:nvPr/>
        </p:nvSpPr>
        <p:spPr>
          <a:xfrm rot="2045475">
            <a:off x="1913133" y="3957160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</a:t>
            </a:r>
            <a:endParaRPr/>
          </a:p>
        </p:txBody>
      </p:sp>
      <p:sp>
        <p:nvSpPr>
          <p:cNvPr id="276" name="Google Shape;276;p6"/>
          <p:cNvSpPr txBox="1"/>
          <p:nvPr/>
        </p:nvSpPr>
        <p:spPr>
          <a:xfrm rot="2045475">
            <a:off x="3662099" y="364573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AJAX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 rot="-1547980">
            <a:off x="-1842460" y="356489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How to use?</a:t>
            </a:r>
            <a:endParaRPr/>
          </a:p>
        </p:txBody>
      </p:sp>
      <p:sp>
        <p:nvSpPr>
          <p:cNvPr id="283" name="Google Shape;283;p7"/>
          <p:cNvSpPr txBox="1"/>
          <p:nvPr>
            <p:ph idx="2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How can I classify an image using AQUA-TECH?</a:t>
            </a:r>
            <a:endParaRPr/>
          </a:p>
        </p:txBody>
      </p:sp>
      <p:sp>
        <p:nvSpPr>
          <p:cNvPr id="284" name="Google Shape;284;p7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85" name="Google Shape;285;p7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7"/>
          <p:cNvSpPr txBox="1"/>
          <p:nvPr/>
        </p:nvSpPr>
        <p:spPr>
          <a:xfrm>
            <a:off x="992945" y="32162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Image file / Image URL / Live Video!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838200" y="5576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92" name="Google Shape;292;p8"/>
          <p:cNvSpPr txBox="1"/>
          <p:nvPr>
            <p:ph idx="2" type="body"/>
          </p:nvPr>
        </p:nvSpPr>
        <p:spPr>
          <a:xfrm>
            <a:off x="838201" y="1835244"/>
            <a:ext cx="10515599" cy="62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How can I classify an image using AQUA-TECH?</a:t>
            </a:r>
            <a:endParaRPr/>
          </a:p>
        </p:txBody>
      </p:sp>
      <p:sp>
        <p:nvSpPr>
          <p:cNvPr id="293" name="Google Shape;293;p8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94" name="Google Shape;294;p8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811" y="2464349"/>
            <a:ext cx="9839325" cy="317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 txBox="1"/>
          <p:nvPr>
            <p:ph type="title"/>
          </p:nvPr>
        </p:nvSpPr>
        <p:spPr>
          <a:xfrm>
            <a:off x="841248" y="2081624"/>
            <a:ext cx="4357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Model Precision</a:t>
            </a:r>
            <a:endParaRPr/>
          </a:p>
        </p:txBody>
      </p:sp>
      <p:sp>
        <p:nvSpPr>
          <p:cNvPr id="301" name="Google Shape;301;p9"/>
          <p:cNvSpPr txBox="1"/>
          <p:nvPr>
            <p:ph idx="1" type="body"/>
          </p:nvPr>
        </p:nvSpPr>
        <p:spPr>
          <a:xfrm>
            <a:off x="841248" y="3359239"/>
            <a:ext cx="4357688" cy="2252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</a:pPr>
            <a:r>
              <a:rPr lang="en-US"/>
              <a:t>Percentage of the correct results?</a:t>
            </a:r>
            <a:endParaRPr/>
          </a:p>
        </p:txBody>
      </p:sp>
      <p:graphicFrame>
        <p:nvGraphicFramePr>
          <p:cNvPr descr="Chart" id="302" name="Google Shape;302;p9"/>
          <p:cNvGraphicFramePr/>
          <p:nvPr/>
        </p:nvGraphicFramePr>
        <p:xfrm>
          <a:off x="4937760" y="1824989"/>
          <a:ext cx="7019778" cy="4111577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03" name="Google Shape;303;p9"/>
          <p:cNvSpPr txBox="1"/>
          <p:nvPr>
            <p:ph idx="11" type="ftr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04" name="Google Shape;304;p9"/>
          <p:cNvSpPr txBox="1"/>
          <p:nvPr>
            <p:ph idx="12" type="sldNum"/>
          </p:nvPr>
        </p:nvSpPr>
        <p:spPr>
          <a:xfrm>
            <a:off x="5821279" y="6118484"/>
            <a:ext cx="5494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4">
      <a:dk1>
        <a:srgbClr val="000000"/>
      </a:dk1>
      <a:lt1>
        <a:srgbClr val="FFFFFF"/>
      </a:lt1>
      <a:dk2>
        <a:srgbClr val="64AC00"/>
      </a:dk2>
      <a:lt2>
        <a:srgbClr val="CBFF00"/>
      </a:lt2>
      <a:accent1>
        <a:srgbClr val="002E62"/>
      </a:accent1>
      <a:accent2>
        <a:srgbClr val="004CB9"/>
      </a:accent2>
      <a:accent3>
        <a:srgbClr val="005500"/>
      </a:accent3>
      <a:accent4>
        <a:srgbClr val="16B3DC"/>
      </a:accent4>
      <a:accent5>
        <a:srgbClr val="F9DC5C"/>
      </a:accent5>
      <a:accent6>
        <a:srgbClr val="EF626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2019-06-18T20:04:53Z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