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b88f1f2b_0_1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60b88f1f2b_0_1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b88f1f2b_0_6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60b88f1f2b_0_6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b88f1f2b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60b88f1f2b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b88f1f2b_0_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60b88f1f2b_0_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b88f1f2b_0_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60b88f1f2b_0_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b88f1f2b_0_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60b88f1f2b_0_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b88f1f2b_0_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60b88f1f2b_0_4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b88f1f2b_0_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60b88f1f2b_0_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b88f1f2b_0_6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b88f1f2b_0_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b88f1f2b_0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60b88f1f2b_0_6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ARKOZ/hacker-scrip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650050" y="3444675"/>
            <a:ext cx="3939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</a:rPr>
              <a:t>Structs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0" y="916500"/>
            <a:ext cx="9144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 Database Management System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Suppose that the class has 20 students. Create a Student DBMS to be able to do the following functions: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1.Add a student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2.Modify student’s data.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Print all students details.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 Search student by ID.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5. Print the names of the TOP (N) students having the highest GPA.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students’ data (firstName, lastName, ID, GPA,Number, Email)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440150" y="2010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>
                <a:solidFill>
                  <a:schemeClr val="dk1"/>
                </a:solidFill>
              </a:rPr>
              <a:t>Structs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769175" y="89300"/>
            <a:ext cx="52251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nsolas"/>
              <a:buChar char="●"/>
            </a:pPr>
            <a:r>
              <a:rPr b="0" i="0" lang="en" sz="2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Collections of related variables under one name.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nsolas"/>
              <a:buChar char="●"/>
            </a:pPr>
            <a:r>
              <a:rPr b="0" i="0" lang="en" sz="2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Variables of may be of different data types.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nsolas"/>
              <a:buChar char="●"/>
            </a:pP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Keyword </a:t>
            </a:r>
            <a:r>
              <a:rPr lang="en" sz="2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introduces the structure definition. 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nsolas"/>
              <a:buChar char="●"/>
            </a:pP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have Tag and members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What’s Struct?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913950" y="1204200"/>
            <a:ext cx="49737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Arial"/>
              <a:buNone/>
            </a:pPr>
            <a:r>
              <a:rPr lang="en" sz="4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n" sz="4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4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 float score; </a:t>
            </a:r>
            <a:endParaRPr sz="4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Arial"/>
              <a:buNone/>
            </a:pPr>
            <a:r>
              <a:rPr lang="en" sz="4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id; </a:t>
            </a:r>
            <a:endParaRPr sz="4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Arial"/>
              <a:buNone/>
            </a:pPr>
            <a:r>
              <a:rPr lang="en" sz="4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4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>
                <a:solidFill>
                  <a:schemeClr val="dk1"/>
                </a:solidFill>
              </a:rPr>
              <a:t>Declarations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769175" y="62075"/>
            <a:ext cx="51708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onsolas"/>
              <a:buChar char="●"/>
            </a:pP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firstName[20];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lastName[20];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hourlySalary;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onsolas"/>
              <a:buChar char="●"/>
            </a:pP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e1, e2;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onsolas"/>
              <a:buChar char="●"/>
            </a:pP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e[100];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onsolas"/>
              <a:buChar char="●"/>
            </a:pP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firstName[20];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lastName[20];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hourlySalary;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e1, e2, *ePtr; 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Initialization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815400" y="883050"/>
            <a:ext cx="51708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complex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int imag;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float real;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complex c = {10,1.1}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c.imag = 10;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c.real = 1.1;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complex c_ = c;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Initialization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815400" y="1933350"/>
            <a:ext cx="51708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complex *cPtr = &amp;c;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cPtr-&gt;imag = 1;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(*cPtr).imag = 2;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Program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815400" y="1933350"/>
            <a:ext cx="51708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6.1/2/3</a:t>
            </a:r>
            <a:endParaRPr sz="4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0" y="2169450"/>
            <a:ext cx="9144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https://github.com/NARKOZ/hacker-scripts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