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b9d51930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60b9d51930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b9d51930_0_7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b9d51930_0_7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9d51930_0_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60b9d51930_0_7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b9d51930_0_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60b9d51930_0_8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b9d51930_0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60b9d51930_0_9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b9d51930_0_1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60b9d51930_0_10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b9d51930_0_1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60b9d51930_0_1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b9d51930_0_1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60b9d51930_0_12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b9d51930_0_12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60b9d51930_0_12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0b9d51930_0_1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60b9d51930_0_13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0b9d51930_0_1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60b9d51930_0_14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b9d5193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b9d5193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b9d51930_0_1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60b9d51930_0_1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0b9d51930_0_16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60b9d51930_0_16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0b9d51930_0_17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60b9d51930_0_17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b9d51930_0_18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60b9d51930_0_18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0b9d51930_0_1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60b9d51930_0_1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0b9d51930_0_20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60b9d51930_0_20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b9d51930_0_2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60b9d51930_0_2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b9d51930_0_2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60b9d51930_0_2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0b9d51930_0_2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60b9d51930_0_2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b9d51930_0_2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60b9d51930_0_2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b9d51930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60b9d51930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0b9d51930_0_2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0b9d51930_0_2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b9d51930_0_25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0b9d51930_0_2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b9d51930_0_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60b9d51930_0_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b9d51930_0_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60b9d51930_0_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b9d51930_0_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60b9d51930_0_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b9d51930_0_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60b9d51930_0_4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b9d51930_0_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60b9d51930_0_5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b9d51930_0_6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60b9d51930_0_6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ARKOZ/hacker-script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650050" y="3444675"/>
            <a:ext cx="3939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</a:rPr>
              <a:t>FILE I/O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0" y="2169450"/>
            <a:ext cx="9144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https://github.com/NARKOZ/hacker-scripts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8150"/>
            <a:ext cx="9144000" cy="358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opening a file.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7.1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fclose()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fopen is a C library function used to open an existing file or create a new file.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828900" y="2240550"/>
            <a:ext cx="5143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30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fclose</a:t>
            </a:r>
            <a:r>
              <a:rPr lang="en" sz="3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 FILE *fp);</a:t>
            </a:r>
            <a:endParaRPr sz="3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fclose  is a C library function used to close a file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828900" y="2128800"/>
            <a:ext cx="5143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pointer to a file (which we want to close);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Outputs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fclose  is a C library function used to close a file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3821550" y="2029200"/>
            <a:ext cx="51585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 success</a:t>
            </a:r>
            <a:r>
              <a:rPr b="1" lang="en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returns 0 </a:t>
            </a:r>
            <a:br>
              <a:rPr b="1" lang="en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On failure</a:t>
            </a:r>
            <a:r>
              <a:rPr b="1" lang="en"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returns EOF</a:t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closing a file.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7.2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getc()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getc() function is C library function, and it's used to read a character from a file that has been opened in read mode by fopen() function.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786600" y="2240550"/>
            <a:ext cx="5158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getc</a:t>
            </a: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 FILE * stream );</a:t>
            </a:r>
            <a:endParaRPr sz="7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getc() function is C library function, and it's used to read a character from a file that has been opened in read mode by fopen() function.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3828900" y="2128800"/>
            <a:ext cx="5143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pointer to a file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Outputs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getc() function is C library function, and it's used to read a character from a file that has been opened in read mode by fopen() function.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821550" y="2029200"/>
            <a:ext cx="51585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returns next requested object from the stream on success.</a:t>
            </a:r>
            <a:endParaRPr sz="7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7.3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25" y="20830"/>
            <a:ext cx="7022351" cy="510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putc()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putc() function is C library function, and it's used to write a character to the file. 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3786600" y="2240550"/>
            <a:ext cx="5158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putc</a:t>
            </a:r>
            <a:r>
              <a:rPr lang="en" sz="2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 int c, FILE * stream );</a:t>
            </a:r>
            <a:endParaRPr sz="7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putc() function is C library function, and it's used to write a character to the file. 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3828900" y="2128800"/>
            <a:ext cx="5143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pointer to a file</a:t>
            </a:r>
            <a:b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written character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7.4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fprintf()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fprintf function pass arguments according to the specified format to the file indicated by the stream. 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786600" y="2240550"/>
            <a:ext cx="5158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fpritnf</a:t>
            </a: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 FILE * stream, const char * format );</a:t>
            </a:r>
            <a:endParaRPr sz="7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C fprintf function pass arguments according to the specified format to the file indicated by the stream. 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3828900" y="2128800"/>
            <a:ext cx="5143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pointer to a file</a:t>
            </a:r>
            <a:b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formation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7.5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fscanf()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fscanf function reads formatted input from a file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 txBox="1"/>
          <p:nvPr/>
        </p:nvSpPr>
        <p:spPr>
          <a:xfrm>
            <a:off x="3786600" y="2240550"/>
            <a:ext cx="5158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600">
                <a:solidFill>
                  <a:srgbClr val="E6DB74"/>
                </a:solidFill>
                <a:latin typeface="Consolas"/>
                <a:ea typeface="Consolas"/>
                <a:cs typeface="Consolas"/>
                <a:sym typeface="Consolas"/>
              </a:rPr>
              <a:t>fscanf</a:t>
            </a:r>
            <a:r>
              <a:rPr lang="en" sz="2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 FILE * stream, const char * format );</a:t>
            </a:r>
            <a:endParaRPr sz="2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0" marR="1270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C fscanf function reads formatted input from a file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828900" y="2128800"/>
            <a:ext cx="5143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pointer to a file</a:t>
            </a:r>
            <a:b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formation</a:t>
            </a:r>
            <a:endParaRPr sz="5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Outputs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C fscanf function reads formatted input from a file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3821550" y="2029200"/>
            <a:ext cx="51585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Its return the number of variables that are assigned values, or EOF if no assignments could be made.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Example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3828900" y="1895775"/>
            <a:ext cx="5143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Example 7.6</a:t>
            </a:r>
            <a:endParaRPr sz="9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>
                <a:solidFill>
                  <a:schemeClr val="dk1"/>
                </a:solidFill>
              </a:rPr>
              <a:t>Files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736975" y="1966500"/>
            <a:ext cx="5486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Stream oriented data (Text) </a:t>
            </a:r>
            <a:b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 oriented data (Binary)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What does C language support?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/>
        </p:nvSpPr>
        <p:spPr>
          <a:xfrm>
            <a:off x="979950" y="1712250"/>
            <a:ext cx="71841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/>
        </p:nvSpPr>
        <p:spPr>
          <a:xfrm>
            <a:off x="868050" y="1486050"/>
            <a:ext cx="74079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KTHANXBYE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3900">
                <a:solidFill>
                  <a:schemeClr val="dk1"/>
                </a:solidFill>
              </a:rPr>
              <a:t>File operations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Five major operations can be performed on file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657600" y="1224825"/>
            <a:ext cx="54864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Creation of a new file.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Opening an existing file.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Reading data from a file.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Writing data in a file.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Closing a file.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Arial"/>
              <a:buNone/>
            </a:pPr>
            <a:r>
              <a:t/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600">
                <a:solidFill>
                  <a:schemeClr val="dk1"/>
                </a:solidFill>
              </a:rPr>
              <a:t>Processing</a:t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How to process for a file in C language?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657600" y="883050"/>
            <a:ext cx="5486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Declare a file pointer variable.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Open a file using fopen() function.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Process the file using the suitable function.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Close the file using fclose() function.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>
                <a:solidFill>
                  <a:schemeClr val="dk1"/>
                </a:solidFill>
              </a:rPr>
              <a:t>Declarations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In C language, we use a structure pointer of file type to declare a file.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50700" y="1704075"/>
            <a:ext cx="49002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7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*fp;</a:t>
            </a:r>
            <a:endParaRPr sz="7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Initialization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Structs</a:t>
            </a: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</a:t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815400" y="1933350"/>
            <a:ext cx="51708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complex *cPtr = &amp;c;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cPtr-&gt;imag = 1;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(*cPtr).imag = 2;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fopen()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fopen is a C library function used to open an existing file or create a new file.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828900" y="1772400"/>
            <a:ext cx="51438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fopen(</a:t>
            </a: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</a:t>
            </a: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</a:t>
            </a: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mode);</a:t>
            </a:r>
            <a:endParaRPr sz="2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Header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&lt;assert.h&gt;	Program assertion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&lt;ctype.h&gt;	Character type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&lt;locale.h&gt;	Localization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&lt;math.h&gt;	Mathematics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&lt;setjmp.h&gt;	Jump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&lt;signal.h&gt;	Signal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&lt;stdarg.h&gt;	Variable arguments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&lt;stdio.h&gt;	Standard Input/Output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&lt;stdlib.h&gt;	Standard Utility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&lt;string.h&gt;	String handling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&lt;time.h&gt;	Date time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000">
                <a:solidFill>
                  <a:schemeClr val="dk1"/>
                </a:solidFill>
              </a:rPr>
              <a:t>Parameters</a:t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 fopen is a C library function used to open an existing file or create a new file.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828900" y="1421250"/>
            <a:ext cx="5143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The first argument is a pointer to a string containing the name of the file to be opened.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The second argument is an access mode.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