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7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1D1DB-D2E7-4FA1-9A6D-61C2442FEDCA}" type="datetimeFigureOut">
              <a:rPr lang="en-GB" smtClean="0"/>
              <a:t>13/05/2023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F6F9-BBF6-4502-88E8-A22D2F266F8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0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1D1DB-D2E7-4FA1-9A6D-61C2442FEDCA}" type="datetimeFigureOut">
              <a:rPr lang="en-GB" smtClean="0"/>
              <a:t>13/05/2023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F6F9-BBF6-4502-88E8-A22D2F266F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661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1D1DB-D2E7-4FA1-9A6D-61C2442FEDCA}" type="datetimeFigureOut">
              <a:rPr lang="en-GB" smtClean="0"/>
              <a:t>13/05/2023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F6F9-BBF6-4502-88E8-A22D2F266F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604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1D1DB-D2E7-4FA1-9A6D-61C2442FEDCA}" type="datetimeFigureOut">
              <a:rPr lang="en-GB" smtClean="0"/>
              <a:t>13/05/2023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F6F9-BBF6-4502-88E8-A22D2F266F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585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1D1DB-D2E7-4FA1-9A6D-61C2442FEDCA}" type="datetimeFigureOut">
              <a:rPr lang="en-GB" smtClean="0"/>
              <a:t>13/05/2023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F6F9-BBF6-4502-88E8-A22D2F266F8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728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1D1DB-D2E7-4FA1-9A6D-61C2442FEDCA}" type="datetimeFigureOut">
              <a:rPr lang="en-GB" smtClean="0"/>
              <a:t>13/05/2023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F6F9-BBF6-4502-88E8-A22D2F266F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437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1D1DB-D2E7-4FA1-9A6D-61C2442FEDCA}" type="datetimeFigureOut">
              <a:rPr lang="en-GB" smtClean="0"/>
              <a:t>13/05/2023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F6F9-BBF6-4502-88E8-A22D2F266F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5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1D1DB-D2E7-4FA1-9A6D-61C2442FEDCA}" type="datetimeFigureOut">
              <a:rPr lang="en-GB" smtClean="0"/>
              <a:t>13/05/2023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F6F9-BBF6-4502-88E8-A22D2F266F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759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1D1DB-D2E7-4FA1-9A6D-61C2442FEDCA}" type="datetimeFigureOut">
              <a:rPr lang="en-GB" smtClean="0"/>
              <a:t>13/05/2023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F6F9-BBF6-4502-88E8-A22D2F266F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961D1DB-D2E7-4FA1-9A6D-61C2442FEDCA}" type="datetimeFigureOut">
              <a:rPr lang="en-GB" smtClean="0"/>
              <a:t>13/05/2023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B5F6F9-BBF6-4502-88E8-A22D2F266F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000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1D1DB-D2E7-4FA1-9A6D-61C2442FEDCA}" type="datetimeFigureOut">
              <a:rPr lang="en-GB" smtClean="0"/>
              <a:t>13/05/2023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F6F9-BBF6-4502-88E8-A22D2F266F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97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961D1DB-D2E7-4FA1-9A6D-61C2442FEDCA}" type="datetimeFigureOut">
              <a:rPr lang="en-GB" smtClean="0"/>
              <a:t>13/05/2023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B5F6F9-BBF6-4502-88E8-A22D2F266F87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057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2194C-B322-0F1B-73D4-C141B4BAEB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11500" b="1" i="0" dirty="0">
                <a:solidFill>
                  <a:schemeClr val="tx1"/>
                </a:solidFill>
                <a:effectLst/>
                <a:latin typeface="zeitung"/>
              </a:rPr>
              <a:t>Diamond Price Prediction</a:t>
            </a:r>
            <a:endParaRPr lang="en-GB" sz="115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568A8-7696-AEAF-530D-DBD66BF095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analysis and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4207165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8A40D-EA5B-4B3E-259E-7EABEA424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000" dirty="0">
                <a:solidFill>
                  <a:srgbClr val="040C28"/>
                </a:solidFill>
                <a:latin typeface="Google Sans"/>
              </a:rPr>
              <a:t>Statistical representation of the distribution of a variable through its quartiles with boxplot.</a:t>
            </a:r>
            <a:endParaRPr lang="en-GB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6970F2-B510-9CFF-C9ED-C3D73090F3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812" y="1816460"/>
            <a:ext cx="5492500" cy="5944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0C716D-DC18-7B39-C1B9-86861E7B1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812" y="2522561"/>
            <a:ext cx="5492500" cy="324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815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2E128-CD8E-4EA6-C057-BDB0C23BC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4400" dirty="0">
                <a:solidFill>
                  <a:srgbClr val="040C28"/>
                </a:solidFill>
                <a:latin typeface="Google Sans"/>
              </a:rPr>
              <a:t>Correlation Matrix heatmap </a:t>
            </a:r>
            <a:endParaRPr lang="en-GB" sz="4400" dirty="0">
              <a:solidFill>
                <a:srgbClr val="040C28"/>
              </a:solidFill>
              <a:latin typeface="Google San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4033388-C937-4AF9-8347-BD3DDEDD6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6320" y="1845735"/>
            <a:ext cx="4454749" cy="1020013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5ADCD0-4661-58F6-51D8-394AD47A2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148" y="1845735"/>
            <a:ext cx="5636532" cy="444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752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2AD7B-0E76-A6E7-A207-A83847A6C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38330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US" sz="5400" b="1" dirty="0">
                <a:solidFill>
                  <a:schemeClr val="tx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Thank You</a:t>
            </a:r>
            <a:br>
              <a:rPr lang="en-US" sz="5400" b="1" dirty="0">
                <a:solidFill>
                  <a:schemeClr val="tx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</a:br>
            <a:r>
              <a:rPr lang="en-US" sz="5400" b="1" dirty="0">
                <a:solidFill>
                  <a:schemeClr val="accent3">
                    <a:lumMod val="75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For Your Attention..</a:t>
            </a:r>
            <a:endParaRPr lang="en-GB" sz="5400" b="1" dirty="0">
              <a:solidFill>
                <a:schemeClr val="accent3">
                  <a:lumMod val="75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4689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A547D-6526-AEC6-B9CF-5C8315FF0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steps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95A82-D3C2-7D35-66A7-27C2FCE66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cap="all" spc="200" dirty="0">
                <a:solidFill>
                  <a:schemeClr val="tx2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Extraction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cap="all" spc="200" dirty="0">
                <a:solidFill>
                  <a:schemeClr val="tx2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Cleaning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cap="all" spc="200" dirty="0">
                <a:solidFill>
                  <a:schemeClr val="tx2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Analysis and visualization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cap="all" spc="200" dirty="0">
                <a:solidFill>
                  <a:schemeClr val="tx2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Preprocessing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cap="all" spc="200" dirty="0">
                <a:solidFill>
                  <a:schemeClr val="tx2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Machine Learning &amp; Model Deployments</a:t>
            </a:r>
          </a:p>
          <a:p>
            <a:endParaRPr lang="en-US" sz="2000" dirty="0">
              <a:solidFill>
                <a:srgbClr val="062EFC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994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FC664-4CE3-5D19-A40C-4B905DB75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 types distribution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516CB2E-CBF4-71A0-65F8-47192555C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4177" y="1971464"/>
            <a:ext cx="4481504" cy="3737427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0A43AC-71CB-6737-F59F-1D8EB22D4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699" y="1971464"/>
            <a:ext cx="5370942" cy="96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895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616E0-E9BF-1213-B2AC-DE1899F27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 distribution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CCAA81-F3E0-54C7-8DB4-A93F0908B2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3783" y="1970111"/>
            <a:ext cx="5277236" cy="8956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7069BE-4762-FBCA-CE56-F2CA4909F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897" y="1970111"/>
            <a:ext cx="4509783" cy="350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144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0505A-5BA5-ADF5-71F7-CD989BA06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40C28"/>
                </a:solidFill>
                <a:latin typeface="Google Sans"/>
              </a:rPr>
              <a:t>T</a:t>
            </a:r>
            <a:r>
              <a:rPr lang="en-GB" b="0" i="0" dirty="0">
                <a:solidFill>
                  <a:srgbClr val="040C28"/>
                </a:solidFill>
                <a:effectLst/>
                <a:latin typeface="Google Sans"/>
              </a:rPr>
              <a:t>he count distribution of values of all features within train data.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A2441-EF8E-AD6C-CDDD-ADD7CB58F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49520D-69D2-7283-3D8B-A52E09529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609" y="1833452"/>
            <a:ext cx="5447071" cy="40356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FF68C6-5DD8-78C1-9502-D01BF0830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45734"/>
            <a:ext cx="4559036" cy="66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031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E7188-D2A1-AB15-A6C8-7B820E3DF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40C28"/>
                </a:solidFill>
                <a:latin typeface="Google Sans"/>
              </a:rPr>
              <a:t>Relation between T</a:t>
            </a:r>
            <a:r>
              <a:rPr lang="en-GB" b="0" i="0" dirty="0">
                <a:solidFill>
                  <a:srgbClr val="040C28"/>
                </a:solidFill>
                <a:effectLst/>
                <a:latin typeface="Google Sans"/>
              </a:rPr>
              <a:t>he means of each category feature and the price.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76C723-4515-B822-3B09-079ED9FD7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6959" y="1737360"/>
            <a:ext cx="4998721" cy="4025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83695C-1F97-99B4-DD50-6B23A9300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959" y="2157090"/>
            <a:ext cx="4998721" cy="39398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D31569-6E4C-05E5-EB06-708702250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6040" y="1737360"/>
            <a:ext cx="4859002" cy="4004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07C979-6230-E8BE-12EF-EA6ED7D7A8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6041" y="2137778"/>
            <a:ext cx="4859002" cy="398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996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241DC-3544-0BC0-67B4-0AE20A448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40C28"/>
                </a:solidFill>
                <a:latin typeface="Google Sans"/>
              </a:rPr>
              <a:t>Relation between T</a:t>
            </a:r>
            <a:r>
              <a:rPr lang="en-GB" b="0" i="0" dirty="0">
                <a:solidFill>
                  <a:srgbClr val="040C28"/>
                </a:solidFill>
                <a:effectLst/>
                <a:latin typeface="Google Sans"/>
              </a:rPr>
              <a:t>he means of each category feature and the price.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43E8B-7F3A-1EFB-375A-9C9692EBD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968949-7514-F5B5-656E-DC426D032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347" y="1845734"/>
            <a:ext cx="4780332" cy="4011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57C9B6-F613-93C3-3B7C-3C7C4B3A3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348" y="2284588"/>
            <a:ext cx="4780332" cy="39207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012E12-F09B-3C24-1A29-096652D5B3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79" y="1854577"/>
            <a:ext cx="5086705" cy="3923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6FF931-6AC1-2DE7-3E6C-36D14B465A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79" y="2219742"/>
            <a:ext cx="5089085" cy="398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650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A4B65-002D-C9A0-A852-F09DF9412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40C28"/>
                </a:solidFill>
                <a:latin typeface="Google Sans"/>
              </a:rPr>
              <a:t>Relation between T</a:t>
            </a:r>
            <a:r>
              <a:rPr lang="en-GB" b="0" i="0" dirty="0">
                <a:solidFill>
                  <a:srgbClr val="040C28"/>
                </a:solidFill>
                <a:effectLst/>
                <a:latin typeface="Google Sans"/>
              </a:rPr>
              <a:t>he means of each category feature and the price.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7591AB8-2069-0333-FBAB-7494E91887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0108" y="1737360"/>
            <a:ext cx="5424865" cy="41293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041257-AEED-F559-0A5D-D6FEE92CA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108" y="2150295"/>
            <a:ext cx="5424865" cy="39771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AD972E-B0C4-7C5B-7041-5E099A1A5D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731" y="1739183"/>
            <a:ext cx="4505077" cy="4111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1ECC42-6D8E-1A22-0EC6-2BF8AD60E2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5292" y="2150295"/>
            <a:ext cx="4510516" cy="397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25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F50A4-2069-BD28-6D24-DDBCC01B8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000" dirty="0">
                <a:solidFill>
                  <a:srgbClr val="040C28"/>
                </a:solidFill>
                <a:latin typeface="Google Sans"/>
              </a:rPr>
              <a:t>Statistical representation of the distribution of a variable through its quartiles with boxplot.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551279B-F2ED-7FEA-93CD-C45EDCC2C4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746" y="2585265"/>
            <a:ext cx="4928254" cy="305588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374952-B834-531C-38AC-00C789305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746" y="1899937"/>
            <a:ext cx="4928254" cy="5227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2F7AF4-267B-4244-39C1-7E7FA63D5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299" y="1899937"/>
            <a:ext cx="4948381" cy="5105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8751A0-5753-C695-A794-804A673BB1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7299" y="2617166"/>
            <a:ext cx="4948381" cy="302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2155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241</TotalTime>
  <Words>115</Words>
  <Application>Microsoft Office PowerPoint</Application>
  <PresentationFormat>Widescreen</PresentationFormat>
  <Paragraphs>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Adobe Heiti Std R</vt:lpstr>
      <vt:lpstr>Calibri</vt:lpstr>
      <vt:lpstr>Calibri Light</vt:lpstr>
      <vt:lpstr>Google Sans</vt:lpstr>
      <vt:lpstr>Wingdings</vt:lpstr>
      <vt:lpstr>zeitung</vt:lpstr>
      <vt:lpstr>Retrospect</vt:lpstr>
      <vt:lpstr>Diamond Price Prediction</vt:lpstr>
      <vt:lpstr>Project steps</vt:lpstr>
      <vt:lpstr>Cut types distribution</vt:lpstr>
      <vt:lpstr>Colors distribution</vt:lpstr>
      <vt:lpstr>The count distribution of values of all features within train data.</vt:lpstr>
      <vt:lpstr>Relation between The means of each category feature and the price.</vt:lpstr>
      <vt:lpstr>Relation between The means of each category feature and the price.</vt:lpstr>
      <vt:lpstr>Relation between The means of each category feature and the price.</vt:lpstr>
      <vt:lpstr>Statistical representation of the distribution of a variable through its quartiles with boxplot.</vt:lpstr>
      <vt:lpstr>Statistical representation of the distribution of a variable through its quartiles with boxplot.</vt:lpstr>
      <vt:lpstr>Correlation Matrix heatmap </vt:lpstr>
      <vt:lpstr>Thank You For Your Attention..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Diamond Price Prediction</dc:title>
  <dc:creator>Hassan M. fathy</dc:creator>
  <cp:lastModifiedBy>Hassan M. fathy</cp:lastModifiedBy>
  <cp:revision>16</cp:revision>
  <dcterms:created xsi:type="dcterms:W3CDTF">2023-05-13T07:49:12Z</dcterms:created>
  <dcterms:modified xsi:type="dcterms:W3CDTF">2023-05-13T17:04:50Z</dcterms:modified>
</cp:coreProperties>
</file>