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Snake </a:t>
            </a:r>
            <a:r>
              <a:rPr lang="en-US" sz="8000" smtClean="0"/>
              <a:t>And </a:t>
            </a:r>
            <a:r>
              <a:rPr lang="en-US" sz="8000" smtClean="0"/>
              <a:t>Apples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Game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Done By:</a:t>
            </a:r>
          </a:p>
          <a:p>
            <a:r>
              <a:rPr lang="en-US" dirty="0" smtClean="0"/>
              <a:t>Hassan Termos</a:t>
            </a:r>
          </a:p>
          <a:p>
            <a:r>
              <a:rPr lang="en-US" dirty="0" smtClean="0"/>
              <a:t>Yara El Omeiri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114"/>
          </a:xfrm>
        </p:spPr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2126"/>
            <a:ext cx="9403742" cy="46762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project is a simple snake game , however to break the routine and make it more challenger new features were added.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u="sng" dirty="0"/>
              <a:t>Importance of the </a:t>
            </a:r>
            <a:r>
              <a:rPr lang="en-US" sz="2400" u="sng" dirty="0" smtClean="0"/>
              <a:t>Project: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Learning Programming Concepts(Breaking down the game into functions and </a:t>
            </a:r>
            <a:r>
              <a:rPr lang="en-US" sz="2200" dirty="0" smtClean="0"/>
              <a:t>classes.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Managing </a:t>
            </a:r>
            <a:r>
              <a:rPr lang="en-US" sz="2200" dirty="0"/>
              <a:t>user inputs (keyboard or </a:t>
            </a:r>
            <a:r>
              <a:rPr lang="en-US" sz="2200" dirty="0" smtClean="0"/>
              <a:t>mouse).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Using </a:t>
            </a:r>
            <a:r>
              <a:rPr lang="en-US" sz="2200" dirty="0"/>
              <a:t>lists to store the snake's body </a:t>
            </a:r>
            <a:r>
              <a:rPr lang="en-US" sz="2200" dirty="0" smtClean="0"/>
              <a:t>segments).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8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114"/>
          </a:xfrm>
        </p:spPr>
        <p:txBody>
          <a:bodyPr/>
          <a:lstStyle/>
          <a:p>
            <a:r>
              <a:rPr lang="en-US" dirty="0"/>
              <a:t>Design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2126"/>
            <a:ext cx="9403742" cy="4676273"/>
          </a:xfrm>
        </p:spPr>
        <p:txBody>
          <a:bodyPr>
            <a:normAutofit/>
          </a:bodyPr>
          <a:lstStyle/>
          <a:p>
            <a:r>
              <a:rPr lang="en-US" b="1" u="sng" dirty="0"/>
              <a:t>Game Components</a:t>
            </a:r>
            <a:r>
              <a:rPr lang="en-US" b="1" u="sng" dirty="0" smtClean="0"/>
              <a:t>:</a:t>
            </a:r>
            <a:endParaRPr lang="en-US" sz="1800" b="1" u="sng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Snake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Food Items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Power-Ups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Obstacles</a:t>
            </a:r>
          </a:p>
          <a:p>
            <a:r>
              <a:rPr lang="en-US" b="1" u="sng" dirty="0" smtClean="0"/>
              <a:t>Main Functionalities:</a:t>
            </a:r>
            <a:endParaRPr lang="en-US" sz="1800" b="1" u="sng" dirty="0" smtClean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Movement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Growth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Random Placement for apples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Consumption and increasing score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Collision </a:t>
            </a:r>
            <a:r>
              <a:rPr lang="en-US" sz="1600" dirty="0" smtClean="0"/>
              <a:t>Detection and score decreasement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99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114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2126"/>
            <a:ext cx="9403742" cy="4676273"/>
          </a:xfrm>
        </p:spPr>
        <p:txBody>
          <a:bodyPr>
            <a:normAutofit/>
          </a:bodyPr>
          <a:lstStyle/>
          <a:p>
            <a:r>
              <a:rPr lang="en-US" b="1" u="sng" dirty="0"/>
              <a:t>Key Sections of Code</a:t>
            </a:r>
            <a:r>
              <a:rPr lang="en-US" b="1" u="sng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Initializing </a:t>
            </a:r>
            <a:r>
              <a:rPr lang="en-US" dirty="0"/>
              <a:t>Pygame and Setting Up Display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Handling </a:t>
            </a:r>
            <a:r>
              <a:rPr lang="en-US" dirty="0"/>
              <a:t>User Input and Game </a:t>
            </a:r>
            <a:r>
              <a:rPr lang="en-US" dirty="0" smtClean="0"/>
              <a:t>Logic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54" y="2422918"/>
            <a:ext cx="2095682" cy="937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19174"/>
            <a:ext cx="2735180" cy="34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114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4" y="2582779"/>
            <a:ext cx="3334491" cy="38180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03393" y="1371600"/>
            <a:ext cx="4102351" cy="46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u="sng" dirty="0" smtClean="0"/>
              <a:t>Key Sections of Code: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Implementing New Features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93" y="1721663"/>
            <a:ext cx="5546348" cy="46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20634"/>
            <a:ext cx="10178716" cy="1544524"/>
          </a:xfrm>
        </p:spPr>
        <p:txBody>
          <a:bodyPr/>
          <a:lstStyle/>
          <a:p>
            <a:r>
              <a:rPr lang="en-US" sz="3600" dirty="0"/>
              <a:t>Problem Statement </a:t>
            </a:r>
            <a:r>
              <a:rPr lang="en-US" sz="3600" dirty="0" smtClean="0"/>
              <a:t>and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2126"/>
            <a:ext cx="9403742" cy="46762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Issues </a:t>
            </a:r>
            <a:r>
              <a:rPr lang="en-US" dirty="0"/>
              <a:t>Encountered</a:t>
            </a:r>
            <a:r>
              <a:rPr lang="en-US" dirty="0" smtClean="0"/>
              <a:t>: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Overlapping Red </a:t>
            </a:r>
            <a:r>
              <a:rPr lang="en-US" sz="2000" dirty="0" smtClean="0"/>
              <a:t>Box and </a:t>
            </a:r>
            <a:r>
              <a:rPr lang="en-US" sz="2000" dirty="0"/>
              <a:t>Blue </a:t>
            </a:r>
            <a:r>
              <a:rPr lang="en-US" sz="2000" dirty="0" smtClean="0"/>
              <a:t>Box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Collision </a:t>
            </a:r>
            <a:r>
              <a:rPr lang="en-US" sz="2000" dirty="0" smtClean="0"/>
              <a:t>Detection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Handling Game Over </a:t>
            </a:r>
            <a:r>
              <a:rPr lang="en-US" sz="2000" dirty="0" smtClean="0"/>
              <a:t>Conditions </a:t>
            </a:r>
          </a:p>
        </p:txBody>
      </p:sp>
    </p:spTree>
    <p:extLst>
      <p:ext uri="{BB962C8B-B14F-4D97-AF65-F5344CB8AC3E}">
        <p14:creationId xmlns:p14="http://schemas.microsoft.com/office/powerpoint/2010/main" val="40506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20634"/>
            <a:ext cx="10178716" cy="1544524"/>
          </a:xfrm>
        </p:spPr>
        <p:txBody>
          <a:bodyPr/>
          <a:lstStyle/>
          <a:p>
            <a:r>
              <a:rPr lang="en-US" sz="3600" dirty="0"/>
              <a:t>Problem Statement </a:t>
            </a:r>
            <a:r>
              <a:rPr lang="en-US" sz="3600" dirty="0" smtClean="0"/>
              <a:t>and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126"/>
            <a:ext cx="11160878" cy="5029200"/>
          </a:xfrm>
        </p:spPr>
        <p:txBody>
          <a:bodyPr>
            <a:normAutofit/>
          </a:bodyPr>
          <a:lstStyle/>
          <a:p>
            <a:r>
              <a:rPr lang="en-US" dirty="0"/>
              <a:t>Preventing Overlapping Boxes</a:t>
            </a:r>
            <a:r>
              <a:rPr lang="en-US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Modified the ‘move’ methods for ‘Red_box’ and ‘Blue_box’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Implemented checks to ensure the new box positions do not collide with existing ones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/>
              <a:t>Collision Detection</a:t>
            </a:r>
            <a:r>
              <a:rPr lang="en-US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Implemented methods to check for collisions between the snake and boxes.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Handled collision scenarios to increase or decrease snake length accordingly</a:t>
            </a:r>
            <a:r>
              <a:rPr lang="en-US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/>
              <a:t>Handling Game Over Conditions: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Detected border collisions and collisions with the snake's own </a:t>
            </a:r>
            <a:r>
              <a:rPr lang="en-US" dirty="0" smtClean="0"/>
              <a:t>body.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Displayed </a:t>
            </a:r>
            <a:r>
              <a:rPr lang="en-US" dirty="0"/>
              <a:t>a game over screen with the player's score and options to restart or exit the game.</a:t>
            </a:r>
          </a:p>
        </p:txBody>
      </p:sp>
    </p:spTree>
    <p:extLst>
      <p:ext uri="{BB962C8B-B14F-4D97-AF65-F5344CB8AC3E}">
        <p14:creationId xmlns:p14="http://schemas.microsoft.com/office/powerpoint/2010/main" val="17720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114"/>
          </a:xfrm>
        </p:spPr>
        <p:txBody>
          <a:bodyPr/>
          <a:lstStyle/>
          <a:p>
            <a:r>
              <a:rPr lang="en-US" dirty="0"/>
              <a:t>Conclusion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22" y="1291389"/>
            <a:ext cx="10984414" cy="4676273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Some Conclusions: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Successfully Implemented Snake Game with Additional Features.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Addressed Various Programming Challenges.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Applied Object-Oriented Programming Principles.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Enhanced Problem-Solving Skills.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b="1" u="sng" dirty="0" smtClean="0"/>
              <a:t>Summary:</a:t>
            </a:r>
          </a:p>
          <a:p>
            <a:pPr marL="400050" lvl="1" indent="0">
              <a:buNone/>
            </a:pPr>
            <a:r>
              <a:rPr lang="en-US" dirty="0" smtClean="0"/>
              <a:t>The </a:t>
            </a:r>
            <a:r>
              <a:rPr lang="en-US" dirty="0"/>
              <a:t>Snake game project successfully implemented a classic game with additional features, </a:t>
            </a:r>
            <a:r>
              <a:rPr lang="en-US" dirty="0" smtClean="0"/>
              <a:t>and </a:t>
            </a:r>
            <a:r>
              <a:rPr lang="en-US" dirty="0"/>
              <a:t>applying object-oriented programming </a:t>
            </a:r>
            <a:r>
              <a:rPr lang="en-US" dirty="0" smtClean="0"/>
              <a:t>principles . We include </a:t>
            </a:r>
            <a:r>
              <a:rPr lang="en-US" dirty="0"/>
              <a:t>improved problem-solving abilities, enhanced game development skills, and a focus on user engagement through responsive interfaces and enjoyable gameplay. Moving forward, potential avenues for further development include adding new </a:t>
            </a:r>
            <a:r>
              <a:rPr lang="en-US" dirty="0" smtClean="0"/>
              <a:t>features </a:t>
            </a:r>
            <a:r>
              <a:rPr lang="en-US" dirty="0"/>
              <a:t>and exploring opportunities for future enhancements.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37939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331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Snake And Apples Game</vt:lpstr>
      <vt:lpstr>General Overview</vt:lpstr>
      <vt:lpstr>Design and Structure</vt:lpstr>
      <vt:lpstr>Coding</vt:lpstr>
      <vt:lpstr>Coding</vt:lpstr>
      <vt:lpstr>Problem Statement and  Solution Approach</vt:lpstr>
      <vt:lpstr>Problem Statement and  Solution Approach</vt:lpstr>
      <vt:lpstr>Conclusion and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And Boxes Game</dc:title>
  <dc:creator>Lenovo</dc:creator>
  <cp:lastModifiedBy>Lenovo</cp:lastModifiedBy>
  <cp:revision>11</cp:revision>
  <dcterms:created xsi:type="dcterms:W3CDTF">2024-06-09T15:16:07Z</dcterms:created>
  <dcterms:modified xsi:type="dcterms:W3CDTF">2024-06-10T04:41:02Z</dcterms:modified>
</cp:coreProperties>
</file>