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60" r:id="rId6"/>
    <p:sldId id="259" r:id="rId7"/>
    <p:sldId id="263" r:id="rId8"/>
    <p:sldId id="265" r:id="rId9"/>
    <p:sldId id="264" r:id="rId10"/>
    <p:sldId id="266" r:id="rId11"/>
    <p:sldId id="267" r:id="rId12"/>
    <p:sldId id="268" r:id="rId13"/>
    <p:sldId id="277" r:id="rId14"/>
    <p:sldId id="269" r:id="rId15"/>
    <p:sldId id="270" r:id="rId16"/>
    <p:sldId id="271" r:id="rId17"/>
    <p:sldId id="272" r:id="rId18"/>
    <p:sldId id="273" r:id="rId19"/>
    <p:sldId id="274" r:id="rId20"/>
    <p:sldId id="275" r:id="rId21"/>
    <p:sldId id="276" r:id="rId22"/>
    <p:sldId id="278" r:id="rId23"/>
    <p:sldId id="280"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9" d="100"/>
          <a:sy n="79" d="100"/>
        </p:scale>
        <p:origin x="1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2:23.596"/>
    </inkml:context>
    <inkml:brush xml:id="br0">
      <inkml:brushProperty name="width" value="0.3" units="cm"/>
      <inkml:brushProperty name="height" value="0.6" units="cm"/>
      <inkml:brushProperty name="color" value="#FFFFFB"/>
      <inkml:brushProperty name="tip" value="rectangle"/>
      <inkml:brushProperty name="rasterOp" value="maskPen"/>
      <inkml:brushProperty name="ignorePressure" value="1"/>
    </inkml:brush>
  </inkml:definitions>
  <inkml:trace contextRef="#ctx0" brushRef="#br0">1 64,'0'-14,"0"-10,0-1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8:45.336"/>
    </inkml:context>
    <inkml:brush xml:id="br0">
      <inkml:brushProperty name="width" value="0.5" units="cm"/>
      <inkml:brushProperty name="height" value="1" units="cm"/>
      <inkml:brushProperty name="color" value="#FFFFFB"/>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8:46.622"/>
    </inkml:context>
    <inkml:brush xml:id="br0">
      <inkml:brushProperty name="width" value="0.5" units="cm"/>
      <inkml:brushProperty name="height" value="1" units="cm"/>
      <inkml:brushProperty name="color" value="#FFFFFB"/>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8:47.218"/>
    </inkml:context>
    <inkml:brush xml:id="br0">
      <inkml:brushProperty name="width" value="0.5" units="cm"/>
      <inkml:brushProperty name="height" value="1" units="cm"/>
      <inkml:brushProperty name="color" value="#FFFFFB"/>
      <inkml:brushProperty name="tip" value="rectangle"/>
      <inkml:brushProperty name="rasterOp" value="maskPen"/>
      <inkml:brushProperty name="ignorePressure" value="1"/>
    </inkml:brush>
  </inkml:definitions>
  <inkml:trace contextRef="#ctx0" brushRef="#br0">0 232,'7'-6,"7"-15,2-10,-1-5,-4-10,2-4,0 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8:47.739"/>
    </inkml:context>
    <inkml:brush xml:id="br0">
      <inkml:brushProperty name="width" value="0.5" units="cm"/>
      <inkml:brushProperty name="height" value="1" units="cm"/>
      <inkml:brushProperty name="color" value="#FFFFFB"/>
      <inkml:brushProperty name="tip" value="rectangle"/>
      <inkml:brushProperty name="rasterOp" value="maskPen"/>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8:48.307"/>
    </inkml:context>
    <inkml:brush xml:id="br0">
      <inkml:brushProperty name="width" value="0.5" units="cm"/>
      <inkml:brushProperty name="height" value="1" units="cm"/>
      <inkml:brushProperty name="color" value="#FFFFFB"/>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8:49.051"/>
    </inkml:context>
    <inkml:brush xml:id="br0">
      <inkml:brushProperty name="width" value="0.5" units="cm"/>
      <inkml:brushProperty name="height" value="1" units="cm"/>
      <inkml:brushProperty name="color" value="#FFFFFB"/>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2:24.254"/>
    </inkml:context>
    <inkml:brush xml:id="br0">
      <inkml:brushProperty name="width" value="0.3" units="cm"/>
      <inkml:brushProperty name="height" value="0.6" units="cm"/>
      <inkml:brushProperty name="color" value="#FFFFFB"/>
      <inkml:brushProperty name="tip" value="rectangle"/>
      <inkml:brushProperty name="rasterOp" value="maskPen"/>
      <inkml:brushProperty name="ignorePressure" value="1"/>
    </inkml:brush>
  </inkml:definitions>
  <inkml:trace contextRef="#ctx0" brushRef="#br0">29 196,'0'-7,"7"-8,2-9,0-7,-2-4,-9 3,-11 8,-9 7,-2 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2:24.636"/>
    </inkml:context>
    <inkml:brush xml:id="br0">
      <inkml:brushProperty name="width" value="0.3" units="cm"/>
      <inkml:brushProperty name="height" value="0.6" units="cm"/>
      <inkml:brushProperty name="color" value="#FFFFFB"/>
      <inkml:brushProperty name="tip" value="rectangle"/>
      <inkml:brushProperty name="rasterOp" value="maskPen"/>
      <inkml:brushProperty name="ignorePressure" value="1"/>
    </inkml:brush>
  </inkml:definitions>
  <inkml:trace contextRef="#ctx0" brushRef="#br0">317 447,'-5'-1,"-1"0,1-1,0 0,-1 0,1 0,0-1,1 1,-1-1,0 0,-6-7,-3 1,3 0,0 0,0 0,1-1,0 0,1-1,0 0,1 0,0-1,-12-25,0-8,-22-72,12 29,30 87,-13-25,5 25,2 18,-2 39,3 0,4 104,2-67,1 95,52 356,-43-474,34 160,-40-214,-2-14,1-26,-3-400,-5 230,3 100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2:30.291"/>
    </inkml:context>
    <inkml:brush xml:id="br0">
      <inkml:brushProperty name="width" value="0.3" units="cm"/>
      <inkml:brushProperty name="height" value="0.6" units="cm"/>
      <inkml:brushProperty name="color" value="#FFFFFB"/>
      <inkml:brushProperty name="tip" value="rectangle"/>
      <inkml:brushProperty name="rasterOp" value="maskPen"/>
      <inkml:brushProperty name="ignorePressure" value="1"/>
    </inkml:brush>
  </inkml:definitions>
  <inkml:trace contextRef="#ctx0" brushRef="#br0">4377 0,'0'0</inkml:trace>
  <inkml:trace contextRef="#ctx0" brushRef="#br0" timeOffset="1">1 3557,'0'-2,"1"1,-1 0,0-1,1 1,0 0,-1-1,1 1,0 0,0 0,-1 0,1 0,0 0,0-1,0 2,0-1,0 0,1 0,-1 0,0 0,0 1,1-1,-1 1,0-1,1 1,-1-1,0 1,2 0,44-9,-44 9,96-7,0 4,180 19,193 55,-136-16,-277-51,-58-4,-1 0,1 0,-1 0,1 0,-1 0,1 0,-1 0,1 0,-1 0,1 0,-1 0,1 0,-1-1,1 1,-1 0,1 0,-1 0,1-1,-1 1,0 0,1 0,-1-1,1 1,-1 0,0-1,1 1,-1-1,0 1,1-1,-1 1,0 0,0-1,1 1,-1-1,0 1,0-1,0 1,0-1,0 1,0-1,1 1,-1-1,0 1,-1-1,1 0,0 1,0-1,0 1,0-1,0 1,0-1,-1 1,1 0,0-1,0 1,-1-1,-23-24,-27-14,-1 2,-1 3,-2 2,-116-48,108 57</inkml:trace>
  <inkml:trace contextRef="#ctx0" brushRef="#br0" timeOffset="2">626 3518,'13'0,"5"7,5 8,6 3,5 3,2 0,-3 1,-2-2,-6 2,-1-2,-4 1,-5-3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2:43.529"/>
    </inkml:context>
    <inkml:brush xml:id="br0">
      <inkml:brushProperty name="width" value="0.5" units="cm"/>
      <inkml:brushProperty name="height" value="1" units="cm"/>
      <inkml:brushProperty name="color" value="#FFFFFB"/>
      <inkml:brushProperty name="tip" value="rectangle"/>
      <inkml:brushProperty name="rasterOp" value="maskPen"/>
      <inkml:brushProperty name="ignorePressure" value="1"/>
    </inkml:brush>
  </inkml:definitions>
  <inkml:trace contextRef="#ctx0" brushRef="#br0">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2:45.022"/>
    </inkml:context>
    <inkml:brush xml:id="br0">
      <inkml:brushProperty name="width" value="0.5" units="cm"/>
      <inkml:brushProperty name="height" value="1" units="cm"/>
      <inkml:brushProperty name="color" value="#FFFFFB"/>
      <inkml:brushProperty name="tip" value="rectangle"/>
      <inkml:brushProperty name="rasterOp" value="maskPen"/>
      <inkml:brushProperty name="ignorePressure" value="1"/>
    </inkml:brush>
  </inkml:definitions>
  <inkml:trace contextRef="#ctx0" brushRef="#br0">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2:46.777"/>
    </inkml:context>
    <inkml:brush xml:id="br0">
      <inkml:brushProperty name="width" value="0.5" units="cm"/>
      <inkml:brushProperty name="height" value="1" units="cm"/>
      <inkml:brushProperty name="color" value="#FFFFFB"/>
      <inkml:brushProperty name="tip" value="rectangle"/>
      <inkml:brushProperty name="rasterOp" value="maskPen"/>
      <inkml:brushProperty name="ignorePressure" value="1"/>
    </inkml:brush>
  </inkml:definitions>
  <inkml:trace contextRef="#ctx0" brushRef="#br0">680 1,'1'4,"0"-1,0 1,0 0,1 0,0 0,-1-1,1 1,0-1,4 5,5 11,-3 2,-1 0,-1 0,0 1,-2 0,-1 0,-1 0,0 39,-2 88,-28 219,-56 153,24-225,-12-2,-177 453,232-704,-1-1,-3 0,-48 71,66-108,-1-1,0 1,0-1,-1 0,1 0,-9 5,12-8,-1 0,1-1,-1 1,1 0,-1-1,1 1,-1-1,1 0,-1 1,0-1,1 0,-1 0,0 0,1 0,-1 0,0 0,-1-1,0-1,0 0,0 0,0 0,0-1,1 1,-1-1,1 1,0-1,0 0,0 0,0 0,0 0,0 0,1 0,0-1,-1 1,1 0,1-1,-1 1,0-6,-8-46,2-1,3 0,2 0,6-56,-3 74,2-35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2:48.954"/>
    </inkml:context>
    <inkml:brush xml:id="br0">
      <inkml:brushProperty name="width" value="0.5" units="cm"/>
      <inkml:brushProperty name="height" value="1" units="cm"/>
      <inkml:brushProperty name="color" value="#FFFFFB"/>
      <inkml:brushProperty name="tip" value="rectangle"/>
      <inkml:brushProperty name="rasterOp" value="maskPen"/>
      <inkml:brushProperty name="ignorePressure" value="1"/>
    </inkml:brush>
  </inkml:definitions>
  <inkml:trace contextRef="#ctx0" brushRef="#br0">1 0,'0'7,"0"2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10:48:44.571"/>
    </inkml:context>
    <inkml:brush xml:id="br0">
      <inkml:brushProperty name="width" value="0.5" units="cm"/>
      <inkml:brushProperty name="height" value="1" units="cm"/>
      <inkml:brushProperty name="color" value="#FFFFFB"/>
      <inkml:brushProperty name="tip" value="rectangle"/>
      <inkml:brushProperty name="rasterOp" value="maskPen"/>
      <inkml:brushProperty name="ignorePressure" value="1"/>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9852D-E156-DAD0-410C-30B6E23F19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CCB7F7-004E-66DB-D1B0-AF13EA9EF8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FBDF9F-5EA7-574A-6D09-33E141CA7F6C}"/>
              </a:ext>
            </a:extLst>
          </p:cNvPr>
          <p:cNvSpPr>
            <a:spLocks noGrp="1"/>
          </p:cNvSpPr>
          <p:nvPr>
            <p:ph type="dt" sz="half" idx="10"/>
          </p:nvPr>
        </p:nvSpPr>
        <p:spPr/>
        <p:txBody>
          <a:bodyPr/>
          <a:lstStyle/>
          <a:p>
            <a:fld id="{442F6DB8-A809-443F-A44B-62075AC84DF4}" type="datetimeFigureOut">
              <a:rPr lang="en-US" smtClean="0"/>
              <a:t>10/16/2023</a:t>
            </a:fld>
            <a:endParaRPr lang="en-US"/>
          </a:p>
        </p:txBody>
      </p:sp>
      <p:sp>
        <p:nvSpPr>
          <p:cNvPr id="5" name="Footer Placeholder 4">
            <a:extLst>
              <a:ext uri="{FF2B5EF4-FFF2-40B4-BE49-F238E27FC236}">
                <a16:creationId xmlns:a16="http://schemas.microsoft.com/office/drawing/2014/main" id="{D3BBCA70-ADB3-119F-DFE5-619B85E02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3D6DDA-59DF-63AE-8238-1288ADA40B96}"/>
              </a:ext>
            </a:extLst>
          </p:cNvPr>
          <p:cNvSpPr>
            <a:spLocks noGrp="1"/>
          </p:cNvSpPr>
          <p:nvPr>
            <p:ph type="sldNum" sz="quarter" idx="12"/>
          </p:nvPr>
        </p:nvSpPr>
        <p:spPr/>
        <p:txBody>
          <a:bodyPr/>
          <a:lstStyle/>
          <a:p>
            <a:fld id="{DB8FC082-03F1-4A98-AFE1-46FCA05BE1FB}" type="slidenum">
              <a:rPr lang="en-US" smtClean="0"/>
              <a:t>‹#›</a:t>
            </a:fld>
            <a:endParaRPr lang="en-US"/>
          </a:p>
        </p:txBody>
      </p:sp>
    </p:spTree>
    <p:extLst>
      <p:ext uri="{BB962C8B-B14F-4D97-AF65-F5344CB8AC3E}">
        <p14:creationId xmlns:p14="http://schemas.microsoft.com/office/powerpoint/2010/main" val="3854912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F954-77BC-0850-220A-B028A8945C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B58840-511E-5A75-B0A7-D8E7C34C8A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A2236-63C4-2226-BFE5-FC377FAD5310}"/>
              </a:ext>
            </a:extLst>
          </p:cNvPr>
          <p:cNvSpPr>
            <a:spLocks noGrp="1"/>
          </p:cNvSpPr>
          <p:nvPr>
            <p:ph type="dt" sz="half" idx="10"/>
          </p:nvPr>
        </p:nvSpPr>
        <p:spPr/>
        <p:txBody>
          <a:bodyPr/>
          <a:lstStyle/>
          <a:p>
            <a:fld id="{442F6DB8-A809-443F-A44B-62075AC84DF4}" type="datetimeFigureOut">
              <a:rPr lang="en-US" smtClean="0"/>
              <a:t>10/16/2023</a:t>
            </a:fld>
            <a:endParaRPr lang="en-US"/>
          </a:p>
        </p:txBody>
      </p:sp>
      <p:sp>
        <p:nvSpPr>
          <p:cNvPr id="5" name="Footer Placeholder 4">
            <a:extLst>
              <a:ext uri="{FF2B5EF4-FFF2-40B4-BE49-F238E27FC236}">
                <a16:creationId xmlns:a16="http://schemas.microsoft.com/office/drawing/2014/main" id="{A977517D-AD46-CBB5-24EB-4B2A4D49D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50561-1FD3-E229-B047-61C417256331}"/>
              </a:ext>
            </a:extLst>
          </p:cNvPr>
          <p:cNvSpPr>
            <a:spLocks noGrp="1"/>
          </p:cNvSpPr>
          <p:nvPr>
            <p:ph type="sldNum" sz="quarter" idx="12"/>
          </p:nvPr>
        </p:nvSpPr>
        <p:spPr/>
        <p:txBody>
          <a:bodyPr/>
          <a:lstStyle/>
          <a:p>
            <a:fld id="{DB8FC082-03F1-4A98-AFE1-46FCA05BE1FB}" type="slidenum">
              <a:rPr lang="en-US" smtClean="0"/>
              <a:t>‹#›</a:t>
            </a:fld>
            <a:endParaRPr lang="en-US"/>
          </a:p>
        </p:txBody>
      </p:sp>
    </p:spTree>
    <p:extLst>
      <p:ext uri="{BB962C8B-B14F-4D97-AF65-F5344CB8AC3E}">
        <p14:creationId xmlns:p14="http://schemas.microsoft.com/office/powerpoint/2010/main" val="229084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ECA6DC-0CD5-27FD-21D2-A24917B979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B2CB2F-3B9B-9D43-E8E5-40D57CA190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26C63-807F-8EB9-893D-91E66198E33A}"/>
              </a:ext>
            </a:extLst>
          </p:cNvPr>
          <p:cNvSpPr>
            <a:spLocks noGrp="1"/>
          </p:cNvSpPr>
          <p:nvPr>
            <p:ph type="dt" sz="half" idx="10"/>
          </p:nvPr>
        </p:nvSpPr>
        <p:spPr/>
        <p:txBody>
          <a:bodyPr/>
          <a:lstStyle/>
          <a:p>
            <a:fld id="{442F6DB8-A809-443F-A44B-62075AC84DF4}" type="datetimeFigureOut">
              <a:rPr lang="en-US" smtClean="0"/>
              <a:t>10/16/2023</a:t>
            </a:fld>
            <a:endParaRPr lang="en-US"/>
          </a:p>
        </p:txBody>
      </p:sp>
      <p:sp>
        <p:nvSpPr>
          <p:cNvPr id="5" name="Footer Placeholder 4">
            <a:extLst>
              <a:ext uri="{FF2B5EF4-FFF2-40B4-BE49-F238E27FC236}">
                <a16:creationId xmlns:a16="http://schemas.microsoft.com/office/drawing/2014/main" id="{3D4772FB-BB54-E187-B4BB-C138B8034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87819-F823-24F1-70C4-5D6660591F49}"/>
              </a:ext>
            </a:extLst>
          </p:cNvPr>
          <p:cNvSpPr>
            <a:spLocks noGrp="1"/>
          </p:cNvSpPr>
          <p:nvPr>
            <p:ph type="sldNum" sz="quarter" idx="12"/>
          </p:nvPr>
        </p:nvSpPr>
        <p:spPr/>
        <p:txBody>
          <a:bodyPr/>
          <a:lstStyle/>
          <a:p>
            <a:fld id="{DB8FC082-03F1-4A98-AFE1-46FCA05BE1FB}" type="slidenum">
              <a:rPr lang="en-US" smtClean="0"/>
              <a:t>‹#›</a:t>
            </a:fld>
            <a:endParaRPr lang="en-US"/>
          </a:p>
        </p:txBody>
      </p:sp>
    </p:spTree>
    <p:extLst>
      <p:ext uri="{BB962C8B-B14F-4D97-AF65-F5344CB8AC3E}">
        <p14:creationId xmlns:p14="http://schemas.microsoft.com/office/powerpoint/2010/main" val="349913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DDB7-A27B-EF42-AA2D-63CD85E2BA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15E413-8399-AE8F-82A6-B0306C3B19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E6912-E404-495C-41CD-4BA0059428D8}"/>
              </a:ext>
            </a:extLst>
          </p:cNvPr>
          <p:cNvSpPr>
            <a:spLocks noGrp="1"/>
          </p:cNvSpPr>
          <p:nvPr>
            <p:ph type="dt" sz="half" idx="10"/>
          </p:nvPr>
        </p:nvSpPr>
        <p:spPr/>
        <p:txBody>
          <a:bodyPr/>
          <a:lstStyle/>
          <a:p>
            <a:fld id="{442F6DB8-A809-443F-A44B-62075AC84DF4}" type="datetimeFigureOut">
              <a:rPr lang="en-US" smtClean="0"/>
              <a:t>10/16/2023</a:t>
            </a:fld>
            <a:endParaRPr lang="en-US"/>
          </a:p>
        </p:txBody>
      </p:sp>
      <p:sp>
        <p:nvSpPr>
          <p:cNvPr id="5" name="Footer Placeholder 4">
            <a:extLst>
              <a:ext uri="{FF2B5EF4-FFF2-40B4-BE49-F238E27FC236}">
                <a16:creationId xmlns:a16="http://schemas.microsoft.com/office/drawing/2014/main" id="{D9DC008C-27FB-E3A9-3CF6-69F5D32AD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9A371-F979-A640-D3CF-73CBBC92806E}"/>
              </a:ext>
            </a:extLst>
          </p:cNvPr>
          <p:cNvSpPr>
            <a:spLocks noGrp="1"/>
          </p:cNvSpPr>
          <p:nvPr>
            <p:ph type="sldNum" sz="quarter" idx="12"/>
          </p:nvPr>
        </p:nvSpPr>
        <p:spPr/>
        <p:txBody>
          <a:bodyPr/>
          <a:lstStyle/>
          <a:p>
            <a:fld id="{DB8FC082-03F1-4A98-AFE1-46FCA05BE1FB}" type="slidenum">
              <a:rPr lang="en-US" smtClean="0"/>
              <a:t>‹#›</a:t>
            </a:fld>
            <a:endParaRPr lang="en-US"/>
          </a:p>
        </p:txBody>
      </p:sp>
    </p:spTree>
    <p:extLst>
      <p:ext uri="{BB962C8B-B14F-4D97-AF65-F5344CB8AC3E}">
        <p14:creationId xmlns:p14="http://schemas.microsoft.com/office/powerpoint/2010/main" val="253697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F99A-4344-63EF-DD13-F0F0021D6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4A2484-3A6A-9AC2-B2DF-F4F1A1A34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8CF623-3FF1-6C63-EB07-36FF0C125C5F}"/>
              </a:ext>
            </a:extLst>
          </p:cNvPr>
          <p:cNvSpPr>
            <a:spLocks noGrp="1"/>
          </p:cNvSpPr>
          <p:nvPr>
            <p:ph type="dt" sz="half" idx="10"/>
          </p:nvPr>
        </p:nvSpPr>
        <p:spPr/>
        <p:txBody>
          <a:bodyPr/>
          <a:lstStyle/>
          <a:p>
            <a:fld id="{442F6DB8-A809-443F-A44B-62075AC84DF4}" type="datetimeFigureOut">
              <a:rPr lang="en-US" smtClean="0"/>
              <a:t>10/16/2023</a:t>
            </a:fld>
            <a:endParaRPr lang="en-US"/>
          </a:p>
        </p:txBody>
      </p:sp>
      <p:sp>
        <p:nvSpPr>
          <p:cNvPr id="5" name="Footer Placeholder 4">
            <a:extLst>
              <a:ext uri="{FF2B5EF4-FFF2-40B4-BE49-F238E27FC236}">
                <a16:creationId xmlns:a16="http://schemas.microsoft.com/office/drawing/2014/main" id="{4F501A29-E62C-C0B6-00B0-909B43598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0E811-F0C6-C054-4462-CF140119F393}"/>
              </a:ext>
            </a:extLst>
          </p:cNvPr>
          <p:cNvSpPr>
            <a:spLocks noGrp="1"/>
          </p:cNvSpPr>
          <p:nvPr>
            <p:ph type="sldNum" sz="quarter" idx="12"/>
          </p:nvPr>
        </p:nvSpPr>
        <p:spPr/>
        <p:txBody>
          <a:bodyPr/>
          <a:lstStyle/>
          <a:p>
            <a:fld id="{DB8FC082-03F1-4A98-AFE1-46FCA05BE1FB}" type="slidenum">
              <a:rPr lang="en-US" smtClean="0"/>
              <a:t>‹#›</a:t>
            </a:fld>
            <a:endParaRPr lang="en-US"/>
          </a:p>
        </p:txBody>
      </p:sp>
    </p:spTree>
    <p:extLst>
      <p:ext uri="{BB962C8B-B14F-4D97-AF65-F5344CB8AC3E}">
        <p14:creationId xmlns:p14="http://schemas.microsoft.com/office/powerpoint/2010/main" val="160238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DB1A-95F5-0954-7638-98ED6F914B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C197A-128E-6636-7982-5A4A86132A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5D87F8-2EF6-F570-8B73-5E1FDD1D99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A22275-9E80-2979-954E-86428D259C05}"/>
              </a:ext>
            </a:extLst>
          </p:cNvPr>
          <p:cNvSpPr>
            <a:spLocks noGrp="1"/>
          </p:cNvSpPr>
          <p:nvPr>
            <p:ph type="dt" sz="half" idx="10"/>
          </p:nvPr>
        </p:nvSpPr>
        <p:spPr/>
        <p:txBody>
          <a:bodyPr/>
          <a:lstStyle/>
          <a:p>
            <a:fld id="{442F6DB8-A809-443F-A44B-62075AC84DF4}" type="datetimeFigureOut">
              <a:rPr lang="en-US" smtClean="0"/>
              <a:t>10/16/2023</a:t>
            </a:fld>
            <a:endParaRPr lang="en-US"/>
          </a:p>
        </p:txBody>
      </p:sp>
      <p:sp>
        <p:nvSpPr>
          <p:cNvPr id="6" name="Footer Placeholder 5">
            <a:extLst>
              <a:ext uri="{FF2B5EF4-FFF2-40B4-BE49-F238E27FC236}">
                <a16:creationId xmlns:a16="http://schemas.microsoft.com/office/drawing/2014/main" id="{DC4790DE-7875-4D34-921B-93C80E496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5E092-7467-A486-7E3B-7F2FAB9F0DC5}"/>
              </a:ext>
            </a:extLst>
          </p:cNvPr>
          <p:cNvSpPr>
            <a:spLocks noGrp="1"/>
          </p:cNvSpPr>
          <p:nvPr>
            <p:ph type="sldNum" sz="quarter" idx="12"/>
          </p:nvPr>
        </p:nvSpPr>
        <p:spPr/>
        <p:txBody>
          <a:bodyPr/>
          <a:lstStyle/>
          <a:p>
            <a:fld id="{DB8FC082-03F1-4A98-AFE1-46FCA05BE1FB}" type="slidenum">
              <a:rPr lang="en-US" smtClean="0"/>
              <a:t>‹#›</a:t>
            </a:fld>
            <a:endParaRPr lang="en-US"/>
          </a:p>
        </p:txBody>
      </p:sp>
    </p:spTree>
    <p:extLst>
      <p:ext uri="{BB962C8B-B14F-4D97-AF65-F5344CB8AC3E}">
        <p14:creationId xmlns:p14="http://schemas.microsoft.com/office/powerpoint/2010/main" val="333999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AF3F-B8E6-8E64-4403-3253D9D32F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328E43-74A7-E479-30E6-514B6D44C6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88C0A8-4319-ED75-8FF9-30256A25FE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F566B0-DAFF-128C-E656-31E98AF22C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43CE50-DB0C-6FDF-19E8-083A6989EA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07A845-817A-A6CF-FEC9-62795F974951}"/>
              </a:ext>
            </a:extLst>
          </p:cNvPr>
          <p:cNvSpPr>
            <a:spLocks noGrp="1"/>
          </p:cNvSpPr>
          <p:nvPr>
            <p:ph type="dt" sz="half" idx="10"/>
          </p:nvPr>
        </p:nvSpPr>
        <p:spPr/>
        <p:txBody>
          <a:bodyPr/>
          <a:lstStyle/>
          <a:p>
            <a:fld id="{442F6DB8-A809-443F-A44B-62075AC84DF4}" type="datetimeFigureOut">
              <a:rPr lang="en-US" smtClean="0"/>
              <a:t>10/16/2023</a:t>
            </a:fld>
            <a:endParaRPr lang="en-US"/>
          </a:p>
        </p:txBody>
      </p:sp>
      <p:sp>
        <p:nvSpPr>
          <p:cNvPr id="8" name="Footer Placeholder 7">
            <a:extLst>
              <a:ext uri="{FF2B5EF4-FFF2-40B4-BE49-F238E27FC236}">
                <a16:creationId xmlns:a16="http://schemas.microsoft.com/office/drawing/2014/main" id="{535F3540-3EA6-A033-9101-E20B1C84E3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515988-3F99-922B-6687-424147418CB6}"/>
              </a:ext>
            </a:extLst>
          </p:cNvPr>
          <p:cNvSpPr>
            <a:spLocks noGrp="1"/>
          </p:cNvSpPr>
          <p:nvPr>
            <p:ph type="sldNum" sz="quarter" idx="12"/>
          </p:nvPr>
        </p:nvSpPr>
        <p:spPr/>
        <p:txBody>
          <a:bodyPr/>
          <a:lstStyle/>
          <a:p>
            <a:fld id="{DB8FC082-03F1-4A98-AFE1-46FCA05BE1FB}" type="slidenum">
              <a:rPr lang="en-US" smtClean="0"/>
              <a:t>‹#›</a:t>
            </a:fld>
            <a:endParaRPr lang="en-US"/>
          </a:p>
        </p:txBody>
      </p:sp>
    </p:spTree>
    <p:extLst>
      <p:ext uri="{BB962C8B-B14F-4D97-AF65-F5344CB8AC3E}">
        <p14:creationId xmlns:p14="http://schemas.microsoft.com/office/powerpoint/2010/main" val="345736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FD2C-3447-0408-F9FE-E9E60C8254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4F3089-1334-2186-E5D8-081A981DD778}"/>
              </a:ext>
            </a:extLst>
          </p:cNvPr>
          <p:cNvSpPr>
            <a:spLocks noGrp="1"/>
          </p:cNvSpPr>
          <p:nvPr>
            <p:ph type="dt" sz="half" idx="10"/>
          </p:nvPr>
        </p:nvSpPr>
        <p:spPr/>
        <p:txBody>
          <a:bodyPr/>
          <a:lstStyle/>
          <a:p>
            <a:fld id="{442F6DB8-A809-443F-A44B-62075AC84DF4}" type="datetimeFigureOut">
              <a:rPr lang="en-US" smtClean="0"/>
              <a:t>10/16/2023</a:t>
            </a:fld>
            <a:endParaRPr lang="en-US"/>
          </a:p>
        </p:txBody>
      </p:sp>
      <p:sp>
        <p:nvSpPr>
          <p:cNvPr id="4" name="Footer Placeholder 3">
            <a:extLst>
              <a:ext uri="{FF2B5EF4-FFF2-40B4-BE49-F238E27FC236}">
                <a16:creationId xmlns:a16="http://schemas.microsoft.com/office/drawing/2014/main" id="{312765EF-C9CC-53EB-4682-E675953B16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7F874E-8A76-1708-7647-F9FF89A6DC32}"/>
              </a:ext>
            </a:extLst>
          </p:cNvPr>
          <p:cNvSpPr>
            <a:spLocks noGrp="1"/>
          </p:cNvSpPr>
          <p:nvPr>
            <p:ph type="sldNum" sz="quarter" idx="12"/>
          </p:nvPr>
        </p:nvSpPr>
        <p:spPr/>
        <p:txBody>
          <a:bodyPr/>
          <a:lstStyle/>
          <a:p>
            <a:fld id="{DB8FC082-03F1-4A98-AFE1-46FCA05BE1FB}" type="slidenum">
              <a:rPr lang="en-US" smtClean="0"/>
              <a:t>‹#›</a:t>
            </a:fld>
            <a:endParaRPr lang="en-US"/>
          </a:p>
        </p:txBody>
      </p:sp>
    </p:spTree>
    <p:extLst>
      <p:ext uri="{BB962C8B-B14F-4D97-AF65-F5344CB8AC3E}">
        <p14:creationId xmlns:p14="http://schemas.microsoft.com/office/powerpoint/2010/main" val="343376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3056F-AFF1-1020-E153-6EA6B2FAF834}"/>
              </a:ext>
            </a:extLst>
          </p:cNvPr>
          <p:cNvSpPr>
            <a:spLocks noGrp="1"/>
          </p:cNvSpPr>
          <p:nvPr>
            <p:ph type="dt" sz="half" idx="10"/>
          </p:nvPr>
        </p:nvSpPr>
        <p:spPr/>
        <p:txBody>
          <a:bodyPr/>
          <a:lstStyle/>
          <a:p>
            <a:fld id="{442F6DB8-A809-443F-A44B-62075AC84DF4}" type="datetimeFigureOut">
              <a:rPr lang="en-US" smtClean="0"/>
              <a:t>10/16/2023</a:t>
            </a:fld>
            <a:endParaRPr lang="en-US"/>
          </a:p>
        </p:txBody>
      </p:sp>
      <p:sp>
        <p:nvSpPr>
          <p:cNvPr id="3" name="Footer Placeholder 2">
            <a:extLst>
              <a:ext uri="{FF2B5EF4-FFF2-40B4-BE49-F238E27FC236}">
                <a16:creationId xmlns:a16="http://schemas.microsoft.com/office/drawing/2014/main" id="{472A66C1-CE66-6CE3-F788-2436C0A8CF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150F55-F308-5093-25C0-D3C249FC233C}"/>
              </a:ext>
            </a:extLst>
          </p:cNvPr>
          <p:cNvSpPr>
            <a:spLocks noGrp="1"/>
          </p:cNvSpPr>
          <p:nvPr>
            <p:ph type="sldNum" sz="quarter" idx="12"/>
          </p:nvPr>
        </p:nvSpPr>
        <p:spPr/>
        <p:txBody>
          <a:bodyPr/>
          <a:lstStyle/>
          <a:p>
            <a:fld id="{DB8FC082-03F1-4A98-AFE1-46FCA05BE1FB}" type="slidenum">
              <a:rPr lang="en-US" smtClean="0"/>
              <a:t>‹#›</a:t>
            </a:fld>
            <a:endParaRPr lang="en-US"/>
          </a:p>
        </p:txBody>
      </p:sp>
    </p:spTree>
    <p:extLst>
      <p:ext uri="{BB962C8B-B14F-4D97-AF65-F5344CB8AC3E}">
        <p14:creationId xmlns:p14="http://schemas.microsoft.com/office/powerpoint/2010/main" val="2060653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9050-29F8-093F-FC49-A148024ED4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530C46-A3F1-9F3F-CDE8-FAC98A021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C3155A-82AA-BFB8-5615-ED3845BEB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979F6-E579-0D92-F085-14AF2031C9A2}"/>
              </a:ext>
            </a:extLst>
          </p:cNvPr>
          <p:cNvSpPr>
            <a:spLocks noGrp="1"/>
          </p:cNvSpPr>
          <p:nvPr>
            <p:ph type="dt" sz="half" idx="10"/>
          </p:nvPr>
        </p:nvSpPr>
        <p:spPr/>
        <p:txBody>
          <a:bodyPr/>
          <a:lstStyle/>
          <a:p>
            <a:fld id="{442F6DB8-A809-443F-A44B-62075AC84DF4}" type="datetimeFigureOut">
              <a:rPr lang="en-US" smtClean="0"/>
              <a:t>10/16/2023</a:t>
            </a:fld>
            <a:endParaRPr lang="en-US"/>
          </a:p>
        </p:txBody>
      </p:sp>
      <p:sp>
        <p:nvSpPr>
          <p:cNvPr id="6" name="Footer Placeholder 5">
            <a:extLst>
              <a:ext uri="{FF2B5EF4-FFF2-40B4-BE49-F238E27FC236}">
                <a16:creationId xmlns:a16="http://schemas.microsoft.com/office/drawing/2014/main" id="{7CA648A5-343D-1353-1C4F-8C24823EE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77E8A-5465-97EE-5248-4747586AB300}"/>
              </a:ext>
            </a:extLst>
          </p:cNvPr>
          <p:cNvSpPr>
            <a:spLocks noGrp="1"/>
          </p:cNvSpPr>
          <p:nvPr>
            <p:ph type="sldNum" sz="quarter" idx="12"/>
          </p:nvPr>
        </p:nvSpPr>
        <p:spPr/>
        <p:txBody>
          <a:bodyPr/>
          <a:lstStyle/>
          <a:p>
            <a:fld id="{DB8FC082-03F1-4A98-AFE1-46FCA05BE1FB}" type="slidenum">
              <a:rPr lang="en-US" smtClean="0"/>
              <a:t>‹#›</a:t>
            </a:fld>
            <a:endParaRPr lang="en-US"/>
          </a:p>
        </p:txBody>
      </p:sp>
    </p:spTree>
    <p:extLst>
      <p:ext uri="{BB962C8B-B14F-4D97-AF65-F5344CB8AC3E}">
        <p14:creationId xmlns:p14="http://schemas.microsoft.com/office/powerpoint/2010/main" val="34312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3AE7-20C4-6595-EFC7-7F2977065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D0271A-D3F2-96EB-1FDC-47735FD2F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25DBCC-D3E2-88E9-2A7E-339CD5EA2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71282-DC94-908B-794D-45B2528849EE}"/>
              </a:ext>
            </a:extLst>
          </p:cNvPr>
          <p:cNvSpPr>
            <a:spLocks noGrp="1"/>
          </p:cNvSpPr>
          <p:nvPr>
            <p:ph type="dt" sz="half" idx="10"/>
          </p:nvPr>
        </p:nvSpPr>
        <p:spPr/>
        <p:txBody>
          <a:bodyPr/>
          <a:lstStyle/>
          <a:p>
            <a:fld id="{442F6DB8-A809-443F-A44B-62075AC84DF4}" type="datetimeFigureOut">
              <a:rPr lang="en-US" smtClean="0"/>
              <a:t>10/16/2023</a:t>
            </a:fld>
            <a:endParaRPr lang="en-US"/>
          </a:p>
        </p:txBody>
      </p:sp>
      <p:sp>
        <p:nvSpPr>
          <p:cNvPr id="6" name="Footer Placeholder 5">
            <a:extLst>
              <a:ext uri="{FF2B5EF4-FFF2-40B4-BE49-F238E27FC236}">
                <a16:creationId xmlns:a16="http://schemas.microsoft.com/office/drawing/2014/main" id="{C320DB65-5D0A-BDE4-27C6-9BC54C855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00D50-1585-A6EA-A0B9-5C3915786092}"/>
              </a:ext>
            </a:extLst>
          </p:cNvPr>
          <p:cNvSpPr>
            <a:spLocks noGrp="1"/>
          </p:cNvSpPr>
          <p:nvPr>
            <p:ph type="sldNum" sz="quarter" idx="12"/>
          </p:nvPr>
        </p:nvSpPr>
        <p:spPr/>
        <p:txBody>
          <a:bodyPr/>
          <a:lstStyle/>
          <a:p>
            <a:fld id="{DB8FC082-03F1-4A98-AFE1-46FCA05BE1FB}" type="slidenum">
              <a:rPr lang="en-US" smtClean="0"/>
              <a:t>‹#›</a:t>
            </a:fld>
            <a:endParaRPr lang="en-US"/>
          </a:p>
        </p:txBody>
      </p:sp>
    </p:spTree>
    <p:extLst>
      <p:ext uri="{BB962C8B-B14F-4D97-AF65-F5344CB8AC3E}">
        <p14:creationId xmlns:p14="http://schemas.microsoft.com/office/powerpoint/2010/main" val="172182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99806B-9646-B31F-60D8-E291AFE35D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949365-06F1-4952-45D7-09B6E18CF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64129-830B-4A83-3C10-C055DDF30C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F6DB8-A809-443F-A44B-62075AC84DF4}" type="datetimeFigureOut">
              <a:rPr lang="en-US" smtClean="0"/>
              <a:t>10/16/2023</a:t>
            </a:fld>
            <a:endParaRPr lang="en-US"/>
          </a:p>
        </p:txBody>
      </p:sp>
      <p:sp>
        <p:nvSpPr>
          <p:cNvPr id="5" name="Footer Placeholder 4">
            <a:extLst>
              <a:ext uri="{FF2B5EF4-FFF2-40B4-BE49-F238E27FC236}">
                <a16:creationId xmlns:a16="http://schemas.microsoft.com/office/drawing/2014/main" id="{F10489C8-8918-A085-82BE-0B240FBF5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931FD3-AE88-0426-8427-8C2EED5EEB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FC082-03F1-4A98-AFE1-46FCA05BE1FB}" type="slidenum">
              <a:rPr lang="en-US" smtClean="0"/>
              <a:t>‹#›</a:t>
            </a:fld>
            <a:endParaRPr lang="en-US"/>
          </a:p>
        </p:txBody>
      </p:sp>
    </p:spTree>
    <p:extLst>
      <p:ext uri="{BB962C8B-B14F-4D97-AF65-F5344CB8AC3E}">
        <p14:creationId xmlns:p14="http://schemas.microsoft.com/office/powerpoint/2010/main" val="3508239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8.png"/><Relationship Id="rId17" Type="http://schemas.openxmlformats.org/officeDocument/2006/relationships/image" Target="../media/image20.png"/><Relationship Id="rId2" Type="http://schemas.openxmlformats.org/officeDocument/2006/relationships/image" Target="../media/image14.png"/><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19.png"/><Relationship Id="rId10" Type="http://schemas.openxmlformats.org/officeDocument/2006/relationships/image" Target="../media/image17.png"/><Relationship Id="rId4" Type="http://schemas.openxmlformats.org/officeDocument/2006/relationships/image" Target="../media/image140.png"/><Relationship Id="rId9" Type="http://schemas.openxmlformats.org/officeDocument/2006/relationships/customXml" Target="../ink/ink4.xml"/><Relationship Id="rId14" Type="http://schemas.openxmlformats.org/officeDocument/2006/relationships/customXml" Target="../ink/ink7.xml"/></Relationships>
</file>

<file path=ppt/slides/_rels/slide21.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15.png"/><Relationship Id="rId5" Type="http://schemas.openxmlformats.org/officeDocument/2006/relationships/customXml" Target="../ink/ink11.xml"/><Relationship Id="rId10" Type="http://schemas.openxmlformats.org/officeDocument/2006/relationships/customXml" Target="../ink/ink15.xml"/><Relationship Id="rId4" Type="http://schemas.openxmlformats.org/officeDocument/2006/relationships/customXml" Target="../ink/ink10.xml"/><Relationship Id="rId9" Type="http://schemas.openxmlformats.org/officeDocument/2006/relationships/customXml" Target="../ink/ink1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0F3113-8DD2-CA86-4F04-B2B546259252}"/>
              </a:ext>
            </a:extLst>
          </p:cNvPr>
          <p:cNvSpPr>
            <a:spLocks noGrp="1"/>
          </p:cNvSpPr>
          <p:nvPr>
            <p:ph type="ctrTitle"/>
          </p:nvPr>
        </p:nvSpPr>
        <p:spPr>
          <a:xfrm>
            <a:off x="6687737" y="1384296"/>
            <a:ext cx="4605340" cy="2387600"/>
          </a:xfrm>
        </p:spPr>
        <p:txBody>
          <a:bodyPr>
            <a:normAutofit/>
          </a:bodyPr>
          <a:lstStyle/>
          <a:p>
            <a:pPr algn="l"/>
            <a:r>
              <a:rPr lang="en-US" sz="5000" dirty="0">
                <a:solidFill>
                  <a:schemeClr val="bg1"/>
                </a:solidFill>
              </a:rPr>
              <a:t>Artificial Intelligence </a:t>
            </a:r>
          </a:p>
        </p:txBody>
      </p:sp>
      <p:sp>
        <p:nvSpPr>
          <p:cNvPr id="3" name="Subtitle 2">
            <a:extLst>
              <a:ext uri="{FF2B5EF4-FFF2-40B4-BE49-F238E27FC236}">
                <a16:creationId xmlns:a16="http://schemas.microsoft.com/office/drawing/2014/main" id="{876CDB41-0853-566A-5A80-70F7FC57852B}"/>
              </a:ext>
            </a:extLst>
          </p:cNvPr>
          <p:cNvSpPr>
            <a:spLocks noGrp="1"/>
          </p:cNvSpPr>
          <p:nvPr>
            <p:ph type="subTitle" idx="1"/>
          </p:nvPr>
        </p:nvSpPr>
        <p:spPr>
          <a:xfrm>
            <a:off x="6517481" y="4289388"/>
            <a:ext cx="4605340" cy="426675"/>
          </a:xfrm>
        </p:spPr>
        <p:txBody>
          <a:bodyPr>
            <a:normAutofit/>
          </a:bodyPr>
          <a:lstStyle/>
          <a:p>
            <a:pPr algn="l"/>
            <a:r>
              <a:rPr lang="en-GB" sz="2000" dirty="0">
                <a:solidFill>
                  <a:schemeClr val="bg1"/>
                </a:solidFill>
              </a:rPr>
              <a:t> By Professor Nizar .</a:t>
            </a:r>
            <a:r>
              <a:rPr lang="en-GB" sz="2000" dirty="0" err="1">
                <a:solidFill>
                  <a:schemeClr val="bg1"/>
                </a:solidFill>
              </a:rPr>
              <a:t>A.Hamadeh</a:t>
            </a:r>
            <a:r>
              <a:rPr lang="en-GB" sz="2000" dirty="0">
                <a:solidFill>
                  <a:schemeClr val="bg1"/>
                </a:solidFill>
              </a:rPr>
              <a:t> </a:t>
            </a:r>
          </a:p>
          <a:p>
            <a:pPr algn="l"/>
            <a:endParaRPr lang="en-US" sz="2000" dirty="0">
              <a:solidFill>
                <a:schemeClr val="bg1"/>
              </a:solidFill>
            </a:endParaRPr>
          </a:p>
        </p:txBody>
      </p:sp>
      <p:pic>
        <p:nvPicPr>
          <p:cNvPr id="5" name="Picture 4" descr="A person looking at a screen&#10;&#10;Description automatically generated with medium confidence">
            <a:extLst>
              <a:ext uri="{FF2B5EF4-FFF2-40B4-BE49-F238E27FC236}">
                <a16:creationId xmlns:a16="http://schemas.microsoft.com/office/drawing/2014/main" id="{CC9B7A2C-2B49-D5AF-DF3B-A07785B0E202}"/>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r="16984" b="-2"/>
          <a:stretch/>
        </p:blipFill>
        <p:spPr>
          <a:xfrm>
            <a:off x="473874" y="1057275"/>
            <a:ext cx="5917401" cy="4743450"/>
          </a:xfrm>
          <a:prstGeom prst="rect">
            <a:avLst/>
          </a:prstGeom>
        </p:spPr>
      </p:pic>
      <p:sp>
        <p:nvSpPr>
          <p:cNvPr id="21" name="Rectangle 20">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252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3D73-F388-DB7C-B3CE-29267B74097B}"/>
              </a:ext>
            </a:extLst>
          </p:cNvPr>
          <p:cNvSpPr>
            <a:spLocks noGrp="1"/>
          </p:cNvSpPr>
          <p:nvPr>
            <p:ph type="title"/>
          </p:nvPr>
        </p:nvSpPr>
        <p:spPr/>
        <p:txBody>
          <a:bodyPr/>
          <a:lstStyle/>
          <a:p>
            <a:r>
              <a:rPr lang="en-GB" dirty="0"/>
              <a:t>What is and Agent ?</a:t>
            </a:r>
            <a:br>
              <a:rPr lang="en-GB" dirty="0"/>
            </a:br>
            <a:endParaRPr lang="en-US" dirty="0"/>
          </a:p>
        </p:txBody>
      </p:sp>
      <p:sp>
        <p:nvSpPr>
          <p:cNvPr id="3" name="Content Placeholder 2">
            <a:extLst>
              <a:ext uri="{FF2B5EF4-FFF2-40B4-BE49-F238E27FC236}">
                <a16:creationId xmlns:a16="http://schemas.microsoft.com/office/drawing/2014/main" id="{2C4A4B8D-B49C-FE65-5E2D-20CD28C5FB72}"/>
              </a:ext>
            </a:extLst>
          </p:cNvPr>
          <p:cNvSpPr>
            <a:spLocks noGrp="1"/>
          </p:cNvSpPr>
          <p:nvPr>
            <p:ph idx="1"/>
          </p:nvPr>
        </p:nvSpPr>
        <p:spPr/>
        <p:txBody>
          <a:bodyPr/>
          <a:lstStyle/>
          <a:p>
            <a:r>
              <a:rPr lang="en-GB" dirty="0"/>
              <a:t>Perceive the environment through </a:t>
            </a:r>
            <a:r>
              <a:rPr lang="en-GB" b="1" u="sng" dirty="0"/>
              <a:t>sensors</a:t>
            </a:r>
            <a:r>
              <a:rPr lang="en-GB" dirty="0"/>
              <a:t>             </a:t>
            </a:r>
            <a:r>
              <a:rPr lang="en-GB" b="1" u="sng" dirty="0">
                <a:solidFill>
                  <a:srgbClr val="FF0000"/>
                </a:solidFill>
              </a:rPr>
              <a:t>Precepts</a:t>
            </a:r>
          </a:p>
          <a:p>
            <a:r>
              <a:rPr lang="en-US" dirty="0"/>
              <a:t>Act the environment through </a:t>
            </a:r>
            <a:r>
              <a:rPr lang="en-US" b="1" u="sng" dirty="0"/>
              <a:t>actuators</a:t>
            </a:r>
            <a:r>
              <a:rPr lang="en-US" dirty="0"/>
              <a:t>              </a:t>
            </a:r>
            <a:r>
              <a:rPr lang="en-US" b="1" u="sng" dirty="0">
                <a:solidFill>
                  <a:srgbClr val="FF0000"/>
                </a:solidFill>
              </a:rPr>
              <a:t>Actions</a:t>
            </a:r>
          </a:p>
          <a:p>
            <a:endParaRPr lang="en-US" dirty="0"/>
          </a:p>
          <a:p>
            <a:pPr marL="0" indent="0">
              <a:buNone/>
            </a:pPr>
            <a:r>
              <a:rPr lang="en-US" dirty="0"/>
              <a:t>       </a:t>
            </a:r>
          </a:p>
        </p:txBody>
      </p:sp>
      <p:cxnSp>
        <p:nvCxnSpPr>
          <p:cNvPr id="7" name="Straight Arrow Connector 6">
            <a:extLst>
              <a:ext uri="{FF2B5EF4-FFF2-40B4-BE49-F238E27FC236}">
                <a16:creationId xmlns:a16="http://schemas.microsoft.com/office/drawing/2014/main" id="{AD641BD5-4BB8-882F-CD82-55E4A77B8B04}"/>
              </a:ext>
            </a:extLst>
          </p:cNvPr>
          <p:cNvCxnSpPr/>
          <p:nvPr/>
        </p:nvCxnSpPr>
        <p:spPr>
          <a:xfrm>
            <a:off x="7421217" y="2080591"/>
            <a:ext cx="768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03A384E-55B0-7EA8-6E65-D4E8282CDE26}"/>
              </a:ext>
            </a:extLst>
          </p:cNvPr>
          <p:cNvCxnSpPr/>
          <p:nvPr/>
        </p:nvCxnSpPr>
        <p:spPr>
          <a:xfrm>
            <a:off x="7036904" y="2617304"/>
            <a:ext cx="768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4" descr="simple-reflex-agent">
            <a:extLst>
              <a:ext uri="{FF2B5EF4-FFF2-40B4-BE49-F238E27FC236}">
                <a16:creationId xmlns:a16="http://schemas.microsoft.com/office/drawing/2014/main" id="{B2042F24-C274-E780-1994-6644377F0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620617" y="3154017"/>
            <a:ext cx="5834270" cy="3713946"/>
          </a:xfrm>
          <a:prstGeom prst="rect">
            <a:avLst/>
          </a:prstGeom>
        </p:spPr>
      </p:pic>
    </p:spTree>
    <p:extLst>
      <p:ext uri="{BB962C8B-B14F-4D97-AF65-F5344CB8AC3E}">
        <p14:creationId xmlns:p14="http://schemas.microsoft.com/office/powerpoint/2010/main" val="2431195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71C60-88CA-D7DE-A145-FD6585D0C156}"/>
              </a:ext>
            </a:extLst>
          </p:cNvPr>
          <p:cNvSpPr>
            <a:spLocks noGrp="1"/>
          </p:cNvSpPr>
          <p:nvPr>
            <p:ph idx="1"/>
          </p:nvPr>
        </p:nvSpPr>
        <p:spPr>
          <a:xfrm>
            <a:off x="838200" y="357809"/>
            <a:ext cx="10515600" cy="5819154"/>
          </a:xfrm>
        </p:spPr>
        <p:txBody>
          <a:bodyPr/>
          <a:lstStyle/>
          <a:p>
            <a:r>
              <a:rPr lang="en-GB" sz="3600" dirty="0"/>
              <a:t>We use the term </a:t>
            </a:r>
            <a:r>
              <a:rPr lang="en-GB" sz="3600" dirty="0">
                <a:solidFill>
                  <a:srgbClr val="FF0000"/>
                </a:solidFill>
              </a:rPr>
              <a:t>percept</a:t>
            </a:r>
            <a:r>
              <a:rPr lang="en-GB" sz="3600" dirty="0"/>
              <a:t> to refer to the agent’s perceptual</a:t>
            </a:r>
          </a:p>
          <a:p>
            <a:r>
              <a:rPr lang="en-GB" sz="3600" dirty="0"/>
              <a:t>An agent </a:t>
            </a:r>
            <a:r>
              <a:rPr lang="en-GB" sz="3600" dirty="0">
                <a:solidFill>
                  <a:srgbClr val="FF0000"/>
                </a:solidFill>
              </a:rPr>
              <a:t>percept sequence </a:t>
            </a:r>
            <a:r>
              <a:rPr lang="en-GB" sz="3600" dirty="0"/>
              <a:t>is the complete history for everything that the agent has ever perceived </a:t>
            </a:r>
          </a:p>
          <a:p>
            <a:r>
              <a:rPr lang="en-GB" sz="3600" dirty="0"/>
              <a:t>The </a:t>
            </a:r>
            <a:r>
              <a:rPr lang="en-GB" sz="3600" dirty="0">
                <a:solidFill>
                  <a:srgbClr val="FF0000"/>
                </a:solidFill>
              </a:rPr>
              <a:t>agent function </a:t>
            </a:r>
            <a:r>
              <a:rPr lang="en-GB" sz="3600" dirty="0"/>
              <a:t>maps from percept history to actions  [F: P*       A]</a:t>
            </a:r>
          </a:p>
          <a:p>
            <a:endParaRPr lang="en-US" dirty="0"/>
          </a:p>
        </p:txBody>
      </p:sp>
      <p:cxnSp>
        <p:nvCxnSpPr>
          <p:cNvPr id="4" name="Straight Arrow Connector 3">
            <a:extLst>
              <a:ext uri="{FF2B5EF4-FFF2-40B4-BE49-F238E27FC236}">
                <a16:creationId xmlns:a16="http://schemas.microsoft.com/office/drawing/2014/main" id="{A5D0307B-D67C-3362-DB36-087947DA03E3}"/>
              </a:ext>
            </a:extLst>
          </p:cNvPr>
          <p:cNvCxnSpPr>
            <a:cxnSpLocks/>
          </p:cNvCxnSpPr>
          <p:nvPr/>
        </p:nvCxnSpPr>
        <p:spPr>
          <a:xfrm>
            <a:off x="3800534" y="3296951"/>
            <a:ext cx="652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70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9DD5F070-C984-7293-BADF-D7D9D87B1650}"/>
              </a:ext>
            </a:extLst>
          </p:cNvPr>
          <p:cNvSpPr>
            <a:spLocks noGrp="1"/>
          </p:cNvSpPr>
          <p:nvPr>
            <p:ph type="subTitle" idx="1"/>
          </p:nvPr>
        </p:nvSpPr>
        <p:spPr>
          <a:xfrm>
            <a:off x="26504" y="1"/>
            <a:ext cx="11661913" cy="1126434"/>
          </a:xfrm>
        </p:spPr>
        <p:txBody>
          <a:bodyPr>
            <a:normAutofit/>
          </a:bodyPr>
          <a:lstStyle/>
          <a:p>
            <a:r>
              <a:rPr lang="en-GB" sz="4000" dirty="0"/>
              <a:t>Agent Environment </a:t>
            </a:r>
            <a:endParaRPr lang="en-US" sz="4000" dirty="0"/>
          </a:p>
        </p:txBody>
      </p:sp>
      <p:pic>
        <p:nvPicPr>
          <p:cNvPr id="4" name="Picture 4" descr="agent-environment">
            <a:extLst>
              <a:ext uri="{FF2B5EF4-FFF2-40B4-BE49-F238E27FC236}">
                <a16:creationId xmlns:a16="http://schemas.microsoft.com/office/drawing/2014/main" id="{CC979CC9-DD70-29D9-BC92-65A2BBD514C8}"/>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8348868" y="1299323"/>
            <a:ext cx="3684104" cy="336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3AF1D4FC-A71C-3CFA-E6BD-9615B1E4CFA6}"/>
              </a:ext>
            </a:extLst>
          </p:cNvPr>
          <p:cNvSpPr txBox="1">
            <a:spLocks/>
          </p:cNvSpPr>
          <p:nvPr/>
        </p:nvSpPr>
        <p:spPr>
          <a:xfrm>
            <a:off x="838200" y="357809"/>
            <a:ext cx="4608443" cy="6387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7CB69B5C-88CC-955A-6685-CDAF5114E7E0}"/>
              </a:ext>
            </a:extLst>
          </p:cNvPr>
          <p:cNvPicPr>
            <a:picLocks noChangeAspect="1"/>
          </p:cNvPicPr>
          <p:nvPr/>
        </p:nvPicPr>
        <p:blipFill>
          <a:blip r:embed="rId3"/>
          <a:stretch>
            <a:fillRect/>
          </a:stretch>
        </p:blipFill>
        <p:spPr>
          <a:xfrm>
            <a:off x="159029" y="1126435"/>
            <a:ext cx="8189840" cy="4924425"/>
          </a:xfrm>
          <a:prstGeom prst="rect">
            <a:avLst/>
          </a:prstGeom>
        </p:spPr>
      </p:pic>
    </p:spTree>
    <p:extLst>
      <p:ext uri="{BB962C8B-B14F-4D97-AF65-F5344CB8AC3E}">
        <p14:creationId xmlns:p14="http://schemas.microsoft.com/office/powerpoint/2010/main" val="213488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0C277C-8191-AADD-43B3-B6DD8CF3ED1E}"/>
              </a:ext>
            </a:extLst>
          </p:cNvPr>
          <p:cNvPicPr>
            <a:picLocks noChangeAspect="1"/>
          </p:cNvPicPr>
          <p:nvPr/>
        </p:nvPicPr>
        <p:blipFill>
          <a:blip r:embed="rId2"/>
          <a:stretch>
            <a:fillRect/>
          </a:stretch>
        </p:blipFill>
        <p:spPr>
          <a:xfrm>
            <a:off x="410817" y="0"/>
            <a:ext cx="11224592" cy="6858000"/>
          </a:xfrm>
          <a:prstGeom prst="rect">
            <a:avLst/>
          </a:prstGeom>
        </p:spPr>
      </p:pic>
    </p:spTree>
    <p:extLst>
      <p:ext uri="{BB962C8B-B14F-4D97-AF65-F5344CB8AC3E}">
        <p14:creationId xmlns:p14="http://schemas.microsoft.com/office/powerpoint/2010/main" val="3887680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ED35-002B-BF50-464C-4A0F1D3A0B8F}"/>
              </a:ext>
            </a:extLst>
          </p:cNvPr>
          <p:cNvSpPr>
            <a:spLocks noGrp="1"/>
          </p:cNvSpPr>
          <p:nvPr>
            <p:ph type="title"/>
          </p:nvPr>
        </p:nvSpPr>
        <p:spPr/>
        <p:txBody>
          <a:bodyPr/>
          <a:lstStyle/>
          <a:p>
            <a:pPr algn="ctr"/>
            <a:r>
              <a:rPr lang="en-GB" b="1" dirty="0"/>
              <a:t>Autonomous Agent </a:t>
            </a:r>
            <a:endParaRPr lang="en-US" b="1" dirty="0"/>
          </a:p>
        </p:txBody>
      </p:sp>
      <p:sp>
        <p:nvSpPr>
          <p:cNvPr id="3" name="Content Placeholder 2">
            <a:extLst>
              <a:ext uri="{FF2B5EF4-FFF2-40B4-BE49-F238E27FC236}">
                <a16:creationId xmlns:a16="http://schemas.microsoft.com/office/drawing/2014/main" id="{A5C5E197-DBB8-F048-F64E-C3256FA6090A}"/>
              </a:ext>
            </a:extLst>
          </p:cNvPr>
          <p:cNvSpPr>
            <a:spLocks noGrp="1"/>
          </p:cNvSpPr>
          <p:nvPr>
            <p:ph idx="1"/>
          </p:nvPr>
        </p:nvSpPr>
        <p:spPr>
          <a:xfrm>
            <a:off x="838200" y="1825625"/>
            <a:ext cx="10515600" cy="2441575"/>
          </a:xfrm>
        </p:spPr>
        <p:txBody>
          <a:bodyPr/>
          <a:lstStyle/>
          <a:p>
            <a:pPr>
              <a:buFont typeface="Wingdings" panose="05000000000000000000" pitchFamily="2" charset="2"/>
              <a:buChar char="Ø"/>
            </a:pPr>
            <a:r>
              <a:rPr lang="en-GB" dirty="0"/>
              <a:t>Autonomous Agent has actions based on built in knowledge and experience </a:t>
            </a:r>
          </a:p>
          <a:p>
            <a:pPr>
              <a:buFont typeface="Wingdings" panose="05000000000000000000" pitchFamily="2" charset="2"/>
              <a:buChar char="Ø"/>
            </a:pPr>
            <a:r>
              <a:rPr lang="en-GB" dirty="0"/>
              <a:t>Autonomous Agent has initial knowledge that provides an ability to learn</a:t>
            </a:r>
          </a:p>
          <a:p>
            <a:pPr>
              <a:buFont typeface="Wingdings" panose="05000000000000000000" pitchFamily="2" charset="2"/>
              <a:buChar char="Ø"/>
            </a:pPr>
            <a:r>
              <a:rPr lang="en-GB" dirty="0"/>
              <a:t>Has ability to adapt in the environment </a:t>
            </a:r>
          </a:p>
          <a:p>
            <a:pPr marL="0" indent="0">
              <a:buNone/>
            </a:pPr>
            <a:endParaRPr lang="en-GB" dirty="0"/>
          </a:p>
          <a:p>
            <a:pPr marL="0" indent="0">
              <a:buNone/>
            </a:pPr>
            <a:endParaRPr lang="en-GB" dirty="0"/>
          </a:p>
          <a:p>
            <a:pPr marL="0" indent="0">
              <a:buNone/>
            </a:pPr>
            <a:endParaRPr lang="en-US" dirty="0"/>
          </a:p>
        </p:txBody>
      </p:sp>
    </p:spTree>
    <p:extLst>
      <p:ext uri="{BB962C8B-B14F-4D97-AF65-F5344CB8AC3E}">
        <p14:creationId xmlns:p14="http://schemas.microsoft.com/office/powerpoint/2010/main" val="1281881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53E5-A027-C7B0-0103-62F6AFF111CD}"/>
              </a:ext>
            </a:extLst>
          </p:cNvPr>
          <p:cNvSpPr>
            <a:spLocks noGrp="1"/>
          </p:cNvSpPr>
          <p:nvPr>
            <p:ph type="title"/>
          </p:nvPr>
        </p:nvSpPr>
        <p:spPr>
          <a:xfrm>
            <a:off x="838200" y="365125"/>
            <a:ext cx="10515600" cy="536023"/>
          </a:xfrm>
        </p:spPr>
        <p:txBody>
          <a:bodyPr>
            <a:normAutofit fontScale="90000"/>
          </a:bodyPr>
          <a:lstStyle/>
          <a:p>
            <a:r>
              <a:rPr lang="en-GB" dirty="0"/>
              <a:t>Example :1</a:t>
            </a:r>
            <a:br>
              <a:rPr lang="en-GB" dirty="0"/>
            </a:br>
            <a:endParaRPr lang="en-US" dirty="0"/>
          </a:p>
        </p:txBody>
      </p:sp>
      <p:pic>
        <p:nvPicPr>
          <p:cNvPr id="5" name="Content Placeholder 4">
            <a:extLst>
              <a:ext uri="{FF2B5EF4-FFF2-40B4-BE49-F238E27FC236}">
                <a16:creationId xmlns:a16="http://schemas.microsoft.com/office/drawing/2014/main" id="{D4B5CAE9-38F7-CDA9-2AB5-8EEFF11D435A}"/>
              </a:ext>
            </a:extLst>
          </p:cNvPr>
          <p:cNvPicPr>
            <a:picLocks noGrp="1" noChangeAspect="1"/>
          </p:cNvPicPr>
          <p:nvPr>
            <p:ph idx="1"/>
          </p:nvPr>
        </p:nvPicPr>
        <p:blipFill>
          <a:blip r:embed="rId2"/>
          <a:stretch>
            <a:fillRect/>
          </a:stretch>
        </p:blipFill>
        <p:spPr>
          <a:xfrm>
            <a:off x="569844" y="1272209"/>
            <a:ext cx="11277600" cy="5165874"/>
          </a:xfrm>
        </p:spPr>
      </p:pic>
    </p:spTree>
    <p:extLst>
      <p:ext uri="{BB962C8B-B14F-4D97-AF65-F5344CB8AC3E}">
        <p14:creationId xmlns:p14="http://schemas.microsoft.com/office/powerpoint/2010/main" val="2211301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1B84257-A441-7437-530E-578D6DF8FE5C}"/>
              </a:ext>
            </a:extLst>
          </p:cNvPr>
          <p:cNvPicPr>
            <a:picLocks noGrp="1" noChangeAspect="1"/>
          </p:cNvPicPr>
          <p:nvPr>
            <p:ph idx="1"/>
          </p:nvPr>
        </p:nvPicPr>
        <p:blipFill>
          <a:blip r:embed="rId2"/>
          <a:stretch>
            <a:fillRect/>
          </a:stretch>
        </p:blipFill>
        <p:spPr>
          <a:xfrm>
            <a:off x="728870" y="-133215"/>
            <a:ext cx="10058399" cy="6679789"/>
          </a:xfrm>
        </p:spPr>
      </p:pic>
    </p:spTree>
    <p:extLst>
      <p:ext uri="{BB962C8B-B14F-4D97-AF65-F5344CB8AC3E}">
        <p14:creationId xmlns:p14="http://schemas.microsoft.com/office/powerpoint/2010/main" val="251296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4F54E9-A9A3-2A45-EB28-B44D51B248BD}"/>
              </a:ext>
            </a:extLst>
          </p:cNvPr>
          <p:cNvPicPr>
            <a:picLocks noGrp="1" noChangeAspect="1"/>
          </p:cNvPicPr>
          <p:nvPr>
            <p:ph idx="1"/>
          </p:nvPr>
        </p:nvPicPr>
        <p:blipFill>
          <a:blip r:embed="rId2"/>
          <a:stretch>
            <a:fillRect/>
          </a:stretch>
        </p:blipFill>
        <p:spPr>
          <a:xfrm>
            <a:off x="122940" y="1"/>
            <a:ext cx="11896782" cy="5936974"/>
          </a:xfrm>
        </p:spPr>
      </p:pic>
    </p:spTree>
    <p:extLst>
      <p:ext uri="{BB962C8B-B14F-4D97-AF65-F5344CB8AC3E}">
        <p14:creationId xmlns:p14="http://schemas.microsoft.com/office/powerpoint/2010/main" val="2837504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6BE1958-86E7-D224-0EE6-83801C2E01C1}"/>
              </a:ext>
            </a:extLst>
          </p:cNvPr>
          <p:cNvPicPr>
            <a:picLocks noGrp="1" noChangeAspect="1"/>
          </p:cNvPicPr>
          <p:nvPr>
            <p:ph idx="1"/>
          </p:nvPr>
        </p:nvPicPr>
        <p:blipFill>
          <a:blip r:embed="rId2"/>
          <a:stretch>
            <a:fillRect/>
          </a:stretch>
        </p:blipFill>
        <p:spPr>
          <a:xfrm>
            <a:off x="393895" y="0"/>
            <a:ext cx="11971607" cy="6176963"/>
          </a:xfrm>
        </p:spPr>
      </p:pic>
    </p:spTree>
    <p:extLst>
      <p:ext uri="{BB962C8B-B14F-4D97-AF65-F5344CB8AC3E}">
        <p14:creationId xmlns:p14="http://schemas.microsoft.com/office/powerpoint/2010/main" val="175683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4F280E-AAD8-83B7-8AFF-BD5B7E31733A}"/>
              </a:ext>
            </a:extLst>
          </p:cNvPr>
          <p:cNvPicPr>
            <a:picLocks noGrp="1" noChangeAspect="1"/>
          </p:cNvPicPr>
          <p:nvPr>
            <p:ph idx="1"/>
          </p:nvPr>
        </p:nvPicPr>
        <p:blipFill>
          <a:blip r:embed="rId2"/>
          <a:stretch>
            <a:fillRect/>
          </a:stretch>
        </p:blipFill>
        <p:spPr>
          <a:xfrm>
            <a:off x="1" y="238540"/>
            <a:ext cx="8150086" cy="4585252"/>
          </a:xfrm>
        </p:spPr>
      </p:pic>
    </p:spTree>
    <p:extLst>
      <p:ext uri="{BB962C8B-B14F-4D97-AF65-F5344CB8AC3E}">
        <p14:creationId xmlns:p14="http://schemas.microsoft.com/office/powerpoint/2010/main" val="28481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8F16-9B00-AE71-E6E9-35E60C671E0C}"/>
              </a:ext>
            </a:extLst>
          </p:cNvPr>
          <p:cNvSpPr>
            <a:spLocks noGrp="1"/>
          </p:cNvSpPr>
          <p:nvPr>
            <p:ph type="ctrTitle"/>
          </p:nvPr>
        </p:nvSpPr>
        <p:spPr>
          <a:xfrm>
            <a:off x="1242646" y="37868"/>
            <a:ext cx="9144000" cy="1142535"/>
          </a:xfrm>
        </p:spPr>
        <p:txBody>
          <a:bodyPr/>
          <a:lstStyle/>
          <a:p>
            <a:r>
              <a:rPr lang="en-US" dirty="0"/>
              <a:t>Artificial Intelligence </a:t>
            </a:r>
          </a:p>
        </p:txBody>
      </p:sp>
      <p:sp>
        <p:nvSpPr>
          <p:cNvPr id="3" name="Subtitle 2">
            <a:extLst>
              <a:ext uri="{FF2B5EF4-FFF2-40B4-BE49-F238E27FC236}">
                <a16:creationId xmlns:a16="http://schemas.microsoft.com/office/drawing/2014/main" id="{ED63F772-85AB-9FB1-3E18-DA1CA0B42EB7}"/>
              </a:ext>
            </a:extLst>
          </p:cNvPr>
          <p:cNvSpPr>
            <a:spLocks noGrp="1"/>
          </p:cNvSpPr>
          <p:nvPr>
            <p:ph type="subTitle" idx="1"/>
          </p:nvPr>
        </p:nvSpPr>
        <p:spPr>
          <a:xfrm>
            <a:off x="1369255" y="2012388"/>
            <a:ext cx="9144000" cy="2475206"/>
          </a:xfrm>
        </p:spPr>
        <p:txBody>
          <a:bodyPr/>
          <a:lstStyle/>
          <a:p>
            <a:pPr algn="l"/>
            <a:r>
              <a:rPr lang="en-US" dirty="0">
                <a:solidFill>
                  <a:srgbClr val="FF0000"/>
                </a:solidFill>
              </a:rPr>
              <a:t>What is Artificial Intelligence: </a:t>
            </a:r>
          </a:p>
          <a:p>
            <a:pPr algn="l"/>
            <a:r>
              <a:rPr lang="en-US" dirty="0"/>
              <a:t>Artificial Intelligence (AI) is a branch of computer science that specializes in designing and programming computer models that simulate the way humans think and react in certain situations.</a:t>
            </a:r>
          </a:p>
        </p:txBody>
      </p:sp>
    </p:spTree>
    <p:extLst>
      <p:ext uri="{BB962C8B-B14F-4D97-AF65-F5344CB8AC3E}">
        <p14:creationId xmlns:p14="http://schemas.microsoft.com/office/powerpoint/2010/main" val="350310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FA2A757-F2C1-5816-ED69-FF87F03C3386}"/>
              </a:ext>
            </a:extLst>
          </p:cNvPr>
          <p:cNvPicPr>
            <a:picLocks noGrp="1" noChangeAspect="1"/>
          </p:cNvPicPr>
          <p:nvPr>
            <p:ph idx="1"/>
          </p:nvPr>
        </p:nvPicPr>
        <p:blipFill>
          <a:blip r:embed="rId2"/>
          <a:stretch>
            <a:fillRect/>
          </a:stretch>
        </p:blipFill>
        <p:spPr>
          <a:xfrm>
            <a:off x="1259395" y="706278"/>
            <a:ext cx="9673210" cy="5445443"/>
          </a:xfr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66374456-F5EB-8BB9-8AE4-29DC89E8F47B}"/>
                  </a:ext>
                </a:extLst>
              </p14:cNvPr>
              <p14:cNvContentPartPr/>
              <p14:nvPr/>
            </p14:nvContentPartPr>
            <p14:xfrm>
              <a:off x="1251332" y="6110280"/>
              <a:ext cx="360" cy="23040"/>
            </p14:xfrm>
          </p:contentPart>
        </mc:Choice>
        <mc:Fallback xmlns="">
          <p:pic>
            <p:nvPicPr>
              <p:cNvPr id="8" name="Ink 7">
                <a:extLst>
                  <a:ext uri="{FF2B5EF4-FFF2-40B4-BE49-F238E27FC236}">
                    <a16:creationId xmlns:a16="http://schemas.microsoft.com/office/drawing/2014/main" id="{66374456-F5EB-8BB9-8AE4-29DC89E8F47B}"/>
                  </a:ext>
                </a:extLst>
              </p:cNvPr>
              <p:cNvPicPr/>
              <p:nvPr/>
            </p:nvPicPr>
            <p:blipFill>
              <a:blip r:embed="rId4"/>
              <a:stretch>
                <a:fillRect/>
              </a:stretch>
            </p:blipFill>
            <p:spPr>
              <a:xfrm>
                <a:off x="1197692" y="6002640"/>
                <a:ext cx="1080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15BDCD97-8CA9-8FB6-FFDC-F61B9676FE07}"/>
                  </a:ext>
                </a:extLst>
              </p14:cNvPr>
              <p14:cNvContentPartPr/>
              <p14:nvPr/>
            </p14:nvContentPartPr>
            <p14:xfrm>
              <a:off x="1297412" y="5936040"/>
              <a:ext cx="21960" cy="70560"/>
            </p14:xfrm>
          </p:contentPart>
        </mc:Choice>
        <mc:Fallback xmlns="">
          <p:pic>
            <p:nvPicPr>
              <p:cNvPr id="9" name="Ink 8">
                <a:extLst>
                  <a:ext uri="{FF2B5EF4-FFF2-40B4-BE49-F238E27FC236}">
                    <a16:creationId xmlns:a16="http://schemas.microsoft.com/office/drawing/2014/main" id="{15BDCD97-8CA9-8FB6-FFDC-F61B9676FE07}"/>
                  </a:ext>
                </a:extLst>
              </p:cNvPr>
              <p:cNvPicPr/>
              <p:nvPr/>
            </p:nvPicPr>
            <p:blipFill>
              <a:blip r:embed="rId6"/>
              <a:stretch>
                <a:fillRect/>
              </a:stretch>
            </p:blipFill>
            <p:spPr>
              <a:xfrm>
                <a:off x="1243412" y="5828400"/>
                <a:ext cx="1296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5FAC44CE-92C6-2AEB-3850-39251AB13F6F}"/>
                  </a:ext>
                </a:extLst>
              </p14:cNvPr>
              <p14:cNvContentPartPr/>
              <p14:nvPr/>
            </p14:nvContentPartPr>
            <p14:xfrm>
              <a:off x="1235852" y="5775480"/>
              <a:ext cx="114120" cy="515880"/>
            </p14:xfrm>
          </p:contentPart>
        </mc:Choice>
        <mc:Fallback xmlns="">
          <p:pic>
            <p:nvPicPr>
              <p:cNvPr id="10" name="Ink 9">
                <a:extLst>
                  <a:ext uri="{FF2B5EF4-FFF2-40B4-BE49-F238E27FC236}">
                    <a16:creationId xmlns:a16="http://schemas.microsoft.com/office/drawing/2014/main" id="{5FAC44CE-92C6-2AEB-3850-39251AB13F6F}"/>
                  </a:ext>
                </a:extLst>
              </p:cNvPr>
              <p:cNvPicPr/>
              <p:nvPr/>
            </p:nvPicPr>
            <p:blipFill>
              <a:blip r:embed="rId8"/>
              <a:stretch>
                <a:fillRect/>
              </a:stretch>
            </p:blipFill>
            <p:spPr>
              <a:xfrm>
                <a:off x="1182212" y="5667480"/>
                <a:ext cx="22176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F37C1A59-71AE-8EB9-0B74-6B6EAE828F10}"/>
                  </a:ext>
                </a:extLst>
              </p14:cNvPr>
              <p14:cNvContentPartPr/>
              <p14:nvPr/>
            </p14:nvContentPartPr>
            <p14:xfrm>
              <a:off x="1110932" y="4669920"/>
              <a:ext cx="1575720" cy="1340640"/>
            </p14:xfrm>
          </p:contentPart>
        </mc:Choice>
        <mc:Fallback xmlns="">
          <p:pic>
            <p:nvPicPr>
              <p:cNvPr id="11" name="Ink 10">
                <a:extLst>
                  <a:ext uri="{FF2B5EF4-FFF2-40B4-BE49-F238E27FC236}">
                    <a16:creationId xmlns:a16="http://schemas.microsoft.com/office/drawing/2014/main" id="{F37C1A59-71AE-8EB9-0B74-6B6EAE828F10}"/>
                  </a:ext>
                </a:extLst>
              </p:cNvPr>
              <p:cNvPicPr/>
              <p:nvPr/>
            </p:nvPicPr>
            <p:blipFill>
              <a:blip r:embed="rId10"/>
              <a:stretch>
                <a:fillRect/>
              </a:stretch>
            </p:blipFill>
            <p:spPr>
              <a:xfrm>
                <a:off x="1057292" y="4561920"/>
                <a:ext cx="1683360" cy="1556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D083FB87-72C6-1EB6-63C8-013EC96B4B69}"/>
                  </a:ext>
                </a:extLst>
              </p14:cNvPr>
              <p14:cNvContentPartPr/>
              <p14:nvPr/>
            </p14:nvContentPartPr>
            <p14:xfrm>
              <a:off x="1378052" y="5964480"/>
              <a:ext cx="360" cy="360"/>
            </p14:xfrm>
          </p:contentPart>
        </mc:Choice>
        <mc:Fallback xmlns="">
          <p:pic>
            <p:nvPicPr>
              <p:cNvPr id="12" name="Ink 11">
                <a:extLst>
                  <a:ext uri="{FF2B5EF4-FFF2-40B4-BE49-F238E27FC236}">
                    <a16:creationId xmlns:a16="http://schemas.microsoft.com/office/drawing/2014/main" id="{D083FB87-72C6-1EB6-63C8-013EC96B4B69}"/>
                  </a:ext>
                </a:extLst>
              </p:cNvPr>
              <p:cNvPicPr/>
              <p:nvPr/>
            </p:nvPicPr>
            <p:blipFill>
              <a:blip r:embed="rId12"/>
              <a:stretch>
                <a:fillRect/>
              </a:stretch>
            </p:blipFill>
            <p:spPr>
              <a:xfrm>
                <a:off x="1288052" y="578484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26B47971-3F37-26EC-49E9-0790E372951E}"/>
                  </a:ext>
                </a:extLst>
              </p14:cNvPr>
              <p14:cNvContentPartPr/>
              <p14:nvPr/>
            </p14:nvContentPartPr>
            <p14:xfrm>
              <a:off x="2405132" y="4838760"/>
              <a:ext cx="360" cy="360"/>
            </p14:xfrm>
          </p:contentPart>
        </mc:Choice>
        <mc:Fallback xmlns="">
          <p:pic>
            <p:nvPicPr>
              <p:cNvPr id="13" name="Ink 12">
                <a:extLst>
                  <a:ext uri="{FF2B5EF4-FFF2-40B4-BE49-F238E27FC236}">
                    <a16:creationId xmlns:a16="http://schemas.microsoft.com/office/drawing/2014/main" id="{26B47971-3F37-26EC-49E9-0790E372951E}"/>
                  </a:ext>
                </a:extLst>
              </p:cNvPr>
              <p:cNvPicPr/>
              <p:nvPr/>
            </p:nvPicPr>
            <p:blipFill>
              <a:blip r:embed="rId12"/>
              <a:stretch>
                <a:fillRect/>
              </a:stretch>
            </p:blipFill>
            <p:spPr>
              <a:xfrm>
                <a:off x="2315492" y="465912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FEE64DC-5FE3-9E02-BA44-520791B1F275}"/>
                  </a:ext>
                </a:extLst>
              </p14:cNvPr>
              <p14:cNvContentPartPr/>
              <p14:nvPr/>
            </p14:nvContentPartPr>
            <p14:xfrm>
              <a:off x="1232252" y="5331240"/>
              <a:ext cx="269640" cy="1054800"/>
            </p14:xfrm>
          </p:contentPart>
        </mc:Choice>
        <mc:Fallback xmlns="">
          <p:pic>
            <p:nvPicPr>
              <p:cNvPr id="14" name="Ink 13">
                <a:extLst>
                  <a:ext uri="{FF2B5EF4-FFF2-40B4-BE49-F238E27FC236}">
                    <a16:creationId xmlns:a16="http://schemas.microsoft.com/office/drawing/2014/main" id="{9FEE64DC-5FE3-9E02-BA44-520791B1F275}"/>
                  </a:ext>
                </a:extLst>
              </p:cNvPr>
              <p:cNvPicPr/>
              <p:nvPr/>
            </p:nvPicPr>
            <p:blipFill>
              <a:blip r:embed="rId15"/>
              <a:stretch>
                <a:fillRect/>
              </a:stretch>
            </p:blipFill>
            <p:spPr>
              <a:xfrm>
                <a:off x="1142252" y="5151600"/>
                <a:ext cx="449280" cy="1414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3D02118E-DC8A-F375-19EC-575EF06C987E}"/>
                  </a:ext>
                </a:extLst>
              </p14:cNvPr>
              <p14:cNvContentPartPr/>
              <p14:nvPr/>
            </p14:nvContentPartPr>
            <p14:xfrm>
              <a:off x="2222252" y="3375720"/>
              <a:ext cx="360" cy="6120"/>
            </p14:xfrm>
          </p:contentPart>
        </mc:Choice>
        <mc:Fallback xmlns="">
          <p:pic>
            <p:nvPicPr>
              <p:cNvPr id="15" name="Ink 14">
                <a:extLst>
                  <a:ext uri="{FF2B5EF4-FFF2-40B4-BE49-F238E27FC236}">
                    <a16:creationId xmlns:a16="http://schemas.microsoft.com/office/drawing/2014/main" id="{3D02118E-DC8A-F375-19EC-575EF06C987E}"/>
                  </a:ext>
                </a:extLst>
              </p:cNvPr>
              <p:cNvPicPr/>
              <p:nvPr/>
            </p:nvPicPr>
            <p:blipFill>
              <a:blip r:embed="rId17"/>
              <a:stretch>
                <a:fillRect/>
              </a:stretch>
            </p:blipFill>
            <p:spPr>
              <a:xfrm>
                <a:off x="2132612" y="3195720"/>
                <a:ext cx="180000" cy="365760"/>
              </a:xfrm>
              <a:prstGeom prst="rect">
                <a:avLst/>
              </a:prstGeom>
            </p:spPr>
          </p:pic>
        </mc:Fallback>
      </mc:AlternateContent>
    </p:spTree>
    <p:extLst>
      <p:ext uri="{BB962C8B-B14F-4D97-AF65-F5344CB8AC3E}">
        <p14:creationId xmlns:p14="http://schemas.microsoft.com/office/powerpoint/2010/main" val="4249335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6E446C9-0F2C-4E88-2BD5-15F332FB0800}"/>
                  </a:ext>
                </a:extLst>
              </p14:cNvPr>
              <p14:cNvContentPartPr/>
              <p14:nvPr/>
            </p14:nvContentPartPr>
            <p14:xfrm>
              <a:off x="3537981" y="2093426"/>
              <a:ext cx="360" cy="360"/>
            </p14:xfrm>
          </p:contentPart>
        </mc:Choice>
        <mc:Fallback xmlns="">
          <p:pic>
            <p:nvPicPr>
              <p:cNvPr id="4" name="Ink 3">
                <a:extLst>
                  <a:ext uri="{FF2B5EF4-FFF2-40B4-BE49-F238E27FC236}">
                    <a16:creationId xmlns:a16="http://schemas.microsoft.com/office/drawing/2014/main" id="{B6E446C9-0F2C-4E88-2BD5-15F332FB0800}"/>
                  </a:ext>
                </a:extLst>
              </p:cNvPr>
              <p:cNvPicPr/>
              <p:nvPr/>
            </p:nvPicPr>
            <p:blipFill>
              <a:blip r:embed="rId3"/>
              <a:stretch>
                <a:fillRect/>
              </a:stretch>
            </p:blipFill>
            <p:spPr>
              <a:xfrm>
                <a:off x="3448341" y="191378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7C3443D-B3EB-D1D9-1214-F242ED4B9773}"/>
                  </a:ext>
                </a:extLst>
              </p14:cNvPr>
              <p14:cNvContentPartPr/>
              <p14:nvPr/>
            </p14:nvContentPartPr>
            <p14:xfrm>
              <a:off x="3590901" y="2517146"/>
              <a:ext cx="360" cy="360"/>
            </p14:xfrm>
          </p:contentPart>
        </mc:Choice>
        <mc:Fallback xmlns="">
          <p:pic>
            <p:nvPicPr>
              <p:cNvPr id="5" name="Ink 4">
                <a:extLst>
                  <a:ext uri="{FF2B5EF4-FFF2-40B4-BE49-F238E27FC236}">
                    <a16:creationId xmlns:a16="http://schemas.microsoft.com/office/drawing/2014/main" id="{37C3443D-B3EB-D1D9-1214-F242ED4B9773}"/>
                  </a:ext>
                </a:extLst>
              </p:cNvPr>
              <p:cNvPicPr/>
              <p:nvPr/>
            </p:nvPicPr>
            <p:blipFill>
              <a:blip r:embed="rId3"/>
              <a:stretch>
                <a:fillRect/>
              </a:stretch>
            </p:blipFill>
            <p:spPr>
              <a:xfrm>
                <a:off x="3500901" y="233750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58D111A-B99B-FDA8-CD97-D42C3E19F73B}"/>
                  </a:ext>
                </a:extLst>
              </p14:cNvPr>
              <p14:cNvContentPartPr/>
              <p14:nvPr/>
            </p14:nvContentPartPr>
            <p14:xfrm>
              <a:off x="3339261" y="3179906"/>
              <a:ext cx="360" cy="360"/>
            </p14:xfrm>
          </p:contentPart>
        </mc:Choice>
        <mc:Fallback xmlns="">
          <p:pic>
            <p:nvPicPr>
              <p:cNvPr id="6" name="Ink 5">
                <a:extLst>
                  <a:ext uri="{FF2B5EF4-FFF2-40B4-BE49-F238E27FC236}">
                    <a16:creationId xmlns:a16="http://schemas.microsoft.com/office/drawing/2014/main" id="{558D111A-B99B-FDA8-CD97-D42C3E19F73B}"/>
                  </a:ext>
                </a:extLst>
              </p:cNvPr>
              <p:cNvPicPr/>
              <p:nvPr/>
            </p:nvPicPr>
            <p:blipFill>
              <a:blip r:embed="rId3"/>
              <a:stretch>
                <a:fillRect/>
              </a:stretch>
            </p:blipFill>
            <p:spPr>
              <a:xfrm>
                <a:off x="3249621" y="300026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ACF828D-2913-7CC0-88C1-7C979D50EA61}"/>
                  </a:ext>
                </a:extLst>
              </p14:cNvPr>
              <p14:cNvContentPartPr/>
              <p14:nvPr/>
            </p14:nvContentPartPr>
            <p14:xfrm>
              <a:off x="3485061" y="2632706"/>
              <a:ext cx="32400" cy="83880"/>
            </p14:xfrm>
          </p:contentPart>
        </mc:Choice>
        <mc:Fallback xmlns="">
          <p:pic>
            <p:nvPicPr>
              <p:cNvPr id="7" name="Ink 6">
                <a:extLst>
                  <a:ext uri="{FF2B5EF4-FFF2-40B4-BE49-F238E27FC236}">
                    <a16:creationId xmlns:a16="http://schemas.microsoft.com/office/drawing/2014/main" id="{CACF828D-2913-7CC0-88C1-7C979D50EA61}"/>
                  </a:ext>
                </a:extLst>
              </p:cNvPr>
              <p:cNvPicPr/>
              <p:nvPr/>
            </p:nvPicPr>
            <p:blipFill>
              <a:blip r:embed="rId7"/>
              <a:stretch>
                <a:fillRect/>
              </a:stretch>
            </p:blipFill>
            <p:spPr>
              <a:xfrm>
                <a:off x="3395061" y="2452706"/>
                <a:ext cx="21204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9802BD6-E27C-6D11-F51D-5334049F79C7}"/>
                  </a:ext>
                </a:extLst>
              </p14:cNvPr>
              <p14:cNvContentPartPr/>
              <p14:nvPr/>
            </p14:nvContentPartPr>
            <p14:xfrm>
              <a:off x="3432141" y="2040506"/>
              <a:ext cx="360" cy="360"/>
            </p14:xfrm>
          </p:contentPart>
        </mc:Choice>
        <mc:Fallback xmlns="">
          <p:pic>
            <p:nvPicPr>
              <p:cNvPr id="8" name="Ink 7">
                <a:extLst>
                  <a:ext uri="{FF2B5EF4-FFF2-40B4-BE49-F238E27FC236}">
                    <a16:creationId xmlns:a16="http://schemas.microsoft.com/office/drawing/2014/main" id="{E9802BD6-E27C-6D11-F51D-5334049F79C7}"/>
                  </a:ext>
                </a:extLst>
              </p:cNvPr>
              <p:cNvPicPr/>
              <p:nvPr/>
            </p:nvPicPr>
            <p:blipFill>
              <a:blip r:embed="rId3"/>
              <a:stretch>
                <a:fillRect/>
              </a:stretch>
            </p:blipFill>
            <p:spPr>
              <a:xfrm>
                <a:off x="3342141" y="186050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3E9008E7-BFEA-5EAE-87C8-DAEB6D04C4BC}"/>
                  </a:ext>
                </a:extLst>
              </p14:cNvPr>
              <p14:cNvContentPartPr/>
              <p14:nvPr/>
            </p14:nvContentPartPr>
            <p14:xfrm>
              <a:off x="3418461" y="927026"/>
              <a:ext cx="360" cy="360"/>
            </p14:xfrm>
          </p:contentPart>
        </mc:Choice>
        <mc:Fallback xmlns="">
          <p:pic>
            <p:nvPicPr>
              <p:cNvPr id="9" name="Ink 8">
                <a:extLst>
                  <a:ext uri="{FF2B5EF4-FFF2-40B4-BE49-F238E27FC236}">
                    <a16:creationId xmlns:a16="http://schemas.microsoft.com/office/drawing/2014/main" id="{3E9008E7-BFEA-5EAE-87C8-DAEB6D04C4BC}"/>
                  </a:ext>
                </a:extLst>
              </p:cNvPr>
              <p:cNvPicPr/>
              <p:nvPr/>
            </p:nvPicPr>
            <p:blipFill>
              <a:blip r:embed="rId3"/>
              <a:stretch>
                <a:fillRect/>
              </a:stretch>
            </p:blipFill>
            <p:spPr>
              <a:xfrm>
                <a:off x="3328461" y="74702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AA9710A-5510-851A-90A6-32859010B6D9}"/>
                  </a:ext>
                </a:extLst>
              </p14:cNvPr>
              <p14:cNvContentPartPr/>
              <p14:nvPr/>
            </p14:nvContentPartPr>
            <p14:xfrm>
              <a:off x="3630861" y="2530826"/>
              <a:ext cx="360" cy="360"/>
            </p14:xfrm>
          </p:contentPart>
        </mc:Choice>
        <mc:Fallback xmlns="">
          <p:pic>
            <p:nvPicPr>
              <p:cNvPr id="10" name="Ink 9">
                <a:extLst>
                  <a:ext uri="{FF2B5EF4-FFF2-40B4-BE49-F238E27FC236}">
                    <a16:creationId xmlns:a16="http://schemas.microsoft.com/office/drawing/2014/main" id="{0AA9710A-5510-851A-90A6-32859010B6D9}"/>
                  </a:ext>
                </a:extLst>
              </p:cNvPr>
              <p:cNvPicPr/>
              <p:nvPr/>
            </p:nvPicPr>
            <p:blipFill>
              <a:blip r:embed="rId3"/>
              <a:stretch>
                <a:fillRect/>
              </a:stretch>
            </p:blipFill>
            <p:spPr>
              <a:xfrm>
                <a:off x="3540861" y="2350826"/>
                <a:ext cx="180000" cy="360000"/>
              </a:xfrm>
              <a:prstGeom prst="rect">
                <a:avLst/>
              </a:prstGeom>
            </p:spPr>
          </p:pic>
        </mc:Fallback>
      </mc:AlternateContent>
      <p:pic>
        <p:nvPicPr>
          <p:cNvPr id="14" name="Picture 13">
            <a:extLst>
              <a:ext uri="{FF2B5EF4-FFF2-40B4-BE49-F238E27FC236}">
                <a16:creationId xmlns:a16="http://schemas.microsoft.com/office/drawing/2014/main" id="{5865F03A-AD85-5C41-BD70-8D13A0A5429D}"/>
              </a:ext>
            </a:extLst>
          </p:cNvPr>
          <p:cNvPicPr>
            <a:picLocks noChangeAspect="1"/>
          </p:cNvPicPr>
          <p:nvPr/>
        </p:nvPicPr>
        <p:blipFill>
          <a:blip r:embed="rId11"/>
          <a:stretch>
            <a:fillRect/>
          </a:stretch>
        </p:blipFill>
        <p:spPr>
          <a:xfrm>
            <a:off x="886445" y="517668"/>
            <a:ext cx="9305925" cy="5324475"/>
          </a:xfrm>
          <a:prstGeom prst="rect">
            <a:avLst/>
          </a:prstGeom>
        </p:spPr>
      </p:pic>
    </p:spTree>
    <p:extLst>
      <p:ext uri="{BB962C8B-B14F-4D97-AF65-F5344CB8AC3E}">
        <p14:creationId xmlns:p14="http://schemas.microsoft.com/office/powerpoint/2010/main" val="4139422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A117F2-C0A3-EFF4-F843-46DC7E90012B}"/>
              </a:ext>
            </a:extLst>
          </p:cNvPr>
          <p:cNvPicPr>
            <a:picLocks noChangeAspect="1"/>
          </p:cNvPicPr>
          <p:nvPr/>
        </p:nvPicPr>
        <p:blipFill>
          <a:blip r:embed="rId2"/>
          <a:stretch>
            <a:fillRect/>
          </a:stretch>
        </p:blipFill>
        <p:spPr>
          <a:xfrm>
            <a:off x="801343" y="214312"/>
            <a:ext cx="9667875" cy="6429375"/>
          </a:xfrm>
          <a:prstGeom prst="rect">
            <a:avLst/>
          </a:prstGeom>
        </p:spPr>
      </p:pic>
    </p:spTree>
    <p:extLst>
      <p:ext uri="{BB962C8B-B14F-4D97-AF65-F5344CB8AC3E}">
        <p14:creationId xmlns:p14="http://schemas.microsoft.com/office/powerpoint/2010/main" val="85723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86DBAB-EE3D-5EE5-7B8D-40148A77BE88}"/>
              </a:ext>
            </a:extLst>
          </p:cNvPr>
          <p:cNvPicPr>
            <a:picLocks noGrp="1" noChangeAspect="1"/>
          </p:cNvPicPr>
          <p:nvPr>
            <p:ph idx="1"/>
          </p:nvPr>
        </p:nvPicPr>
        <p:blipFill>
          <a:blip r:embed="rId2"/>
          <a:stretch>
            <a:fillRect/>
          </a:stretch>
        </p:blipFill>
        <p:spPr>
          <a:xfrm>
            <a:off x="211015" y="0"/>
            <a:ext cx="11591779" cy="7061981"/>
          </a:xfrm>
          <a:prstGeom prst="rect">
            <a:avLst/>
          </a:prstGeom>
        </p:spPr>
      </p:pic>
    </p:spTree>
    <p:extLst>
      <p:ext uri="{BB962C8B-B14F-4D97-AF65-F5344CB8AC3E}">
        <p14:creationId xmlns:p14="http://schemas.microsoft.com/office/powerpoint/2010/main" val="1014530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D34045-EAA2-F825-1C98-5FCBC525BCF0}"/>
              </a:ext>
            </a:extLst>
          </p:cNvPr>
          <p:cNvPicPr>
            <a:picLocks noChangeAspect="1"/>
          </p:cNvPicPr>
          <p:nvPr/>
        </p:nvPicPr>
        <p:blipFill>
          <a:blip r:embed="rId2"/>
          <a:stretch>
            <a:fillRect/>
          </a:stretch>
        </p:blipFill>
        <p:spPr>
          <a:xfrm>
            <a:off x="393895" y="61912"/>
            <a:ext cx="11798105" cy="7647000"/>
          </a:xfrm>
          <a:prstGeom prst="rect">
            <a:avLst/>
          </a:prstGeom>
        </p:spPr>
      </p:pic>
    </p:spTree>
    <p:extLst>
      <p:ext uri="{BB962C8B-B14F-4D97-AF65-F5344CB8AC3E}">
        <p14:creationId xmlns:p14="http://schemas.microsoft.com/office/powerpoint/2010/main" val="355918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37DF-DE80-BBD1-8A55-E545520E465A}"/>
              </a:ext>
            </a:extLst>
          </p:cNvPr>
          <p:cNvSpPr>
            <a:spLocks noGrp="1"/>
          </p:cNvSpPr>
          <p:nvPr>
            <p:ph type="title"/>
          </p:nvPr>
        </p:nvSpPr>
        <p:spPr>
          <a:xfrm>
            <a:off x="838200" y="0"/>
            <a:ext cx="10515600" cy="706353"/>
          </a:xfrm>
        </p:spPr>
        <p:txBody>
          <a:bodyPr/>
          <a:lstStyle/>
          <a:p>
            <a:pPr algn="ctr"/>
            <a:r>
              <a:rPr lang="en-US" dirty="0"/>
              <a:t>Artificial Intelligence </a:t>
            </a:r>
            <a:r>
              <a:rPr lang="en-GB" dirty="0"/>
              <a:t>Methodologies </a:t>
            </a:r>
            <a:endParaRPr lang="en-US" dirty="0"/>
          </a:p>
        </p:txBody>
      </p:sp>
      <p:graphicFrame>
        <p:nvGraphicFramePr>
          <p:cNvPr id="4" name="Group 16">
            <a:extLst>
              <a:ext uri="{FF2B5EF4-FFF2-40B4-BE49-F238E27FC236}">
                <a16:creationId xmlns:a16="http://schemas.microsoft.com/office/drawing/2014/main" id="{0748F78B-3C9A-027B-EDF9-D5D45FEB8602}"/>
              </a:ext>
            </a:extLst>
          </p:cNvPr>
          <p:cNvGraphicFramePr>
            <a:graphicFrameLocks/>
          </p:cNvGraphicFramePr>
          <p:nvPr>
            <p:extLst>
              <p:ext uri="{D42A27DB-BD31-4B8C-83A1-F6EECF244321}">
                <p14:modId xmlns:p14="http://schemas.microsoft.com/office/powerpoint/2010/main" val="4092833514"/>
              </p:ext>
            </p:extLst>
          </p:nvPr>
        </p:nvGraphicFramePr>
        <p:xfrm>
          <a:off x="1146925" y="2952741"/>
          <a:ext cx="9385241" cy="2175330"/>
        </p:xfrm>
        <a:graphic>
          <a:graphicData uri="http://schemas.openxmlformats.org/drawingml/2006/table">
            <a:tbl>
              <a:tblPr/>
              <a:tblGrid>
                <a:gridCol w="4693658">
                  <a:extLst>
                    <a:ext uri="{9D8B030D-6E8A-4147-A177-3AD203B41FA5}">
                      <a16:colId xmlns:a16="http://schemas.microsoft.com/office/drawing/2014/main" val="20000"/>
                    </a:ext>
                  </a:extLst>
                </a:gridCol>
                <a:gridCol w="4691583">
                  <a:extLst>
                    <a:ext uri="{9D8B030D-6E8A-4147-A177-3AD203B41FA5}">
                      <a16:colId xmlns:a16="http://schemas.microsoft.com/office/drawing/2014/main" val="20001"/>
                    </a:ext>
                  </a:extLst>
                </a:gridCol>
              </a:tblGrid>
              <a:tr h="710504">
                <a:tc>
                  <a:txBody>
                    <a:bodyPr/>
                    <a:lstStyle/>
                    <a:p>
                      <a:pPr marL="0" marR="0" lvl="0" indent="0" algn="ctr" defTabSz="4572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2800" b="0" i="0" u="none" strike="noStrike" cap="none" normalizeH="0" baseline="0" dirty="0">
                          <a:ln>
                            <a:noFill/>
                          </a:ln>
                          <a:solidFill>
                            <a:srgbClr val="000000"/>
                          </a:solidFill>
                          <a:effectLst/>
                          <a:latin typeface="Arial" charset="0"/>
                          <a:ea typeface="宋体" pitchFamily="2" charset="-122"/>
                        </a:rPr>
                        <a:t>Systems that </a:t>
                      </a:r>
                      <a:r>
                        <a:rPr kumimoji="0" lang="en-US" sz="2800" b="0" i="0" u="none" strike="noStrike" cap="none" normalizeH="0" baseline="0" dirty="0">
                          <a:ln>
                            <a:noFill/>
                          </a:ln>
                          <a:solidFill>
                            <a:schemeClr val="accent2"/>
                          </a:solidFill>
                          <a:effectLst/>
                          <a:latin typeface="Arial" charset="0"/>
                          <a:ea typeface="宋体" pitchFamily="2" charset="-122"/>
                        </a:rPr>
                        <a:t>think</a:t>
                      </a:r>
                      <a:r>
                        <a:rPr kumimoji="0" lang="en-US" sz="2800" b="0" i="0" u="none" strike="noStrike" cap="none" normalizeH="0" baseline="0" dirty="0">
                          <a:ln>
                            <a:noFill/>
                          </a:ln>
                          <a:solidFill>
                            <a:srgbClr val="000000"/>
                          </a:solidFill>
                          <a:effectLst/>
                          <a:latin typeface="Arial" charset="0"/>
                          <a:ea typeface="宋体" pitchFamily="2" charset="-122"/>
                        </a:rPr>
                        <a:t> </a:t>
                      </a:r>
                      <a:r>
                        <a:rPr kumimoji="0" lang="en-US" sz="2800" b="0" i="0" u="none" strike="noStrike" cap="none" normalizeH="0" baseline="0" dirty="0">
                          <a:ln>
                            <a:noFill/>
                          </a:ln>
                          <a:solidFill>
                            <a:srgbClr val="006600"/>
                          </a:solidFill>
                          <a:effectLst/>
                          <a:latin typeface="Arial" charset="0"/>
                          <a:ea typeface="宋体" pitchFamily="2" charset="-122"/>
                        </a:rPr>
                        <a:t>like humans</a:t>
                      </a:r>
                    </a:p>
                  </a:txBody>
                  <a:tcPr marL="80682" marR="80682" marT="40341" marB="403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2800" b="0" i="0" u="none" strike="noStrike" cap="none" normalizeH="0" baseline="0" dirty="0">
                          <a:ln>
                            <a:noFill/>
                          </a:ln>
                          <a:solidFill>
                            <a:srgbClr val="000000"/>
                          </a:solidFill>
                          <a:effectLst/>
                          <a:latin typeface="Arial" charset="0"/>
                          <a:ea typeface="宋体" pitchFamily="2" charset="-122"/>
                        </a:rPr>
                        <a:t>Systems that </a:t>
                      </a:r>
                      <a:r>
                        <a:rPr kumimoji="0" lang="en-US" sz="2800" b="0" i="0" u="none" strike="noStrike" cap="none" normalizeH="0" baseline="0" dirty="0">
                          <a:ln>
                            <a:noFill/>
                          </a:ln>
                          <a:solidFill>
                            <a:schemeClr val="accent2"/>
                          </a:solidFill>
                          <a:effectLst/>
                          <a:latin typeface="Arial" charset="0"/>
                          <a:ea typeface="宋体" pitchFamily="2" charset="-122"/>
                        </a:rPr>
                        <a:t>think</a:t>
                      </a:r>
                      <a:r>
                        <a:rPr kumimoji="0" lang="en-US" sz="2800" b="0" i="0" u="none" strike="noStrike" cap="none" normalizeH="0" baseline="0" dirty="0">
                          <a:ln>
                            <a:noFill/>
                          </a:ln>
                          <a:solidFill>
                            <a:srgbClr val="000000"/>
                          </a:solidFill>
                          <a:effectLst/>
                          <a:latin typeface="Arial" charset="0"/>
                          <a:ea typeface="宋体" pitchFamily="2" charset="-122"/>
                        </a:rPr>
                        <a:t> </a:t>
                      </a:r>
                      <a:r>
                        <a:rPr kumimoji="0" lang="en-US" sz="2800" b="0" i="0" u="none" strike="noStrike" cap="none" normalizeH="0" baseline="0" dirty="0">
                          <a:ln>
                            <a:noFill/>
                          </a:ln>
                          <a:solidFill>
                            <a:srgbClr val="006600"/>
                          </a:solidFill>
                          <a:effectLst/>
                          <a:latin typeface="Arial" charset="0"/>
                          <a:ea typeface="宋体" pitchFamily="2" charset="-122"/>
                        </a:rPr>
                        <a:t>rationally</a:t>
                      </a:r>
                    </a:p>
                  </a:txBody>
                  <a:tcPr marL="80682" marR="80682" marT="40341" marB="403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0504">
                <a:tc>
                  <a:txBody>
                    <a:bodyPr/>
                    <a:lstStyle/>
                    <a:p>
                      <a:pPr marL="0" marR="0" lvl="0" indent="0" algn="ctr" defTabSz="4572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2800" b="0" i="0" u="none" strike="noStrike" cap="none" normalizeH="0" baseline="0" dirty="0">
                          <a:ln>
                            <a:noFill/>
                          </a:ln>
                          <a:solidFill>
                            <a:srgbClr val="000000"/>
                          </a:solidFill>
                          <a:effectLst/>
                          <a:latin typeface="Arial" charset="0"/>
                          <a:ea typeface="宋体" pitchFamily="2" charset="-122"/>
                        </a:rPr>
                        <a:t>Systems that </a:t>
                      </a:r>
                      <a:r>
                        <a:rPr kumimoji="0" lang="en-US" sz="2800" b="0" i="0" u="none" strike="noStrike" cap="none" normalizeH="0" baseline="0" dirty="0">
                          <a:ln>
                            <a:noFill/>
                          </a:ln>
                          <a:solidFill>
                            <a:schemeClr val="accent2"/>
                          </a:solidFill>
                          <a:effectLst/>
                          <a:latin typeface="Arial" charset="0"/>
                          <a:ea typeface="宋体" pitchFamily="2" charset="-122"/>
                        </a:rPr>
                        <a:t>act</a:t>
                      </a:r>
                      <a:r>
                        <a:rPr kumimoji="0" lang="en-US" sz="2800" b="0" i="0" u="none" strike="noStrike" cap="none" normalizeH="0" baseline="0" dirty="0">
                          <a:ln>
                            <a:noFill/>
                          </a:ln>
                          <a:solidFill>
                            <a:srgbClr val="000000"/>
                          </a:solidFill>
                          <a:effectLst/>
                          <a:latin typeface="Arial" charset="0"/>
                          <a:ea typeface="宋体" pitchFamily="2" charset="-122"/>
                        </a:rPr>
                        <a:t> </a:t>
                      </a:r>
                      <a:r>
                        <a:rPr kumimoji="0" lang="en-US" sz="2800" b="0" i="0" u="none" strike="noStrike" cap="none" normalizeH="0" baseline="0" dirty="0">
                          <a:ln>
                            <a:noFill/>
                          </a:ln>
                          <a:solidFill>
                            <a:srgbClr val="006600"/>
                          </a:solidFill>
                          <a:effectLst/>
                          <a:latin typeface="Arial" charset="0"/>
                          <a:ea typeface="宋体" pitchFamily="2" charset="-122"/>
                        </a:rPr>
                        <a:t>like humans</a:t>
                      </a:r>
                    </a:p>
                  </a:txBody>
                  <a:tcPr marL="80682" marR="80682" marT="40341" marB="403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2800" b="0" i="0" u="none" strike="noStrike" cap="none" normalizeH="0" baseline="0" dirty="0">
                          <a:ln>
                            <a:noFill/>
                          </a:ln>
                          <a:solidFill>
                            <a:srgbClr val="000000"/>
                          </a:solidFill>
                          <a:effectLst/>
                          <a:latin typeface="Arial" charset="0"/>
                          <a:ea typeface="宋体" pitchFamily="2" charset="-122"/>
                        </a:rPr>
                        <a:t>Systems that </a:t>
                      </a:r>
                      <a:r>
                        <a:rPr kumimoji="0" lang="en-US" sz="2800" b="0" i="0" u="none" strike="noStrike" cap="none" normalizeH="0" baseline="0" dirty="0">
                          <a:ln>
                            <a:noFill/>
                          </a:ln>
                          <a:solidFill>
                            <a:schemeClr val="accent2"/>
                          </a:solidFill>
                          <a:effectLst/>
                          <a:latin typeface="Arial" charset="0"/>
                          <a:ea typeface="宋体" pitchFamily="2" charset="-122"/>
                        </a:rPr>
                        <a:t>act</a:t>
                      </a:r>
                      <a:r>
                        <a:rPr kumimoji="0" lang="en-US" sz="2800" b="0" i="0" u="none" strike="noStrike" cap="none" normalizeH="0" baseline="0" dirty="0">
                          <a:ln>
                            <a:noFill/>
                          </a:ln>
                          <a:solidFill>
                            <a:srgbClr val="000000"/>
                          </a:solidFill>
                          <a:effectLst/>
                          <a:latin typeface="Arial" charset="0"/>
                          <a:ea typeface="宋体" pitchFamily="2" charset="-122"/>
                        </a:rPr>
                        <a:t> </a:t>
                      </a:r>
                      <a:r>
                        <a:rPr kumimoji="0" lang="en-US" sz="2800" b="0" i="0" u="none" strike="noStrike" cap="none" normalizeH="0" baseline="0" dirty="0">
                          <a:ln>
                            <a:noFill/>
                          </a:ln>
                          <a:solidFill>
                            <a:srgbClr val="006600"/>
                          </a:solidFill>
                          <a:effectLst/>
                          <a:latin typeface="Arial" charset="0"/>
                          <a:ea typeface="宋体" pitchFamily="2" charset="-122"/>
                        </a:rPr>
                        <a:t>rationally</a:t>
                      </a:r>
                    </a:p>
                  </a:txBody>
                  <a:tcPr marL="80682" marR="80682" marT="40341" marB="403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7937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F825-0435-CFA2-A005-E8D6A64B2266}"/>
              </a:ext>
            </a:extLst>
          </p:cNvPr>
          <p:cNvSpPr>
            <a:spLocks noGrp="1"/>
          </p:cNvSpPr>
          <p:nvPr>
            <p:ph type="title"/>
          </p:nvPr>
        </p:nvSpPr>
        <p:spPr/>
        <p:txBody>
          <a:bodyPr/>
          <a:lstStyle/>
          <a:p>
            <a:pPr algn="ctr"/>
            <a:r>
              <a:rPr lang="en-US" b="1" dirty="0"/>
              <a:t>Artificial Intelligence Tests</a:t>
            </a:r>
          </a:p>
        </p:txBody>
      </p:sp>
      <p:sp>
        <p:nvSpPr>
          <p:cNvPr id="3" name="Content Placeholder 2">
            <a:extLst>
              <a:ext uri="{FF2B5EF4-FFF2-40B4-BE49-F238E27FC236}">
                <a16:creationId xmlns:a16="http://schemas.microsoft.com/office/drawing/2014/main" id="{32BAF4F1-4961-A4AF-5DC8-7170B4DF8871}"/>
              </a:ext>
            </a:extLst>
          </p:cNvPr>
          <p:cNvSpPr>
            <a:spLocks noGrp="1"/>
          </p:cNvSpPr>
          <p:nvPr>
            <p:ph idx="1"/>
          </p:nvPr>
        </p:nvSpPr>
        <p:spPr/>
        <p:txBody>
          <a:bodyPr>
            <a:normAutofit lnSpcReduction="10000"/>
          </a:bodyPr>
          <a:lstStyle/>
          <a:p>
            <a:pPr marL="0" indent="0" algn="ctr">
              <a:buNone/>
            </a:pPr>
            <a:r>
              <a:rPr lang="en-US" sz="4000" b="1" dirty="0"/>
              <a:t>Turing test </a:t>
            </a:r>
          </a:p>
          <a:p>
            <a:pPr marL="514350" indent="-514350">
              <a:buAutoNum type="arabicPeriod"/>
            </a:pPr>
            <a:r>
              <a:rPr lang="en-US" dirty="0"/>
              <a:t>Turing Test applied by the British scientist  Alan Turning in 1950</a:t>
            </a:r>
          </a:p>
          <a:p>
            <a:pPr marL="514350" indent="-514350">
              <a:buAutoNum type="arabicPeriod"/>
            </a:pPr>
            <a:r>
              <a:rPr lang="en-US" dirty="0"/>
              <a:t> Is the way to measure a machine's ability to demonstrate human-like intelligence.</a:t>
            </a:r>
          </a:p>
          <a:p>
            <a:pPr marL="514350" indent="-514350">
              <a:buAutoNum type="arabicPeriod"/>
            </a:pPr>
            <a:r>
              <a:rPr lang="en-US" dirty="0"/>
              <a:t>In the Turing test, a human evaluator engages in a natural language conversation with a machine and a human participant, without knowing which is which in specific time. If the evaluator is unable to distinguish the machine's responses from the human's responses, then the machine is said to have passed the Turing test so we can say we have intelligent system</a:t>
            </a:r>
          </a:p>
          <a:p>
            <a:pPr marL="0" indent="0">
              <a:buNone/>
            </a:pPr>
            <a:endParaRPr lang="en-US" dirty="0"/>
          </a:p>
        </p:txBody>
      </p:sp>
      <p:pic>
        <p:nvPicPr>
          <p:cNvPr id="5" name="Picture 4">
            <a:extLst>
              <a:ext uri="{FF2B5EF4-FFF2-40B4-BE49-F238E27FC236}">
                <a16:creationId xmlns:a16="http://schemas.microsoft.com/office/drawing/2014/main" id="{5FFBF4C5-49E0-82D5-87D7-D42C2037C540}"/>
              </a:ext>
            </a:extLst>
          </p:cNvPr>
          <p:cNvPicPr>
            <a:picLocks noChangeAspect="1"/>
          </p:cNvPicPr>
          <p:nvPr/>
        </p:nvPicPr>
        <p:blipFill>
          <a:blip r:embed="rId2"/>
          <a:stretch>
            <a:fillRect/>
          </a:stretch>
        </p:blipFill>
        <p:spPr>
          <a:xfrm>
            <a:off x="9915525" y="489469"/>
            <a:ext cx="2276475" cy="1866900"/>
          </a:xfrm>
          <a:prstGeom prst="rect">
            <a:avLst/>
          </a:prstGeom>
        </p:spPr>
      </p:pic>
    </p:spTree>
    <p:extLst>
      <p:ext uri="{BB962C8B-B14F-4D97-AF65-F5344CB8AC3E}">
        <p14:creationId xmlns:p14="http://schemas.microsoft.com/office/powerpoint/2010/main" val="139553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51B9756-634D-1CB4-595A-F41DACA3343E}"/>
              </a:ext>
            </a:extLst>
          </p:cNvPr>
          <p:cNvSpPr>
            <a:spLocks noGrp="1"/>
          </p:cNvSpPr>
          <p:nvPr>
            <p:ph idx="1"/>
          </p:nvPr>
        </p:nvSpPr>
        <p:spPr>
          <a:xfrm>
            <a:off x="838200" y="487363"/>
            <a:ext cx="10515600" cy="4351337"/>
          </a:xfrm>
        </p:spPr>
        <p:txBody>
          <a:bodyPr/>
          <a:lstStyle/>
          <a:p>
            <a:pPr marL="0" indent="0">
              <a:buNone/>
            </a:pPr>
            <a:r>
              <a:rPr lang="en-US" b="1" dirty="0"/>
              <a:t>Eugene </a:t>
            </a:r>
            <a:r>
              <a:rPr lang="en-US" b="1" dirty="0" err="1"/>
              <a:t>Goostman</a:t>
            </a:r>
            <a:r>
              <a:rPr lang="en-US" b="1" dirty="0"/>
              <a:t> (2014) Chat bot </a:t>
            </a:r>
          </a:p>
          <a:p>
            <a:r>
              <a:rPr lang="en-US" dirty="0"/>
              <a:t>The chatbot is designed to simulate the conversation of a 13-year-old Ukrainian boy and has been promoted as being able to pass the Turing test.</a:t>
            </a:r>
          </a:p>
          <a:p>
            <a:r>
              <a:rPr lang="en-US" dirty="0"/>
              <a:t>In 2014, Eugene </a:t>
            </a:r>
            <a:r>
              <a:rPr lang="en-US" dirty="0" err="1"/>
              <a:t>Goostman</a:t>
            </a:r>
            <a:r>
              <a:rPr lang="en-US" dirty="0"/>
              <a:t> participated in a Turing test competition organized by the University of Reading in England. The chatbot was able to convince 33% of judges that it was a human, which was just above the 30% threshold required to pass the test.</a:t>
            </a:r>
          </a:p>
          <a:p>
            <a:pPr marL="0" indent="0">
              <a:buNone/>
            </a:pPr>
            <a:endParaRPr lang="en-US" b="1" dirty="0"/>
          </a:p>
        </p:txBody>
      </p:sp>
    </p:spTree>
    <p:extLst>
      <p:ext uri="{BB962C8B-B14F-4D97-AF65-F5344CB8AC3E}">
        <p14:creationId xmlns:p14="http://schemas.microsoft.com/office/powerpoint/2010/main" val="298404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6F775-EF71-544B-D7AD-26645D3E153B}"/>
              </a:ext>
            </a:extLst>
          </p:cNvPr>
          <p:cNvSpPr>
            <a:spLocks noGrp="1"/>
          </p:cNvSpPr>
          <p:nvPr>
            <p:ph idx="1"/>
          </p:nvPr>
        </p:nvSpPr>
        <p:spPr>
          <a:xfrm>
            <a:off x="838200" y="725694"/>
            <a:ext cx="7033591" cy="4720949"/>
          </a:xfrm>
        </p:spPr>
        <p:txBody>
          <a:bodyPr>
            <a:normAutofit/>
          </a:bodyPr>
          <a:lstStyle/>
          <a:p>
            <a:pPr marL="0" indent="0" algn="ctr">
              <a:buNone/>
            </a:pPr>
            <a:r>
              <a:rPr lang="en-GB" b="1" dirty="0"/>
              <a:t>CAPTCHA-Test </a:t>
            </a:r>
          </a:p>
          <a:p>
            <a:r>
              <a:rPr lang="en-US" sz="2400" dirty="0"/>
              <a:t>A CAPTCHA (Completely Automated Public Turing test to tell Computers and Humans Apart)  test typically involves presenting the user with a challenge that is easy for humans to solve but difficult for machines</a:t>
            </a:r>
          </a:p>
          <a:p>
            <a:r>
              <a:rPr lang="en-US" sz="2400" dirty="0"/>
              <a:t>The user may be asked to identify the letters or numbers in a distorted image or to solve a simple math problem. By requiring users to pass a CAPTCHA test, websites can protect themselves from automated bots and prevent spam, fraud, and other types of abuse</a:t>
            </a:r>
          </a:p>
        </p:txBody>
      </p:sp>
      <p:pic>
        <p:nvPicPr>
          <p:cNvPr id="5" name="Picture 4">
            <a:extLst>
              <a:ext uri="{FF2B5EF4-FFF2-40B4-BE49-F238E27FC236}">
                <a16:creationId xmlns:a16="http://schemas.microsoft.com/office/drawing/2014/main" id="{2AEDF52D-6B4C-9C93-C8EF-123A67908E20}"/>
              </a:ext>
            </a:extLst>
          </p:cNvPr>
          <p:cNvPicPr>
            <a:picLocks noChangeAspect="1"/>
          </p:cNvPicPr>
          <p:nvPr/>
        </p:nvPicPr>
        <p:blipFill>
          <a:blip r:embed="rId2"/>
          <a:stretch>
            <a:fillRect/>
          </a:stretch>
        </p:blipFill>
        <p:spPr>
          <a:xfrm>
            <a:off x="8348869" y="725694"/>
            <a:ext cx="3599605" cy="2527852"/>
          </a:xfrm>
          <a:prstGeom prst="rect">
            <a:avLst/>
          </a:prstGeom>
        </p:spPr>
      </p:pic>
    </p:spTree>
    <p:extLst>
      <p:ext uri="{BB962C8B-B14F-4D97-AF65-F5344CB8AC3E}">
        <p14:creationId xmlns:p14="http://schemas.microsoft.com/office/powerpoint/2010/main" val="1811220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4876-580E-9675-DF79-E5B71FC5A950}"/>
              </a:ext>
            </a:extLst>
          </p:cNvPr>
          <p:cNvSpPr>
            <a:spLocks noGrp="1"/>
          </p:cNvSpPr>
          <p:nvPr>
            <p:ph type="title"/>
          </p:nvPr>
        </p:nvSpPr>
        <p:spPr/>
        <p:txBody>
          <a:bodyPr/>
          <a:lstStyle/>
          <a:p>
            <a:pPr algn="ctr"/>
            <a:r>
              <a:rPr lang="en-GB" b="1"/>
              <a:t>Some AI Fields </a:t>
            </a:r>
            <a:endParaRPr lang="en-US" b="1" dirty="0"/>
          </a:p>
        </p:txBody>
      </p:sp>
      <p:sp>
        <p:nvSpPr>
          <p:cNvPr id="5" name="Rectangle 2">
            <a:extLst>
              <a:ext uri="{FF2B5EF4-FFF2-40B4-BE49-F238E27FC236}">
                <a16:creationId xmlns:a16="http://schemas.microsoft.com/office/drawing/2014/main" id="{AD441C40-2836-1D18-55F9-119DA8FD8D91}"/>
              </a:ext>
            </a:extLst>
          </p:cNvPr>
          <p:cNvSpPr>
            <a:spLocks noGrp="1" noChangeArrowheads="1"/>
          </p:cNvSpPr>
          <p:nvPr>
            <p:ph idx="1"/>
          </p:nvPr>
        </p:nvSpPr>
        <p:spPr bwMode="auto">
          <a:xfrm>
            <a:off x="661918" y="1923961"/>
            <a:ext cx="6990907" cy="371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buNone/>
            </a:pPr>
            <a:r>
              <a:rPr lang="en-US" sz="1800" dirty="0">
                <a:solidFill>
                  <a:srgbClr val="FF0000"/>
                </a:solidFill>
                <a:effectLst/>
                <a:latin typeface="Symbol" panose="05050102010706020507" pitchFamily="18" charset="2"/>
                <a:ea typeface="Times New Roman" panose="02020603050405020304" pitchFamily="18" charset="0"/>
              </a:rPr>
              <a:t>·</a:t>
            </a:r>
            <a:r>
              <a:rPr lang="en-US" sz="1800" dirty="0">
                <a:solidFill>
                  <a:srgbClr val="FF0000"/>
                </a:solidFill>
                <a:effectLst/>
                <a:latin typeface="Times New Roman" panose="02020603050405020304" pitchFamily="18" charset="0"/>
                <a:ea typeface="Times New Roman" panose="02020603050405020304" pitchFamily="18" charset="0"/>
              </a:rPr>
              <a:t>  Healthcare</a:t>
            </a:r>
            <a:r>
              <a:rPr lang="en-US" sz="1800" dirty="0">
                <a:effectLst/>
                <a:latin typeface="Times New Roman" panose="02020603050405020304" pitchFamily="18" charset="0"/>
                <a:ea typeface="Times New Roman" panose="02020603050405020304" pitchFamily="18" charset="0"/>
              </a:rPr>
              <a:t>: AI algorithms are being used to analyze medical images such as X-rays, CT scans, and MRI scans to help doctors make more accurate diagnoses</a:t>
            </a:r>
          </a:p>
          <a:p>
            <a:pPr marL="0" marR="0" indent="0">
              <a:buNone/>
            </a:pPr>
            <a:r>
              <a:rPr lang="en-US" sz="1800" dirty="0">
                <a:solidFill>
                  <a:srgbClr val="FF0000"/>
                </a:solidFill>
                <a:effectLst/>
                <a:latin typeface="Symbol" panose="05050102010706020507" pitchFamily="18" charset="2"/>
                <a:ea typeface="Times New Roman" panose="02020603050405020304" pitchFamily="18" charset="0"/>
              </a:rPr>
              <a:t>·</a:t>
            </a:r>
            <a:r>
              <a:rPr lang="en-US" sz="1800" dirty="0">
                <a:solidFill>
                  <a:srgbClr val="FF0000"/>
                </a:solidFill>
                <a:effectLst/>
                <a:latin typeface="Times New Roman" panose="02020603050405020304" pitchFamily="18" charset="0"/>
                <a:ea typeface="Times New Roman" panose="02020603050405020304" pitchFamily="18" charset="0"/>
              </a:rPr>
              <a:t>  Finance</a:t>
            </a:r>
            <a:r>
              <a:rPr lang="en-US" sz="1800" dirty="0">
                <a:effectLst/>
                <a:latin typeface="Times New Roman" panose="02020603050405020304" pitchFamily="18" charset="0"/>
                <a:ea typeface="Times New Roman" panose="02020603050405020304" pitchFamily="18" charset="0"/>
              </a:rPr>
              <a:t>: AI is being used for fraud detection and prevention in banking and financial services. AI algorithms can analyze transactions in real-time to identify suspicious activities, such as fraudulent credit card charges.</a:t>
            </a:r>
          </a:p>
          <a:p>
            <a:pPr marL="0" marR="0" indent="0">
              <a:buNone/>
            </a:pPr>
            <a:r>
              <a:rPr lang="en-US" sz="1800" dirty="0">
                <a:effectLst/>
                <a:latin typeface="Symbol" panose="05050102010706020507" pitchFamily="18" charset="2"/>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Customer service</a:t>
            </a:r>
            <a:r>
              <a:rPr lang="en-US" sz="1800" dirty="0">
                <a:effectLst/>
                <a:latin typeface="Times New Roman" panose="02020603050405020304" pitchFamily="18" charset="0"/>
                <a:ea typeface="Times New Roman" panose="02020603050405020304" pitchFamily="18" charset="0"/>
              </a:rPr>
              <a:t>: AI-powered chatbots and virtual assistants are being used by companies to improve customer service and support. These systems can handle basic customer queries, provide personalized recommendations, and even assist in online shopping.</a:t>
            </a:r>
          </a:p>
          <a:p>
            <a:pPr marL="0" marR="0" indent="0">
              <a:buNone/>
            </a:pPr>
            <a:r>
              <a:rPr lang="en-US" sz="1800" dirty="0">
                <a:effectLst/>
                <a:latin typeface="Symbol" panose="05050102010706020507" pitchFamily="18" charset="2"/>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Education</a:t>
            </a:r>
            <a:r>
              <a:rPr lang="en-US" sz="1800" dirty="0">
                <a:effectLst/>
                <a:latin typeface="Times New Roman" panose="02020603050405020304" pitchFamily="18" charset="0"/>
                <a:ea typeface="Times New Roman" panose="02020603050405020304" pitchFamily="18" charset="0"/>
              </a:rPr>
              <a:t>: AI is being used to personalize learning for students. Adaptive learning algorithms can analyze student performance data to provide personalized recommendations and support.</a:t>
            </a:r>
          </a:p>
        </p:txBody>
      </p:sp>
      <p:pic>
        <p:nvPicPr>
          <p:cNvPr id="6" name="Picture 5">
            <a:extLst>
              <a:ext uri="{FF2B5EF4-FFF2-40B4-BE49-F238E27FC236}">
                <a16:creationId xmlns:a16="http://schemas.microsoft.com/office/drawing/2014/main" id="{F88DEA4F-BCCE-B4BD-6959-8B52E503A093}"/>
              </a:ext>
            </a:extLst>
          </p:cNvPr>
          <p:cNvPicPr>
            <a:picLocks noChangeAspect="1"/>
          </p:cNvPicPr>
          <p:nvPr/>
        </p:nvPicPr>
        <p:blipFill>
          <a:blip r:embed="rId2"/>
          <a:stretch>
            <a:fillRect/>
          </a:stretch>
        </p:blipFill>
        <p:spPr>
          <a:xfrm>
            <a:off x="7554350" y="1649331"/>
            <a:ext cx="4533979" cy="4267200"/>
          </a:xfrm>
          <a:prstGeom prst="rect">
            <a:avLst/>
          </a:prstGeom>
        </p:spPr>
      </p:pic>
    </p:spTree>
    <p:extLst>
      <p:ext uri="{BB962C8B-B14F-4D97-AF65-F5344CB8AC3E}">
        <p14:creationId xmlns:p14="http://schemas.microsoft.com/office/powerpoint/2010/main" val="157225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39928F0E-7FF5-7B0B-DD2F-C4BED46B640C}"/>
              </a:ext>
            </a:extLst>
          </p:cNvPr>
          <p:cNvSpPr>
            <a:spLocks noGrp="1" noChangeArrowheads="1"/>
          </p:cNvSpPr>
          <p:nvPr>
            <p:ph type="subTitle" idx="1"/>
          </p:nvPr>
        </p:nvSpPr>
        <p:spPr>
          <a:xfrm>
            <a:off x="1417982" y="2601119"/>
            <a:ext cx="9144000" cy="1655762"/>
          </a:xfrm>
        </p:spPr>
        <p:txBody>
          <a:bodyPr>
            <a:normAutofit/>
          </a:bodyPr>
          <a:lstStyle/>
          <a:p>
            <a:pPr eaLnBrk="1" hangingPunct="1">
              <a:buFont typeface="Arial" panose="020B0604020202020204" pitchFamily="34" charset="0"/>
              <a:buNone/>
            </a:pPr>
            <a:endParaRPr lang="en-US" altLang="en-US" cap="none" dirty="0">
              <a:ea typeface="ＭＳ Ｐゴシック" panose="020B0600070205080204" pitchFamily="34" charset="-128"/>
            </a:endParaRPr>
          </a:p>
          <a:p>
            <a:pPr eaLnBrk="1" hangingPunct="1">
              <a:buFont typeface="Arial" panose="020B0604020202020204" pitchFamily="34" charset="0"/>
              <a:buNone/>
            </a:pPr>
            <a:r>
              <a:rPr lang="en-US" altLang="en-US" cap="none" dirty="0">
                <a:ea typeface="ＭＳ Ｐゴシック" panose="020B0600070205080204" pitchFamily="34" charset="-128"/>
              </a:rPr>
              <a:t>CHAPTER 2</a:t>
            </a:r>
          </a:p>
        </p:txBody>
      </p:sp>
      <p:sp>
        <p:nvSpPr>
          <p:cNvPr id="14339" name="Rectangle 4">
            <a:extLst>
              <a:ext uri="{FF2B5EF4-FFF2-40B4-BE49-F238E27FC236}">
                <a16:creationId xmlns:a16="http://schemas.microsoft.com/office/drawing/2014/main" id="{DD7D05A0-B90C-24F8-0997-DBE38A51AFEC}"/>
              </a:ext>
            </a:extLst>
          </p:cNvPr>
          <p:cNvSpPr>
            <a:spLocks noGrp="1" noChangeArrowheads="1"/>
          </p:cNvSpPr>
          <p:nvPr>
            <p:ph type="ctrTitle"/>
          </p:nvPr>
        </p:nvSpPr>
        <p:spPr>
          <a:xfrm>
            <a:off x="1417982" y="38480"/>
            <a:ext cx="9144000" cy="1143759"/>
          </a:xfrm>
        </p:spPr>
        <p:txBody>
          <a:bodyPr/>
          <a:lstStyle/>
          <a:p>
            <a:pPr eaLnBrk="1" hangingPunct="1"/>
            <a:r>
              <a:rPr lang="en-US" altLang="en-US" dirty="0">
                <a:ea typeface="ＭＳ Ｐゴシック" panose="020B0600070205080204" pitchFamily="34" charset="-128"/>
              </a:rPr>
              <a:t>Intelligent Agents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235E1-2CE7-5D85-B3A7-B5B2A6EE1EAE}"/>
              </a:ext>
            </a:extLst>
          </p:cNvPr>
          <p:cNvSpPr>
            <a:spLocks noGrp="1"/>
          </p:cNvSpPr>
          <p:nvPr>
            <p:ph idx="1"/>
          </p:nvPr>
        </p:nvSpPr>
        <p:spPr>
          <a:xfrm>
            <a:off x="838200" y="457200"/>
            <a:ext cx="10515600" cy="3243943"/>
          </a:xfrm>
        </p:spPr>
        <p:txBody>
          <a:bodyPr/>
          <a:lstStyle/>
          <a:p>
            <a:r>
              <a:rPr lang="en-GB" sz="4400" dirty="0"/>
              <a:t>What is an Agent ?</a:t>
            </a:r>
          </a:p>
          <a:p>
            <a:r>
              <a:rPr lang="en-GB" sz="4400" dirty="0"/>
              <a:t>What is a rational Agent?</a:t>
            </a:r>
          </a:p>
          <a:p>
            <a:r>
              <a:rPr lang="en-GB" sz="4400" dirty="0"/>
              <a:t>Agent Task and environment </a:t>
            </a:r>
          </a:p>
          <a:p>
            <a:r>
              <a:rPr lang="en-GB" sz="4400" dirty="0"/>
              <a:t>Different Classes of Agents </a:t>
            </a:r>
          </a:p>
          <a:p>
            <a:endParaRPr lang="en-US" dirty="0"/>
          </a:p>
        </p:txBody>
      </p:sp>
    </p:spTree>
    <p:extLst>
      <p:ext uri="{BB962C8B-B14F-4D97-AF65-F5344CB8AC3E}">
        <p14:creationId xmlns:p14="http://schemas.microsoft.com/office/powerpoint/2010/main" val="2800828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3020</TotalTime>
  <Words>592</Words>
  <Application>Microsoft Office PowerPoint</Application>
  <PresentationFormat>Widescreen</PresentationFormat>
  <Paragraphs>48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Symbol</vt:lpstr>
      <vt:lpstr>Times New Roman</vt:lpstr>
      <vt:lpstr>Wingdings</vt:lpstr>
      <vt:lpstr>Office Theme</vt:lpstr>
      <vt:lpstr>Artificial Intelligence </vt:lpstr>
      <vt:lpstr>Artificial Intelligence </vt:lpstr>
      <vt:lpstr>Artificial Intelligence Methodologies </vt:lpstr>
      <vt:lpstr>Artificial Intelligence Tests</vt:lpstr>
      <vt:lpstr>PowerPoint Presentation</vt:lpstr>
      <vt:lpstr>PowerPoint Presentation</vt:lpstr>
      <vt:lpstr>Some AI Fields </vt:lpstr>
      <vt:lpstr>Intelligent Agents</vt:lpstr>
      <vt:lpstr>PowerPoint Presentation</vt:lpstr>
      <vt:lpstr>What is and Agent ? </vt:lpstr>
      <vt:lpstr>PowerPoint Presentation</vt:lpstr>
      <vt:lpstr>PowerPoint Presentation</vt:lpstr>
      <vt:lpstr>PowerPoint Presentation</vt:lpstr>
      <vt:lpstr>Autonomous Agent </vt:lpstr>
      <vt:lpstr>Example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dc:title>
  <dc:creator>nizar hamadeh</dc:creator>
  <cp:lastModifiedBy>nizar hamadeh</cp:lastModifiedBy>
  <cp:revision>7</cp:revision>
  <dcterms:created xsi:type="dcterms:W3CDTF">2023-03-22T13:32:56Z</dcterms:created>
  <dcterms:modified xsi:type="dcterms:W3CDTF">2023-10-16T11:12:47Z</dcterms:modified>
</cp:coreProperties>
</file>