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4" r:id="rId3"/>
    <p:sldId id="266" r:id="rId4"/>
    <p:sldId id="265" r:id="rId5"/>
    <p:sldId id="257" r:id="rId6"/>
    <p:sldId id="259" r:id="rId7"/>
    <p:sldId id="258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967D459-01AF-4879-8299-5D81542D30F6}">
          <p14:sldIdLst>
            <p14:sldId id="256"/>
            <p14:sldId id="264"/>
            <p14:sldId id="266"/>
            <p14:sldId id="265"/>
            <p14:sldId id="257"/>
            <p14:sldId id="259"/>
            <p14:sldId id="258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36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174C-2626-4877-8DED-285A7B92C21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2FEC-E036-46EE-A4C6-926D62B8C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1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174C-2626-4877-8DED-285A7B92C21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2FEC-E036-46EE-A4C6-926D62B8C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4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174C-2626-4877-8DED-285A7B92C21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2FEC-E036-46EE-A4C6-926D62B8C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46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174C-2626-4877-8DED-285A7B92C21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2FEC-E036-46EE-A4C6-926D62B8C4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0091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174C-2626-4877-8DED-285A7B92C21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2FEC-E036-46EE-A4C6-926D62B8C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84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174C-2626-4877-8DED-285A7B92C21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2FEC-E036-46EE-A4C6-926D62B8C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69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174C-2626-4877-8DED-285A7B92C21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2FEC-E036-46EE-A4C6-926D62B8C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43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174C-2626-4877-8DED-285A7B92C21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2FEC-E036-46EE-A4C6-926D62B8C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24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174C-2626-4877-8DED-285A7B92C21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2FEC-E036-46EE-A4C6-926D62B8C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23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174C-2626-4877-8DED-285A7B92C21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2FEC-E036-46EE-A4C6-926D62B8C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3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174C-2626-4877-8DED-285A7B92C21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2FEC-E036-46EE-A4C6-926D62B8C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6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174C-2626-4877-8DED-285A7B92C21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2FEC-E036-46EE-A4C6-926D62B8C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7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174C-2626-4877-8DED-285A7B92C21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2FEC-E036-46EE-A4C6-926D62B8C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3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174C-2626-4877-8DED-285A7B92C21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2FEC-E036-46EE-A4C6-926D62B8C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1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174C-2626-4877-8DED-285A7B92C21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2FEC-E036-46EE-A4C6-926D62B8C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2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174C-2626-4877-8DED-285A7B92C21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2FEC-E036-46EE-A4C6-926D62B8C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9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174C-2626-4877-8DED-285A7B92C21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2FEC-E036-46EE-A4C6-926D62B8C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5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52B174C-2626-4877-8DED-285A7B92C21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2FEC-E036-46EE-A4C6-926D62B8C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52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17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98" y="2052919"/>
            <a:ext cx="11136702" cy="2260290"/>
          </a:xfrm>
        </p:spPr>
        <p:txBody>
          <a:bodyPr>
            <a:normAutofit/>
          </a:bodyPr>
          <a:lstStyle/>
          <a:p>
            <a:r>
              <a:rPr lang="en-US" sz="1600" dirty="0" smtClean="0"/>
              <a:t>           con.Open</a:t>
            </a:r>
            <a:r>
              <a:rPr lang="en-US" sz="1600" dirty="0"/>
              <a:t>();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cmd</a:t>
            </a:r>
            <a:r>
              <a:rPr lang="en-US" sz="1600" dirty="0"/>
              <a:t> = new SqlCommand("insert into person values ('" + textBox1.Text + "','" + textBox2.Text + "')", con);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cmd.ExecuteNonQuery</a:t>
            </a:r>
            <a:r>
              <a:rPr lang="en-US" sz="1600" dirty="0"/>
              <a:t>();</a:t>
            </a:r>
          </a:p>
          <a:p>
            <a:r>
              <a:rPr lang="en-US" sz="1600" dirty="0"/>
              <a:t>            con.Close();</a:t>
            </a:r>
          </a:p>
          <a:p>
            <a:r>
              <a:rPr lang="en-US" sz="1600" dirty="0"/>
              <a:t>            display();</a:t>
            </a:r>
          </a:p>
        </p:txBody>
      </p:sp>
    </p:spTree>
    <p:extLst>
      <p:ext uri="{BB962C8B-B14F-4D97-AF65-F5344CB8AC3E}">
        <p14:creationId xmlns:p14="http://schemas.microsoft.com/office/powerpoint/2010/main" val="3808551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03" y="2052918"/>
            <a:ext cx="11585274" cy="4195481"/>
          </a:xfrm>
        </p:spPr>
        <p:txBody>
          <a:bodyPr>
            <a:normAutofit/>
          </a:bodyPr>
          <a:lstStyle/>
          <a:p>
            <a:r>
              <a:rPr lang="en-US" sz="1400" dirty="0" smtClean="0"/>
              <a:t>con.Open</a:t>
            </a:r>
            <a:r>
              <a:rPr lang="en-US" sz="1400" dirty="0"/>
              <a:t>();</a:t>
            </a:r>
          </a:p>
          <a:p>
            <a:pPr marL="60325" indent="-60325"/>
            <a:r>
              <a:rPr lang="en-US" sz="1400" dirty="0"/>
              <a:t>            </a:t>
            </a:r>
            <a:r>
              <a:rPr lang="en-US" sz="1400" dirty="0" smtClean="0"/>
              <a:t>    </a:t>
            </a:r>
            <a:r>
              <a:rPr lang="en-US" sz="1400" dirty="0" err="1" smtClean="0"/>
              <a:t>cmd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dirty="0" err="1"/>
              <a:t>con.CreateCommand</a:t>
            </a:r>
            <a:r>
              <a:rPr lang="en-US" sz="1400" dirty="0" smtClean="0"/>
              <a:t>();</a:t>
            </a:r>
            <a:r>
              <a:rPr lang="en-US" sz="1400" dirty="0"/>
              <a:t> </a:t>
            </a:r>
            <a:r>
              <a:rPr lang="en-US" sz="1400" dirty="0" smtClean="0"/>
              <a:t>(allows </a:t>
            </a:r>
            <a:r>
              <a:rPr lang="en-US" sz="1400" dirty="0"/>
              <a:t>you to send query to database</a:t>
            </a:r>
            <a:r>
              <a:rPr lang="en-US" sz="1400" dirty="0" smtClean="0"/>
              <a:t>)</a:t>
            </a:r>
            <a:endParaRPr lang="en-US" sz="1400" dirty="0"/>
          </a:p>
          <a:p>
            <a:r>
              <a:rPr lang="en-US" sz="1400" dirty="0"/>
              <a:t>            </a:t>
            </a:r>
            <a:r>
              <a:rPr lang="en-US" sz="1400" dirty="0" err="1"/>
              <a:t>cmd.CommandType</a:t>
            </a:r>
            <a:r>
              <a:rPr lang="en-US" sz="1400" dirty="0"/>
              <a:t> = </a:t>
            </a:r>
            <a:r>
              <a:rPr lang="en-US" sz="1400" dirty="0" err="1"/>
              <a:t>CommandType.Text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cmd.CommandText</a:t>
            </a:r>
            <a:r>
              <a:rPr lang="en-US" sz="1400" dirty="0"/>
              <a:t> = "update person  set </a:t>
            </a:r>
            <a:r>
              <a:rPr lang="en-US" sz="1400" dirty="0" err="1"/>
              <a:t>firstname</a:t>
            </a:r>
            <a:r>
              <a:rPr lang="en-US" sz="1400" dirty="0"/>
              <a:t>='" + textBox2.Text + "'where </a:t>
            </a:r>
            <a:r>
              <a:rPr lang="en-US" sz="1400" dirty="0" err="1"/>
              <a:t>firstname</a:t>
            </a:r>
            <a:r>
              <a:rPr lang="en-US" sz="1400" dirty="0"/>
              <a:t>='" + textBox1.Text + "'";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cmd.ExecuteNonQuery</a:t>
            </a:r>
            <a:r>
              <a:rPr lang="en-US" sz="1400" dirty="0"/>
              <a:t>();</a:t>
            </a:r>
          </a:p>
          <a:p>
            <a:r>
              <a:rPr lang="en-US" sz="1400" dirty="0"/>
              <a:t>            con.Close();</a:t>
            </a:r>
          </a:p>
          <a:p>
            <a:r>
              <a:rPr lang="en-US" sz="1400" dirty="0"/>
              <a:t>            display();</a:t>
            </a:r>
            <a:endParaRPr lang="en-US" sz="1100" dirty="0"/>
          </a:p>
          <a:p>
            <a:pPr marL="60325" indent="-60325"/>
            <a:r>
              <a:rPr lang="en-US" sz="1100" dirty="0"/>
              <a:t>            display();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03497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6053" y="1980413"/>
            <a:ext cx="6493746" cy="368714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028039" y="4999008"/>
            <a:ext cx="3355675" cy="13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269" y="2136435"/>
            <a:ext cx="5361636" cy="337584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6388735" y="3431083"/>
            <a:ext cx="3355675" cy="1337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79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288" y="923027"/>
            <a:ext cx="11136702" cy="572794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490836" y="2061713"/>
            <a:ext cx="2640554" cy="1863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13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59" y="1731522"/>
            <a:ext cx="9662997" cy="316723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1207698" y="2406769"/>
            <a:ext cx="388189" cy="46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849374" y="4777030"/>
            <a:ext cx="549215" cy="510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49374" y="5926347"/>
            <a:ext cx="313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Then press connect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331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551" y="2052918"/>
            <a:ext cx="10955547" cy="4195481"/>
          </a:xfrm>
        </p:spPr>
        <p:txBody>
          <a:bodyPr/>
          <a:lstStyle/>
          <a:p>
            <a:r>
              <a:rPr lang="en-US" dirty="0" smtClean="0"/>
              <a:t>SqlConnection</a:t>
            </a:r>
          </a:p>
          <a:p>
            <a:pPr marL="0" indent="569913">
              <a:buNone/>
            </a:pPr>
            <a:r>
              <a:rPr lang="en-US" dirty="0" smtClean="0"/>
              <a:t>Represent connection to sql database</a:t>
            </a:r>
            <a:endParaRPr lang="en-US" dirty="0"/>
          </a:p>
          <a:p>
            <a:r>
              <a:rPr lang="en-US" dirty="0" smtClean="0"/>
              <a:t>SqlCommand</a:t>
            </a:r>
          </a:p>
          <a:p>
            <a:pPr marL="344488" indent="112713">
              <a:buNone/>
            </a:pPr>
            <a:r>
              <a:rPr lang="en-US" dirty="0" smtClean="0"/>
              <a:t>Represent the transact query to be executed in the sql server</a:t>
            </a:r>
          </a:p>
          <a:p>
            <a:pPr marL="344488" indent="112713">
              <a:buNone/>
            </a:pPr>
            <a:endParaRPr lang="en-US" dirty="0" smtClean="0"/>
          </a:p>
          <a:p>
            <a:r>
              <a:rPr lang="en-US" dirty="0"/>
              <a:t>SqlDataAdapter adpt</a:t>
            </a:r>
            <a:r>
              <a:rPr lang="en-US" dirty="0" smtClean="0"/>
              <a:t>;(serves </a:t>
            </a:r>
            <a:r>
              <a:rPr lang="en-US" dirty="0"/>
              <a:t>as a bridge between a </a:t>
            </a:r>
            <a:r>
              <a:rPr lang="en-US" dirty="0" err="1"/>
              <a:t>DataSet</a:t>
            </a:r>
            <a:r>
              <a:rPr lang="en-US" dirty="0"/>
              <a:t> and SQL Server for retrieving and saving data</a:t>
            </a:r>
            <a:r>
              <a:rPr lang="en-US" dirty="0" smtClean="0"/>
              <a:t>.)</a:t>
            </a:r>
          </a:p>
          <a:p>
            <a:endParaRPr lang="en-US" dirty="0"/>
          </a:p>
          <a:p>
            <a:r>
              <a:rPr lang="en-US" dirty="0" smtClean="0"/>
              <a:t>DataTable dt (</a:t>
            </a:r>
            <a:r>
              <a:rPr lang="en-US" dirty="0"/>
              <a:t>t represents the database tables that provide a collection of rows and columns in grid form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330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660" y="2052918"/>
            <a:ext cx="11455880" cy="4195481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        SqlConnection </a:t>
            </a:r>
            <a:r>
              <a:rPr lang="en-US" sz="1600" dirty="0"/>
              <a:t>con = new SqlConnection("Data </a:t>
            </a:r>
            <a:r>
              <a:rPr lang="en-US" sz="1600" dirty="0" smtClean="0"/>
              <a:t>Source=DESKTOP-MDD26BS</a:t>
            </a:r>
            <a:r>
              <a:rPr lang="en-US" sz="1600" dirty="0"/>
              <a:t>\\</a:t>
            </a:r>
            <a:r>
              <a:rPr lang="en-US" sz="1600" dirty="0" err="1"/>
              <a:t>SQLEXPRESS;Initial</a:t>
            </a:r>
            <a:r>
              <a:rPr lang="en-US" sz="1600" dirty="0"/>
              <a:t> </a:t>
            </a:r>
            <a:r>
              <a:rPr lang="en-US" sz="1600" dirty="0" smtClean="0"/>
              <a:t>   Catalog=</a:t>
            </a:r>
            <a:r>
              <a:rPr lang="en-US" sz="1600" dirty="0" err="1" smtClean="0"/>
              <a:t>test;Integrated</a:t>
            </a:r>
            <a:r>
              <a:rPr lang="en-US" sz="1600" dirty="0" smtClean="0"/>
              <a:t> </a:t>
            </a:r>
            <a:r>
              <a:rPr lang="en-US" sz="1600" dirty="0"/>
              <a:t>Security =True");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smtClean="0"/>
              <a:t>  </a:t>
            </a:r>
            <a:r>
              <a:rPr lang="en-US" dirty="0" smtClean="0"/>
              <a:t>SqlCommand </a:t>
            </a:r>
            <a:r>
              <a:rPr lang="en-US" dirty="0" err="1"/>
              <a:t>cmd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sz="2800" dirty="0"/>
              <a:t>        SqlDataAdapter adpt;</a:t>
            </a:r>
          </a:p>
          <a:p>
            <a:pPr marL="0" indent="0">
              <a:buNone/>
            </a:pPr>
            <a:r>
              <a:rPr lang="en-US" sz="2800" dirty="0"/>
              <a:t>        DataTable dt;</a:t>
            </a:r>
          </a:p>
        </p:txBody>
      </p:sp>
    </p:spTree>
    <p:extLst>
      <p:ext uri="{BB962C8B-B14F-4D97-AF65-F5344CB8AC3E}">
        <p14:creationId xmlns:p14="http://schemas.microsoft.com/office/powerpoint/2010/main" val="357848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from a database:</a:t>
            </a:r>
          </a:p>
          <a:p>
            <a:pPr marL="0" indent="0">
              <a:buNone/>
            </a:pPr>
            <a:r>
              <a:rPr lang="en-US" dirty="0" smtClean="0"/>
              <a:t>            con.Open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dt = new DataTable();</a:t>
            </a:r>
          </a:p>
          <a:p>
            <a:pPr marL="0" indent="0">
              <a:buNone/>
            </a:pPr>
            <a:r>
              <a:rPr lang="en-US" dirty="0"/>
              <a:t>            adpt = new SqlDataAdapter("select * from employee", con);</a:t>
            </a:r>
          </a:p>
          <a:p>
            <a:pPr marL="0" indent="0">
              <a:buNone/>
            </a:pPr>
            <a:r>
              <a:rPr lang="en-US" dirty="0"/>
              <a:t>            adpt.Fill</a:t>
            </a:r>
            <a:r>
              <a:rPr lang="en-US" dirty="0" smtClean="0"/>
              <a:t>( dt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    dataGridView1.DataSource = dt;</a:t>
            </a:r>
          </a:p>
          <a:p>
            <a:pPr marL="0" indent="0">
              <a:buNone/>
            </a:pPr>
            <a:r>
              <a:rPr lang="en-US" dirty="0"/>
              <a:t>            con.Close();</a:t>
            </a:r>
          </a:p>
        </p:txBody>
      </p:sp>
    </p:spTree>
    <p:extLst>
      <p:ext uri="{BB962C8B-B14F-4D97-AF65-F5344CB8AC3E}">
        <p14:creationId xmlns:p14="http://schemas.microsoft.com/office/powerpoint/2010/main" val="158374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with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166" y="2052918"/>
            <a:ext cx="11067691" cy="4195481"/>
          </a:xfrm>
        </p:spPr>
        <p:txBody>
          <a:bodyPr>
            <a:normAutofit/>
          </a:bodyPr>
          <a:lstStyle/>
          <a:p>
            <a:r>
              <a:rPr lang="en-US" sz="1600" dirty="0" smtClean="0"/>
              <a:t>            con.Open</a:t>
            </a:r>
            <a:r>
              <a:rPr lang="en-US" sz="1600" dirty="0"/>
              <a:t>();</a:t>
            </a:r>
          </a:p>
          <a:p>
            <a:r>
              <a:rPr lang="en-US" sz="1600" dirty="0"/>
              <a:t>            adpt = new SqlDataAdapter("select * from person where </a:t>
            </a:r>
            <a:r>
              <a:rPr lang="en-US" sz="1600" dirty="0" err="1"/>
              <a:t>firstname</a:t>
            </a:r>
            <a:r>
              <a:rPr lang="en-US" sz="1600" dirty="0"/>
              <a:t>='" + textBox1.Text + "'", con);</a:t>
            </a:r>
          </a:p>
          <a:p>
            <a:r>
              <a:rPr lang="en-US" sz="1600" dirty="0"/>
              <a:t>            dt = new DataTable();</a:t>
            </a:r>
          </a:p>
          <a:p>
            <a:r>
              <a:rPr lang="en-US" sz="1600" dirty="0"/>
              <a:t>            adpt.Fill(dt);</a:t>
            </a:r>
          </a:p>
          <a:p>
            <a:r>
              <a:rPr lang="en-US" sz="1600" dirty="0"/>
              <a:t>            dataGridView1.DataSource = dt;</a:t>
            </a:r>
          </a:p>
          <a:p>
            <a:r>
              <a:rPr lang="en-US" sz="1600" dirty="0"/>
              <a:t>            con.Close();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6150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430" y="2052918"/>
            <a:ext cx="11067691" cy="2372433"/>
          </a:xfrm>
        </p:spPr>
        <p:txBody>
          <a:bodyPr>
            <a:normAutofit/>
          </a:bodyPr>
          <a:lstStyle/>
          <a:p>
            <a:r>
              <a:rPr lang="en-US" sz="1600" dirty="0"/>
              <a:t> </a:t>
            </a:r>
            <a:r>
              <a:rPr lang="en-US" sz="1600" dirty="0" smtClean="0"/>
              <a:t>          con.Open</a:t>
            </a:r>
            <a:r>
              <a:rPr lang="en-US" sz="1600" dirty="0"/>
              <a:t>();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cmd</a:t>
            </a:r>
            <a:r>
              <a:rPr lang="en-US" sz="1600" dirty="0"/>
              <a:t> = new SqlCommand("delete from person where </a:t>
            </a:r>
            <a:r>
              <a:rPr lang="en-US" sz="1600" dirty="0" err="1"/>
              <a:t>firstname</a:t>
            </a:r>
            <a:r>
              <a:rPr lang="en-US" sz="1600" dirty="0"/>
              <a:t>='" + textBox1.Text + "'", con);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cmd.ExecuteNonQuery</a:t>
            </a:r>
            <a:r>
              <a:rPr lang="en-US" sz="1600" dirty="0"/>
              <a:t>();</a:t>
            </a:r>
          </a:p>
          <a:p>
            <a:r>
              <a:rPr lang="en-US" sz="1600" dirty="0"/>
              <a:t>            con.Close();</a:t>
            </a:r>
          </a:p>
          <a:p>
            <a:r>
              <a:rPr lang="en-US" sz="1600" dirty="0"/>
              <a:t>            display();</a:t>
            </a:r>
          </a:p>
        </p:txBody>
      </p:sp>
    </p:spTree>
    <p:extLst>
      <p:ext uri="{BB962C8B-B14F-4D97-AF65-F5344CB8AC3E}">
        <p14:creationId xmlns:p14="http://schemas.microsoft.com/office/powerpoint/2010/main" val="2780490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3373</TotalTime>
  <Words>291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Connection</vt:lpstr>
      <vt:lpstr>selection</vt:lpstr>
      <vt:lpstr>Select with condition</vt:lpstr>
      <vt:lpstr>Delete</vt:lpstr>
      <vt:lpstr>Insert </vt:lpstr>
      <vt:lpstr>Update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Rabih</dc:creator>
  <cp:lastModifiedBy>Rabih</cp:lastModifiedBy>
  <cp:revision>12</cp:revision>
  <dcterms:created xsi:type="dcterms:W3CDTF">2023-12-21T06:20:23Z</dcterms:created>
  <dcterms:modified xsi:type="dcterms:W3CDTF">2024-01-11T09:41:16Z</dcterms:modified>
</cp:coreProperties>
</file>