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7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670"/>
    <a:srgbClr val="74C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D1FD9-DF71-D9D6-3636-BD65BC22AEA2}" v="226" dt="2024-05-22T15:56:40.460"/>
    <p1510:client id="{3F7E3C74-DBEF-CE5B-2368-B9778B604D48}" v="1" dt="2024-05-23T13:18:46.747"/>
    <p1510:client id="{590754A7-EE93-D002-00E7-62975BADB709}" v="400" dt="2024-05-23T09:56:43.316"/>
    <p1510:client id="{6C52FCD2-B5EA-F3B2-B882-5198930F50E5}" v="2" dt="2024-05-24T00:17:33.877"/>
    <p1510:client id="{A0E65BF8-A4B1-C41B-DC10-F5458251466F}" v="467" dt="2024-05-23T09:31:15.551"/>
    <p1510:client id="{BAA5C23F-3BD8-1443-0164-0123E9A532ED}" v="7" dt="2024-05-23T12:20:28.652"/>
    <p1510:client id="{D66301E7-B3AE-D001-27BB-642DE5045D77}" v="589" dt="2024-05-23T13:04:00.418"/>
    <p1510:client id="{EC703CF4-D554-6658-26AC-2C02EDE15690}" v="254" dt="2024-05-23T14:00:06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table full of food&#10;&#10;Description automatically generated">
            <a:extLst>
              <a:ext uri="{FF2B5EF4-FFF2-40B4-BE49-F238E27FC236}">
                <a16:creationId xmlns:a16="http://schemas.microsoft.com/office/drawing/2014/main" id="{E9BF1F0C-BF3B-06A7-70F6-36DB0A659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" contrast="-19000"/>
                    </a14:imgEffect>
                  </a14:imgLayer>
                </a14:imgProps>
              </a:ext>
            </a:extLst>
          </a:blip>
          <a:srcRect l="4304" t="7000" r="3899" b="7000"/>
          <a:stretch/>
        </p:blipFill>
        <p:spPr>
          <a:xfrm>
            <a:off x="477012" y="480060"/>
            <a:ext cx="11244274" cy="5898336"/>
          </a:xfrm>
          <a:prstGeom prst="rect">
            <a:avLst/>
          </a:prstGeom>
        </p:spPr>
      </p:pic>
      <p:pic>
        <p:nvPicPr>
          <p:cNvPr id="4" name="Picture 3" descr="A logo with a chef hat&#10;&#10;Description automatically generated">
            <a:extLst>
              <a:ext uri="{FF2B5EF4-FFF2-40B4-BE49-F238E27FC236}">
                <a16:creationId xmlns:a16="http://schemas.microsoft.com/office/drawing/2014/main" id="{65BD892B-29AA-567C-CEC2-A57A6DC03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670557"/>
            <a:ext cx="10905066" cy="35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full of food&#10;&#10;Description automatically generated">
            <a:extLst>
              <a:ext uri="{FF2B5EF4-FFF2-40B4-BE49-F238E27FC236}">
                <a16:creationId xmlns:a16="http://schemas.microsoft.com/office/drawing/2014/main" id="{7976F5E2-0E72-E650-F7F3-AF0AD14BB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" contrast="-19000"/>
                    </a14:imgEffect>
                  </a14:imgLayer>
                </a14:imgProps>
              </a:ext>
            </a:extLst>
          </a:blip>
          <a:srcRect l="4304" t="7000" r="3899" b="7000"/>
          <a:stretch/>
        </p:blipFill>
        <p:spPr>
          <a:xfrm>
            <a:off x="477012" y="480060"/>
            <a:ext cx="11244274" cy="5898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E87B2-99E2-E43C-B6A8-CD1F07C5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5944"/>
            <a:ext cx="10515600" cy="3417598"/>
          </a:xfrm>
        </p:spPr>
        <p:txBody>
          <a:bodyPr>
            <a:normAutofit/>
          </a:bodyPr>
          <a:lstStyle/>
          <a:p>
            <a:pPr algn="ctr"/>
            <a:r>
              <a:rPr lang="en-US" sz="9600">
                <a:solidFill>
                  <a:srgbClr val="68967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1959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photo of food&#10;&#10;Description automatically generated">
            <a:extLst>
              <a:ext uri="{FF2B5EF4-FFF2-40B4-BE49-F238E27FC236}">
                <a16:creationId xmlns:a16="http://schemas.microsoft.com/office/drawing/2014/main" id="{2BDECFA2-FBE1-5465-E557-B76835A82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8000"/>
                    </a14:imgEffect>
                  </a14:imgLayer>
                </a14:imgProps>
              </a:ext>
            </a:extLst>
          </a:blip>
          <a:srcRect l="-116" t="-4" b="4"/>
          <a:stretch/>
        </p:blipFill>
        <p:spPr>
          <a:xfrm>
            <a:off x="-142429" y="-261"/>
            <a:ext cx="12348699" cy="691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00527D-AAE3-6BAA-053F-45413100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35" y="286789"/>
            <a:ext cx="10515600" cy="6141403"/>
          </a:xfrm>
        </p:spPr>
        <p:txBody>
          <a:bodyPr>
            <a:normAutofit/>
          </a:bodyPr>
          <a:lstStyle/>
          <a:p>
            <a:pPr algn="ctr"/>
            <a:r>
              <a:rPr lang="en-US" sz="9600" b="1">
                <a:latin typeface="Calibri"/>
                <a:cs typeface="Arial"/>
              </a:rPr>
              <a:t>Our Team</a:t>
            </a:r>
            <a:endParaRPr lang="en-US" sz="96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360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photo of food&#10;&#10;Description automatically generated">
            <a:extLst>
              <a:ext uri="{FF2B5EF4-FFF2-40B4-BE49-F238E27FC236}">
                <a16:creationId xmlns:a16="http://schemas.microsoft.com/office/drawing/2014/main" id="{7B1A3748-B4C1-8571-681B-84877CFBC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8000"/>
                    </a14:imgEffect>
                  </a14:imgLayer>
                </a14:imgProps>
              </a:ext>
            </a:extLst>
          </a:blip>
          <a:srcRect l="-116" t="-4" b="4"/>
          <a:stretch/>
        </p:blipFill>
        <p:spPr>
          <a:xfrm>
            <a:off x="-142429" y="-261"/>
            <a:ext cx="12348699" cy="691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B6E34C-E7B4-1C73-1A59-4C53CE3D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Recipro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A24C-988D-53DD-11F1-32A5C142A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Recipro is a Java Spring Boot application designed to manage user-specific recipes.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Whether you are a home cook, culinary expert or professional chef, Recipro offers a reliable and efficient way to manage your recipes, plan meals and track dietary concerns.</a:t>
            </a:r>
          </a:p>
        </p:txBody>
      </p:sp>
      <p:pic>
        <p:nvPicPr>
          <p:cNvPr id="6" name="Picture 5" descr="A logo with a chef hat&#10;&#10;Description automatically generated">
            <a:extLst>
              <a:ext uri="{FF2B5EF4-FFF2-40B4-BE49-F238E27FC236}">
                <a16:creationId xmlns:a16="http://schemas.microsoft.com/office/drawing/2014/main" id="{2B1D5F14-8F31-4951-9AD3-4218F4DC7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976" y="362217"/>
            <a:ext cx="3486350" cy="111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5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photo of food&#10;&#10;Description automatically generated">
            <a:extLst>
              <a:ext uri="{FF2B5EF4-FFF2-40B4-BE49-F238E27FC236}">
                <a16:creationId xmlns:a16="http://schemas.microsoft.com/office/drawing/2014/main" id="{C80E072B-A2E5-E487-3512-B5755D6E8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8000"/>
                    </a14:imgEffect>
                  </a14:imgLayer>
                </a14:imgProps>
              </a:ext>
            </a:extLst>
          </a:blip>
          <a:srcRect l="-116" t="-4" b="4"/>
          <a:stretch/>
        </p:blipFill>
        <p:spPr>
          <a:xfrm>
            <a:off x="-142429" y="-261"/>
            <a:ext cx="12348699" cy="691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3E738E-9444-7409-E7C4-3C979799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Backend Technologies</a:t>
            </a:r>
          </a:p>
        </p:txBody>
      </p:sp>
      <p:pic>
        <p:nvPicPr>
          <p:cNvPr id="7" name="Picture 6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45BC4BB4-5A72-D377-BAC2-4D8BC6FF8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63" y="5161103"/>
            <a:ext cx="3900054" cy="1002960"/>
          </a:xfrm>
          <a:prstGeom prst="rect">
            <a:avLst/>
          </a:prstGeom>
        </p:spPr>
      </p:pic>
      <p:pic>
        <p:nvPicPr>
          <p:cNvPr id="8" name="Picture 7" descr="Hosted MySQL - Amazon RDS for MySQL - AWS">
            <a:extLst>
              <a:ext uri="{FF2B5EF4-FFF2-40B4-BE49-F238E27FC236}">
                <a16:creationId xmlns:a16="http://schemas.microsoft.com/office/drawing/2014/main" id="{38C8D094-37E2-3E53-E554-F9CEDD34F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317" y="4306822"/>
            <a:ext cx="3609108" cy="1863165"/>
          </a:xfrm>
          <a:prstGeom prst="rect">
            <a:avLst/>
          </a:prstGeom>
        </p:spPr>
      </p:pic>
      <p:pic>
        <p:nvPicPr>
          <p:cNvPr id="11" name="Picture 10" descr="Java (programming language) - Wikipedia">
            <a:extLst>
              <a:ext uri="{FF2B5EF4-FFF2-40B4-BE49-F238E27FC236}">
                <a16:creationId xmlns:a16="http://schemas.microsoft.com/office/drawing/2014/main" id="{758B3CBD-C25F-657F-8847-9D6AA203A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637" y="605445"/>
            <a:ext cx="1418276" cy="2590798"/>
          </a:xfrm>
          <a:prstGeom prst="rect">
            <a:avLst/>
          </a:prstGeom>
        </p:spPr>
      </p:pic>
      <p:pic>
        <p:nvPicPr>
          <p:cNvPr id="4" name="Picture 3" descr="JDBC Tutorial">
            <a:extLst>
              <a:ext uri="{FF2B5EF4-FFF2-40B4-BE49-F238E27FC236}">
                <a16:creationId xmlns:a16="http://schemas.microsoft.com/office/drawing/2014/main" id="{F99EBBC6-BB8D-4E2D-5CFE-DF9AAC5B3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299" y="1413164"/>
            <a:ext cx="2743199" cy="1463040"/>
          </a:xfrm>
          <a:prstGeom prst="rect">
            <a:avLst/>
          </a:prstGeom>
        </p:spPr>
      </p:pic>
      <p:pic>
        <p:nvPicPr>
          <p:cNvPr id="3" name="Picture 2" descr="File:Postman (software).png - Wikimedia Commons">
            <a:extLst>
              <a:ext uri="{FF2B5EF4-FFF2-40B4-BE49-F238E27FC236}">
                <a16:creationId xmlns:a16="http://schemas.microsoft.com/office/drawing/2014/main" id="{616BE6FE-AD5E-B3F6-4328-666D583685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0" y="2992413"/>
            <a:ext cx="5283199" cy="1594534"/>
          </a:xfrm>
          <a:prstGeom prst="rect">
            <a:avLst/>
          </a:prstGeom>
        </p:spPr>
      </p:pic>
      <p:pic>
        <p:nvPicPr>
          <p:cNvPr id="5" name="Picture 4" descr="Download MySQL Workbench for Mac | MacUpdate">
            <a:extLst>
              <a:ext uri="{FF2B5EF4-FFF2-40B4-BE49-F238E27FC236}">
                <a16:creationId xmlns:a16="http://schemas.microsoft.com/office/drawing/2014/main" id="{2B4ACCAB-E7F8-1BD5-0F97-FB607FE370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2552" y="4871872"/>
            <a:ext cx="1594815" cy="15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3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photo of food&#10;&#10;Description automatically generated">
            <a:extLst>
              <a:ext uri="{FF2B5EF4-FFF2-40B4-BE49-F238E27FC236}">
                <a16:creationId xmlns:a16="http://schemas.microsoft.com/office/drawing/2014/main" id="{C80E072B-A2E5-E487-3512-B5755D6E8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8000"/>
                    </a14:imgEffect>
                  </a14:imgLayer>
                </a14:imgProps>
              </a:ext>
            </a:extLst>
          </a:blip>
          <a:srcRect l="-116" t="-4" b="4"/>
          <a:stretch/>
        </p:blipFill>
        <p:spPr>
          <a:xfrm>
            <a:off x="-142429" y="-261"/>
            <a:ext cx="12348699" cy="691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3E738E-9444-7409-E7C4-3C979799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Frontend Technologies</a:t>
            </a:r>
          </a:p>
        </p:txBody>
      </p:sp>
      <p:pic>
        <p:nvPicPr>
          <p:cNvPr id="9" name="Picture 8" descr="A Comprehensive Guide to React for Complete Beginners | by Eric Flynn |  Medium">
            <a:extLst>
              <a:ext uri="{FF2B5EF4-FFF2-40B4-BE49-F238E27FC236}">
                <a16:creationId xmlns:a16="http://schemas.microsoft.com/office/drawing/2014/main" id="{DE737BCE-032F-AE25-3462-41A16D21C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655" y="2590083"/>
            <a:ext cx="3747654" cy="2460614"/>
          </a:xfrm>
          <a:prstGeom prst="rect">
            <a:avLst/>
          </a:prstGeom>
        </p:spPr>
      </p:pic>
      <p:pic>
        <p:nvPicPr>
          <p:cNvPr id="10" name="Picture 9" descr="CSS - Wikipedia">
            <a:extLst>
              <a:ext uri="{FF2B5EF4-FFF2-40B4-BE49-F238E27FC236}">
                <a16:creationId xmlns:a16="http://schemas.microsoft.com/office/drawing/2014/main" id="{BEC2ECC4-5461-9D05-E8EA-196F6B1A6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727" y="2588268"/>
            <a:ext cx="1537855" cy="220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photo of food&#10;&#10;Description automatically generated">
            <a:extLst>
              <a:ext uri="{FF2B5EF4-FFF2-40B4-BE49-F238E27FC236}">
                <a16:creationId xmlns:a16="http://schemas.microsoft.com/office/drawing/2014/main" id="{C80E072B-A2E5-E487-3512-B5755D6E8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8000"/>
                    </a14:imgEffect>
                  </a14:imgLayer>
                </a14:imgProps>
              </a:ext>
            </a:extLst>
          </a:blip>
          <a:srcRect l="-116" t="-4" b="4"/>
          <a:stretch/>
        </p:blipFill>
        <p:spPr>
          <a:xfrm>
            <a:off x="-142429" y="-261"/>
            <a:ext cx="12348699" cy="691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3E738E-9444-7409-E7C4-3C979799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Why </a:t>
            </a:r>
            <a:r>
              <a:rPr lang="en-US" b="1" err="1"/>
              <a:t>Edamam</a:t>
            </a:r>
            <a:r>
              <a:rPr lang="en-US" b="1"/>
              <a:t> API</a:t>
            </a:r>
            <a:endParaRPr lang="en-US"/>
          </a:p>
        </p:txBody>
      </p:sp>
      <p:pic>
        <p:nvPicPr>
          <p:cNvPr id="3" name="Picture 2" descr="Customers">
            <a:extLst>
              <a:ext uri="{FF2B5EF4-FFF2-40B4-BE49-F238E27FC236}">
                <a16:creationId xmlns:a16="http://schemas.microsoft.com/office/drawing/2014/main" id="{FEAC0FB4-6B67-3792-1E4B-60EBB1B34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19" y="5217082"/>
            <a:ext cx="3670849" cy="892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272E40-0B01-94F3-0D51-A441E32C123B}"/>
              </a:ext>
            </a:extLst>
          </p:cNvPr>
          <p:cNvSpPr txBox="1"/>
          <p:nvPr/>
        </p:nvSpPr>
        <p:spPr>
          <a:xfrm>
            <a:off x="521804" y="1813891"/>
            <a:ext cx="10895771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/>
              <a:t>Rich Recipe Database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b="1"/>
              <a:t>High-Quality Data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b="1"/>
              <a:t>Flexibility and Customization</a:t>
            </a:r>
            <a:endParaRPr lang="en-US" sz="240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photo of food&#10;&#10;Description automatically generated">
            <a:extLst>
              <a:ext uri="{FF2B5EF4-FFF2-40B4-BE49-F238E27FC236}">
                <a16:creationId xmlns:a16="http://schemas.microsoft.com/office/drawing/2014/main" id="{571E1DEC-3927-7396-DB30-40B55ADEE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8000"/>
                    </a14:imgEffect>
                  </a14:imgLayer>
                </a14:imgProps>
              </a:ext>
            </a:extLst>
          </a:blip>
          <a:srcRect l="-116" t="-4" b="4"/>
          <a:stretch/>
        </p:blipFill>
        <p:spPr>
          <a:xfrm>
            <a:off x="-142429" y="-261"/>
            <a:ext cx="12348699" cy="691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CA0867-C893-E522-AC41-72690053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143"/>
            <a:ext cx="10515600" cy="2510126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547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photo of food&#10;&#10;Description automatically generated">
            <a:extLst>
              <a:ext uri="{FF2B5EF4-FFF2-40B4-BE49-F238E27FC236}">
                <a16:creationId xmlns:a16="http://schemas.microsoft.com/office/drawing/2014/main" id="{0B08BC47-754C-D93C-97F0-56CB002D6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8000"/>
                    </a14:imgEffect>
                  </a14:imgLayer>
                </a14:imgProps>
              </a:ext>
            </a:extLst>
          </a:blip>
          <a:srcRect l="-116" t="-4" b="4"/>
          <a:stretch/>
        </p:blipFill>
        <p:spPr>
          <a:xfrm>
            <a:off x="-142429" y="-261"/>
            <a:ext cx="12348699" cy="691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5CE346-C538-C630-A052-E450BA7B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&amp;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AF41-7024-743E-62D8-797D2053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Expertise</a:t>
            </a:r>
          </a:p>
          <a:p>
            <a:r>
              <a:rPr lang="en-US"/>
              <a:t>Integration </a:t>
            </a:r>
          </a:p>
          <a:p>
            <a:r>
              <a:rPr lang="en-US">
                <a:latin typeface="Aptos" panose="020B0004020202020204"/>
                <a:ea typeface="Verdana"/>
              </a:rPr>
              <a:t>Security</a:t>
            </a:r>
          </a:p>
          <a:p>
            <a:pPr marL="0" indent="0">
              <a:buNone/>
            </a:pPr>
            <a:endParaRPr lang="en-US" baseline="30000">
              <a:latin typeface="Verdana"/>
              <a:ea typeface="Verdana"/>
              <a:cs typeface="Segoe UI"/>
            </a:endParaRPr>
          </a:p>
          <a:p>
            <a:endParaRPr lang="en-US" sz="1200">
              <a:latin typeface="Segoe UI"/>
              <a:cs typeface="Segoe U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photo of food&#10;&#10;Description automatically generated">
            <a:extLst>
              <a:ext uri="{FF2B5EF4-FFF2-40B4-BE49-F238E27FC236}">
                <a16:creationId xmlns:a16="http://schemas.microsoft.com/office/drawing/2014/main" id="{3F4E79FF-E9FC-CAAB-64A3-BCEABBFCE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8000"/>
                    </a14:imgEffect>
                  </a14:imgLayer>
                </a14:imgProps>
              </a:ext>
            </a:extLst>
          </a:blip>
          <a:srcRect l="-116" t="-4" b="4"/>
          <a:stretch/>
        </p:blipFill>
        <p:spPr>
          <a:xfrm>
            <a:off x="-142429" y="-261"/>
            <a:ext cx="12348699" cy="691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ACEB8-EB32-CC0A-BA77-363EFC18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2.0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00D3-5D37-1967-296B-9A7E6154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Expanded search queries</a:t>
            </a:r>
          </a:p>
          <a:p>
            <a:r>
              <a:rPr lang="en-US"/>
              <a:t>Shopping list generator</a:t>
            </a:r>
          </a:p>
          <a:p>
            <a:r>
              <a:rPr lang="en-US"/>
              <a:t>Meal planner</a:t>
            </a:r>
          </a:p>
        </p:txBody>
      </p:sp>
    </p:spTree>
    <p:extLst>
      <p:ext uri="{BB962C8B-B14F-4D97-AF65-F5344CB8AC3E}">
        <p14:creationId xmlns:p14="http://schemas.microsoft.com/office/powerpoint/2010/main" val="48612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Our Team</vt:lpstr>
      <vt:lpstr>What is Recipro?</vt:lpstr>
      <vt:lpstr>Backend Technologies</vt:lpstr>
      <vt:lpstr>Frontend Technologies</vt:lpstr>
      <vt:lpstr>Why Edamam API</vt:lpstr>
      <vt:lpstr>Demo</vt:lpstr>
      <vt:lpstr>Challenges &amp; Lessons</vt:lpstr>
      <vt:lpstr>2.0 Features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2024-05-22T14:23:47Z</dcterms:created>
  <dcterms:modified xsi:type="dcterms:W3CDTF">2024-05-24T09:46:30Z</dcterms:modified>
</cp:coreProperties>
</file>