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8" r:id="rId4"/>
    <p:sldId id="259" r:id="rId5"/>
    <p:sldId id="260" r:id="rId6"/>
    <p:sldId id="261" r:id="rId7"/>
    <p:sldId id="262" r:id="rId8"/>
    <p:sldId id="263" r:id="rId9"/>
    <p:sldId id="267" r:id="rId10"/>
    <p:sldId id="270" r:id="rId11"/>
    <p:sldId id="265" r:id="rId12"/>
    <p:sldId id="266" r:id="rId13"/>
    <p:sldId id="264" r:id="rId14"/>
    <p:sldId id="273" r:id="rId15"/>
    <p:sldId id="268" r:id="rId16"/>
    <p:sldId id="269"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60"/>
  </p:normalViewPr>
  <p:slideViewPr>
    <p:cSldViewPr>
      <p:cViewPr varScale="1">
        <p:scale>
          <a:sx n="62" d="100"/>
          <a:sy n="62" d="100"/>
        </p:scale>
        <p:origin x="796"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4B116-5FBB-4A92-B906-B278A23312B3}" type="datetimeFigureOut">
              <a:rPr lang="en-US" smtClean="0"/>
              <a:t>8/28/2018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078FF-FBBD-4C7E-9A36-1BED692F9BBD}" type="slidenum">
              <a:rPr lang="en-US" smtClean="0"/>
              <a:t>‹#›</a:t>
            </a:fld>
            <a:endParaRPr lang="en-US"/>
          </a:p>
        </p:txBody>
      </p:sp>
    </p:spTree>
    <p:extLst>
      <p:ext uri="{BB962C8B-B14F-4D97-AF65-F5344CB8AC3E}">
        <p14:creationId xmlns:p14="http://schemas.microsoft.com/office/powerpoint/2010/main" val="26758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078FF-FBBD-4C7E-9A36-1BED692F9BBD}" type="slidenum">
              <a:rPr lang="en-US" smtClean="0"/>
              <a:t>9</a:t>
            </a:fld>
            <a:endParaRPr lang="en-US"/>
          </a:p>
        </p:txBody>
      </p:sp>
    </p:spTree>
    <p:extLst>
      <p:ext uri="{BB962C8B-B14F-4D97-AF65-F5344CB8AC3E}">
        <p14:creationId xmlns:p14="http://schemas.microsoft.com/office/powerpoint/2010/main" val="136959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53C43E-6583-4A03-BB3B-86906645D22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53C43E-6583-4A03-BB3B-86906645D22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53C43E-6583-4A03-BB3B-86906645D22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53C43E-6583-4A03-BB3B-86906645D22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3C43E-6583-4A03-BB3B-86906645D22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53C43E-6583-4A03-BB3B-86906645D22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53C43E-6583-4A03-BB3B-86906645D229}"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53C43E-6583-4A03-BB3B-86906645D229}"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C43E-6583-4A03-BB3B-86906645D229}"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3C43E-6583-4A03-BB3B-86906645D22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3C43E-6583-4A03-BB3B-86906645D22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7780-9DCD-4AA5-B2E4-3E895A10E4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C43E-6583-4A03-BB3B-86906645D229}"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A7780-9DCD-4AA5-B2E4-3E895A10E4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6019800"/>
            <a:ext cx="8229600" cy="1143000"/>
          </a:xfrm>
        </p:spPr>
        <p:txBody>
          <a:bodyPr>
            <a:normAutofit/>
          </a:bodyPr>
          <a:lstStyle/>
          <a:p>
            <a:r>
              <a:rPr lang="en-US" sz="1600" dirty="0">
                <a:ln w="3175">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rgbClr val="FFC000"/>
                </a:solidFill>
              </a:rPr>
              <a:t>POWERED BY ACHROMATIC SOFTWARE DEVELOPMENT </a:t>
            </a:r>
          </a:p>
        </p:txBody>
      </p:sp>
      <p:sp>
        <p:nvSpPr>
          <p:cNvPr id="3" name="Content Placeholder 2"/>
          <p:cNvSpPr>
            <a:spLocks noGrp="1"/>
          </p:cNvSpPr>
          <p:nvPr>
            <p:ph idx="1"/>
          </p:nvPr>
        </p:nvSpPr>
        <p:spPr>
          <a:xfrm>
            <a:off x="381000" y="1371600"/>
            <a:ext cx="8229600" cy="4525963"/>
          </a:xfrm>
        </p:spPr>
        <p:txBody>
          <a:bodyPr>
            <a:noAutofit/>
          </a:bodyPr>
          <a:lstStyle/>
          <a:p>
            <a:pPr algn="ctr">
              <a:buNone/>
            </a:pPr>
            <a:r>
              <a:rPr lang="en-US" sz="7800" b="1" dirty="0">
                <a:ln w="15875">
                  <a:solidFill>
                    <a:schemeClr val="tx1"/>
                  </a:solidFill>
                </a:ln>
                <a:solidFill>
                  <a:srgbClr val="FFC000"/>
                </a:solidFill>
                <a:effectLst>
                  <a:outerShdw blurRad="50800" dist="38100" dir="2700000" algn="tl" rotWithShape="0">
                    <a:prstClr val="black">
                      <a:alpha val="40000"/>
                    </a:prstClr>
                  </a:outerShdw>
                </a:effectLst>
              </a:rPr>
              <a:t>Cricket Player </a:t>
            </a:r>
            <a:br>
              <a:rPr lang="en-US" sz="7800" b="1" dirty="0">
                <a:ln w="15875">
                  <a:solidFill>
                    <a:schemeClr val="tx1"/>
                  </a:solidFill>
                </a:ln>
                <a:solidFill>
                  <a:srgbClr val="FFC000"/>
                </a:solidFill>
                <a:effectLst>
                  <a:outerShdw blurRad="50800" dist="38100" dir="2700000" algn="tl" rotWithShape="0">
                    <a:prstClr val="black">
                      <a:alpha val="40000"/>
                    </a:prstClr>
                  </a:outerShdw>
                </a:effectLst>
              </a:rPr>
            </a:br>
            <a:r>
              <a:rPr lang="en-US" sz="7800" b="1" dirty="0">
                <a:ln w="15875">
                  <a:solidFill>
                    <a:schemeClr val="tx1"/>
                  </a:solidFill>
                </a:ln>
                <a:solidFill>
                  <a:srgbClr val="FFC000"/>
                </a:solidFill>
                <a:effectLst>
                  <a:outerShdw blurRad="50800" dist="38100" dir="2700000" algn="tl" rotWithShape="0">
                    <a:prstClr val="black">
                      <a:alpha val="40000"/>
                    </a:prstClr>
                  </a:outerShdw>
                </a:effectLst>
              </a:rPr>
              <a:t>Data Management </a:t>
            </a:r>
            <a:br>
              <a:rPr lang="en-US" sz="7800" b="1" dirty="0">
                <a:ln w="15875">
                  <a:solidFill>
                    <a:schemeClr val="tx1"/>
                  </a:solidFill>
                </a:ln>
                <a:solidFill>
                  <a:srgbClr val="FFC000"/>
                </a:solidFill>
                <a:effectLst>
                  <a:outerShdw blurRad="50800" dist="38100" dir="2700000" algn="tl" rotWithShape="0">
                    <a:prstClr val="black">
                      <a:alpha val="40000"/>
                    </a:prstClr>
                  </a:outerShdw>
                </a:effectLst>
              </a:rPr>
            </a:br>
            <a:r>
              <a:rPr lang="en-US" sz="7800" b="1" dirty="0">
                <a:ln w="15875">
                  <a:solidFill>
                    <a:schemeClr val="tx1"/>
                  </a:solidFill>
                </a:ln>
                <a:solidFill>
                  <a:srgbClr val="FFC000"/>
                </a:solidFill>
                <a:effectLst>
                  <a:outerShdw blurRad="50800" dist="38100" dir="2700000" algn="tl" rotWithShape="0">
                    <a:prstClr val="black">
                      <a:alpha val="40000"/>
                    </a:prstClr>
                  </a:outerShdw>
                </a:effectLst>
              </a:rPr>
              <a:t>System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0" fill="hold">
                            <p:stCondLst>
                              <p:cond delay="2100"/>
                            </p:stCondLst>
                            <p:childTnLst>
                              <p:par>
                                <p:cTn id="11" presetID="34"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from="(-#ppt_w/2)" to="(#ppt_x)" calcmode="lin" valueType="num">
                                      <p:cBhvr>
                                        <p:cTn id="13" dur="450" fill="hold">
                                          <p:stCondLst>
                                            <p:cond delay="0"/>
                                          </p:stCondLst>
                                        </p:cTn>
                                        <p:tgtEl>
                                          <p:spTgt spid="2"/>
                                        </p:tgtEl>
                                        <p:attrNameLst>
                                          <p:attrName>ppt_x</p:attrName>
                                        </p:attrNameLst>
                                      </p:cBhvr>
                                    </p:anim>
                                    <p:anim from="0" to="-1.0" calcmode="lin" valueType="num">
                                      <p:cBhvr>
                                        <p:cTn id="14" dur="150" decel="50000" autoRev="1" fill="hold">
                                          <p:stCondLst>
                                            <p:cond delay="450"/>
                                          </p:stCondLst>
                                        </p:cTn>
                                        <p:tgtEl>
                                          <p:spTgt spid="2"/>
                                        </p:tgtEl>
                                        <p:attrNameLst>
                                          <p:attrName>xshear</p:attrName>
                                        </p:attrNameLst>
                                      </p:cBhvr>
                                    </p:anim>
                                    <p:animScale>
                                      <p:cBhvr>
                                        <p:cTn id="15" dur="150" decel="100000" autoRev="1" fill="hold">
                                          <p:stCondLst>
                                            <p:cond delay="450"/>
                                          </p:stCondLst>
                                        </p:cTn>
                                        <p:tgtEl>
                                          <p:spTgt spid="2"/>
                                        </p:tgtEl>
                                      </p:cBhvr>
                                      <p:from x="100000" y="100000"/>
                                      <p:to x="80000" y="100000"/>
                                    </p:animScale>
                                    <p:anim by="(#ppt_h/3+#ppt_w*0.1)" calcmode="lin" valueType="num">
                                      <p:cBhvr additive="sum">
                                        <p:cTn id="16" dur="150" decel="100000" autoRev="1" fill="hold">
                                          <p:stCondLst>
                                            <p:cond delay="45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458200" cy="56388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8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The</a:t>
            </a:r>
            <a:r>
              <a:rPr kumimoji="0" lang="en-US" sz="80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Admin Profile</a:t>
            </a:r>
            <a:endParaRPr kumimoji="0" lang="en-US" sz="8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3" name="Title 1"/>
          <p:cNvSpPr txBox="1">
            <a:spLocks/>
          </p:cNvSpPr>
          <p:nvPr/>
        </p:nvSpPr>
        <p:spPr>
          <a:xfrm>
            <a:off x="3276600" y="3657600"/>
            <a:ext cx="5638800" cy="16002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Breakdown</a:t>
            </a:r>
            <a:b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br>
            <a:endParaRPr kumimoji="0" lang="en-US" sz="4400" b="1" i="0" u="none" strike="noStrike" kern="1200" cap="none" spc="0" normalizeH="0" baseline="0" noProof="0" dirty="0">
              <a:ln w="15875" cmpd="sng">
                <a:solidFill>
                  <a:schemeClr val="tx1"/>
                </a:solid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4" name="TextBox 3"/>
          <p:cNvSpPr txBox="1"/>
          <p:nvPr/>
        </p:nvSpPr>
        <p:spPr>
          <a:xfrm>
            <a:off x="2209800" y="6172200"/>
            <a:ext cx="3276600" cy="369332"/>
          </a:xfrm>
          <a:prstGeom prst="rect">
            <a:avLst/>
          </a:prstGeom>
          <a:noFill/>
        </p:spPr>
        <p:txBody>
          <a:bodyPr wrap="square" rtlCol="0">
            <a:spAutoFit/>
          </a:bodyPr>
          <a:lstStyle/>
          <a:p>
            <a:endParaRPr lang="en-US" dirty="0"/>
          </a:p>
        </p:txBody>
      </p:sp>
      <p:sp>
        <p:nvSpPr>
          <p:cNvPr id="5" name="Title 1"/>
          <p:cNvSpPr txBox="1">
            <a:spLocks/>
          </p:cNvSpPr>
          <p:nvPr/>
        </p:nvSpPr>
        <p:spPr>
          <a:xfrm>
            <a:off x="2057400" y="4800600"/>
            <a:ext cx="6934200" cy="685800"/>
          </a:xfrm>
          <a:prstGeom prst="rect">
            <a:avLst/>
          </a:prstGeom>
          <a:ln w="38100">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40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Edit, Delete and Add option</a:t>
            </a:r>
            <a:endParaRPr kumimoji="0" lang="en-US" sz="32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 from="(-#ppt_w/2)" to="(#ppt_x)" calcmode="lin" valueType="num">
                                      <p:cBhvr>
                                        <p:cTn id="7" dur="600" fill="hold">
                                          <p:stCondLst>
                                            <p:cond delay="0"/>
                                          </p:stCondLst>
                                        </p:cTn>
                                        <p:tgtEl>
                                          <p:spTgt spid="3"/>
                                        </p:tgtEl>
                                        <p:attrNameLst>
                                          <p:attrName>ppt_x</p:attrName>
                                        </p:attrNameLst>
                                      </p:cBhvr>
                                    </p:anim>
                                    <p:anim from="0" to="-1.0" calcmode="lin" valueType="num">
                                      <p:cBhvr>
                                        <p:cTn id="8" dur="200" decel="50000" autoRev="1" fill="hold">
                                          <p:stCondLst>
                                            <p:cond delay="600"/>
                                          </p:stCondLst>
                                        </p:cTn>
                                        <p:tgtEl>
                                          <p:spTgt spid="3"/>
                                        </p:tgtEl>
                                        <p:attrNameLst>
                                          <p:attrName>xshear</p:attrName>
                                        </p:attrNameLst>
                                      </p:cBhvr>
                                    </p:anim>
                                    <p:animScale>
                                      <p:cBhvr>
                                        <p:cTn id="9" dur="200" decel="100000" autoRev="1" fill="hold">
                                          <p:stCondLst>
                                            <p:cond delay="600"/>
                                          </p:stCondLst>
                                        </p:cTn>
                                        <p:tgtEl>
                                          <p:spTgt spid="3"/>
                                        </p:tgtEl>
                                      </p:cBhvr>
                                      <p:from x="100000" y="100000"/>
                                      <p:to x="80000" y="100000"/>
                                    </p:animScale>
                                    <p:anim by="(#ppt_h/3+#ppt_w*0.1)" calcmode="lin" valueType="num">
                                      <p:cBhvr additive="sum">
                                        <p:cTn id="10" dur="200" decel="100000" autoRev="1" fill="hold">
                                          <p:stCondLst>
                                            <p:cond delay="600"/>
                                          </p:stCondLst>
                                        </p:cTn>
                                        <p:tgtEl>
                                          <p:spTgt spid="3"/>
                                        </p:tgtEl>
                                        <p:attrNameLst>
                                          <p:attrName>ppt_x</p:attrName>
                                        </p:attrNameLst>
                                      </p:cBhvr>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png"/>
          <p:cNvPicPr>
            <a:picLocks noChangeAspect="1"/>
          </p:cNvPicPr>
          <p:nvPr/>
        </p:nvPicPr>
        <p:blipFill>
          <a:blip r:embed="rId2"/>
          <a:stretch>
            <a:fillRect/>
          </a:stretch>
        </p:blipFill>
        <p:spPr>
          <a:xfrm>
            <a:off x="457200" y="152400"/>
            <a:ext cx="8244589" cy="4572000"/>
          </a:xfrm>
          <a:prstGeom prst="rect">
            <a:avLst/>
          </a:prstGeom>
        </p:spPr>
      </p:pic>
      <p:pic>
        <p:nvPicPr>
          <p:cNvPr id="6" name="Picture 5" descr="2.png"/>
          <p:cNvPicPr>
            <a:picLocks noChangeAspect="1"/>
          </p:cNvPicPr>
          <p:nvPr/>
        </p:nvPicPr>
        <p:blipFill>
          <a:blip r:embed="rId3"/>
          <a:stretch>
            <a:fillRect/>
          </a:stretch>
        </p:blipFill>
        <p:spPr>
          <a:xfrm>
            <a:off x="725265" y="4800600"/>
            <a:ext cx="3313335" cy="1990907"/>
          </a:xfrm>
          <a:prstGeom prst="rect">
            <a:avLst/>
          </a:prstGeom>
        </p:spPr>
      </p:pic>
      <p:sp>
        <p:nvSpPr>
          <p:cNvPr id="7" name="Title 1"/>
          <p:cNvSpPr txBox="1">
            <a:spLocks/>
          </p:cNvSpPr>
          <p:nvPr/>
        </p:nvSpPr>
        <p:spPr>
          <a:xfrm>
            <a:off x="5410200" y="3048000"/>
            <a:ext cx="3048000" cy="1752600"/>
          </a:xfrm>
          <a:prstGeom prst="rect">
            <a:avLst/>
          </a:prstGeom>
          <a:ln w="38100">
            <a:noFill/>
          </a:ln>
        </p:spPr>
        <p:txBody>
          <a:bodyPr vert="horz" lIns="91440" tIns="45720" rIns="91440" bIns="45720" rtlCol="0" anchor="ctr">
            <a:normAutofit fontScale="40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Here is the code for the </a:t>
            </a:r>
            <a:r>
              <a:rPr lang="en-US" sz="107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edit</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a:t>
            </a:r>
            <a:r>
              <a:rPr lang="en-US" sz="10700" b="1" dirty="0" err="1">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funtion</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8" name="Title 1"/>
          <p:cNvSpPr txBox="1">
            <a:spLocks/>
          </p:cNvSpPr>
          <p:nvPr/>
        </p:nvSpPr>
        <p:spPr>
          <a:xfrm>
            <a:off x="3200400" y="4800600"/>
            <a:ext cx="5791200" cy="2057400"/>
          </a:xfrm>
          <a:prstGeom prst="rect">
            <a:avLst/>
          </a:prstGeom>
          <a:ln w="38100">
            <a:noFill/>
          </a:ln>
        </p:spPr>
        <p:txBody>
          <a:bodyPr vert="horz" lIns="91440" tIns="45720" rIns="91440" bIns="45720" rtlCol="0" anchor="ctr">
            <a:normAutofit fontScale="325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In the program admin can edit the information of any player in the database by choosing </a:t>
            </a:r>
            <a:r>
              <a:rPr lang="en-US" sz="107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Edit</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png"/>
          <p:cNvPicPr>
            <a:picLocks noChangeAspect="1"/>
          </p:cNvPicPr>
          <p:nvPr/>
        </p:nvPicPr>
        <p:blipFill>
          <a:blip r:embed="rId2"/>
          <a:stretch>
            <a:fillRect/>
          </a:stretch>
        </p:blipFill>
        <p:spPr>
          <a:xfrm>
            <a:off x="457200" y="228600"/>
            <a:ext cx="4657628" cy="3733800"/>
          </a:xfrm>
          <a:prstGeom prst="rect">
            <a:avLst/>
          </a:prstGeom>
        </p:spPr>
      </p:pic>
      <p:sp>
        <p:nvSpPr>
          <p:cNvPr id="6" name="Title 1"/>
          <p:cNvSpPr txBox="1">
            <a:spLocks/>
          </p:cNvSpPr>
          <p:nvPr/>
        </p:nvSpPr>
        <p:spPr>
          <a:xfrm>
            <a:off x="4724400" y="533400"/>
            <a:ext cx="4267200" cy="2971800"/>
          </a:xfrm>
          <a:prstGeom prst="rect">
            <a:avLst/>
          </a:prstGeom>
          <a:ln w="38100">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48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This is the code for the </a:t>
            </a:r>
            <a:r>
              <a:rPr lang="en-US" sz="48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delete</a:t>
            </a:r>
            <a:r>
              <a:rPr lang="en-US" sz="48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function.</a:t>
            </a:r>
            <a:endParaRPr kumimoji="0" lang="en-US" sz="4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2.png"/>
          <p:cNvPicPr>
            <a:picLocks noChangeAspect="1"/>
          </p:cNvPicPr>
          <p:nvPr/>
        </p:nvPicPr>
        <p:blipFill>
          <a:blip r:embed="rId3"/>
          <a:stretch>
            <a:fillRect/>
          </a:stretch>
        </p:blipFill>
        <p:spPr>
          <a:xfrm>
            <a:off x="457200" y="4191000"/>
            <a:ext cx="4353244" cy="2286000"/>
          </a:xfrm>
          <a:prstGeom prst="rect">
            <a:avLst/>
          </a:prstGeom>
        </p:spPr>
      </p:pic>
      <p:sp>
        <p:nvSpPr>
          <p:cNvPr id="9" name="Title 1"/>
          <p:cNvSpPr txBox="1">
            <a:spLocks/>
          </p:cNvSpPr>
          <p:nvPr/>
        </p:nvSpPr>
        <p:spPr>
          <a:xfrm>
            <a:off x="3733800" y="4038600"/>
            <a:ext cx="5105400" cy="2819400"/>
          </a:xfrm>
          <a:prstGeom prst="rect">
            <a:avLst/>
          </a:prstGeom>
          <a:ln w="38100">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kumimoji="0" lang="en-US" sz="36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By</a:t>
            </a:r>
            <a:r>
              <a:rPr kumimoji="0" lang="en-US" sz="36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entering the name of the player in the </a:t>
            </a:r>
            <a:r>
              <a:rPr kumimoji="0" lang="en-US" sz="3600" b="1" i="0" u="none" strike="noStrike" kern="1200" cap="none" spc="0" normalizeH="0" noProof="0" dirty="0">
                <a:ln w="15875" cmpd="sng">
                  <a:solidFill>
                    <a:schemeClr val="tx1"/>
                  </a:solidFill>
                </a:ln>
                <a:solidFill>
                  <a:srgbClr val="C00000"/>
                </a:solidFill>
                <a:effectLst>
                  <a:outerShdw blurRad="38100" dist="38100" dir="2700000" algn="tl">
                    <a:srgbClr val="000000">
                      <a:alpha val="43137"/>
                    </a:srgbClr>
                  </a:outerShdw>
                </a:effectLst>
                <a:uLnTx/>
                <a:uFillTx/>
                <a:latin typeface="+mj-lt"/>
                <a:ea typeface="+mj-ea"/>
                <a:cs typeface="+mj-cs"/>
              </a:rPr>
              <a:t>Delete</a:t>
            </a:r>
            <a:r>
              <a:rPr kumimoji="0" lang="en-US" sz="36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option of the program admin can remove the player from the database.</a:t>
            </a:r>
            <a:endParaRPr kumimoji="0" lang="en-US" sz="2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900" decel="100000" fill="hold"/>
                                        <p:tgtEl>
                                          <p:spTgt spid="9"/>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png"/>
          <p:cNvPicPr>
            <a:picLocks noChangeAspect="1"/>
          </p:cNvPicPr>
          <p:nvPr/>
        </p:nvPicPr>
        <p:blipFill>
          <a:blip r:embed="rId2"/>
          <a:stretch>
            <a:fillRect/>
          </a:stretch>
        </p:blipFill>
        <p:spPr>
          <a:xfrm>
            <a:off x="609600" y="152400"/>
            <a:ext cx="3740225" cy="3962400"/>
          </a:xfrm>
          <a:prstGeom prst="rect">
            <a:avLst/>
          </a:prstGeom>
        </p:spPr>
      </p:pic>
      <p:sp>
        <p:nvSpPr>
          <p:cNvPr id="10" name="Title 1"/>
          <p:cNvSpPr txBox="1">
            <a:spLocks/>
          </p:cNvSpPr>
          <p:nvPr/>
        </p:nvSpPr>
        <p:spPr>
          <a:xfrm>
            <a:off x="4495800" y="152400"/>
            <a:ext cx="4495800" cy="33528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This is the code for the </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add</a:t>
            </a: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function</a:t>
            </a:r>
            <a:endParaRPr kumimoji="0" lang="en-US" sz="4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12" name="Title 1"/>
          <p:cNvSpPr txBox="1">
            <a:spLocks/>
          </p:cNvSpPr>
          <p:nvPr/>
        </p:nvSpPr>
        <p:spPr>
          <a:xfrm>
            <a:off x="5486400" y="3962400"/>
            <a:ext cx="3276600" cy="2819400"/>
          </a:xfrm>
          <a:prstGeom prst="rect">
            <a:avLst/>
          </a:prstGeom>
          <a:ln w="38100">
            <a:noFill/>
          </a:ln>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In the program , from the admin profile we can access the </a:t>
            </a:r>
            <a:r>
              <a:rPr lang="en-US" sz="107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Add</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Option. Then we can add new player and his information in the database.</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pic>
        <p:nvPicPr>
          <p:cNvPr id="13" name="Picture 12" descr="2.png"/>
          <p:cNvPicPr>
            <a:picLocks noChangeAspect="1"/>
          </p:cNvPicPr>
          <p:nvPr/>
        </p:nvPicPr>
        <p:blipFill>
          <a:blip r:embed="rId3"/>
          <a:stretch>
            <a:fillRect/>
          </a:stretch>
        </p:blipFill>
        <p:spPr>
          <a:xfrm>
            <a:off x="457200" y="4191000"/>
            <a:ext cx="4776788" cy="2590800"/>
          </a:xfrm>
          <a:prstGeom prst="rect">
            <a:avLst/>
          </a:prstGeom>
        </p:spPr>
      </p:pic>
      <p:sp>
        <p:nvSpPr>
          <p:cNvPr id="14" name="Left Arrow 13"/>
          <p:cNvSpPr/>
          <p:nvPr/>
        </p:nvSpPr>
        <p:spPr>
          <a:xfrm>
            <a:off x="3200400" y="6324600"/>
            <a:ext cx="2133600" cy="4572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mic Sans MS" pitchFamily="66" charset="0"/>
              </a:rPr>
              <a:t>Data added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900" decel="100000" fill="hold"/>
                                        <p:tgtEl>
                                          <p:spTgt spid="1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900" decel="100000" fill="hold"/>
                                        <p:tgtEl>
                                          <p:spTgt spid="1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458200" cy="56388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8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The</a:t>
            </a:r>
            <a:r>
              <a:rPr kumimoji="0" lang="en-US" sz="80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User Profile</a:t>
            </a:r>
            <a:endParaRPr kumimoji="0" lang="en-US" sz="8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3" name="Title 1"/>
          <p:cNvSpPr txBox="1">
            <a:spLocks/>
          </p:cNvSpPr>
          <p:nvPr/>
        </p:nvSpPr>
        <p:spPr>
          <a:xfrm>
            <a:off x="3276600" y="3657600"/>
            <a:ext cx="5638800" cy="16002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Breakdown</a:t>
            </a:r>
            <a:b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br>
            <a:endParaRPr kumimoji="0" lang="en-US" sz="4400" b="1" i="0" u="none" strike="noStrike" kern="1200" cap="none" spc="0" normalizeH="0" baseline="0" noProof="0" dirty="0">
              <a:ln w="15875" cmpd="sng">
                <a:solidFill>
                  <a:schemeClr val="tx1"/>
                </a:solid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4" name="TextBox 3"/>
          <p:cNvSpPr txBox="1"/>
          <p:nvPr/>
        </p:nvSpPr>
        <p:spPr>
          <a:xfrm>
            <a:off x="2209800" y="6172200"/>
            <a:ext cx="3276600" cy="369332"/>
          </a:xfrm>
          <a:prstGeom prst="rect">
            <a:avLst/>
          </a:prstGeom>
          <a:noFill/>
        </p:spPr>
        <p:txBody>
          <a:bodyPr wrap="square" rtlCol="0">
            <a:spAutoFit/>
          </a:bodyPr>
          <a:lstStyle/>
          <a:p>
            <a:endParaRPr lang="en-US" dirty="0"/>
          </a:p>
        </p:txBody>
      </p:sp>
      <p:sp>
        <p:nvSpPr>
          <p:cNvPr id="5" name="Title 1"/>
          <p:cNvSpPr txBox="1">
            <a:spLocks/>
          </p:cNvSpPr>
          <p:nvPr/>
        </p:nvSpPr>
        <p:spPr>
          <a:xfrm>
            <a:off x="2057400" y="4800600"/>
            <a:ext cx="6934200" cy="685800"/>
          </a:xfrm>
          <a:prstGeom prst="rect">
            <a:avLst/>
          </a:prstGeom>
          <a:ln w="38100">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40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Show and Search option</a:t>
            </a:r>
            <a:endParaRPr kumimoji="0" lang="en-US" sz="32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from="(-#ppt_w/2)" to="(#ppt_x)" calcmode="lin" valueType="num">
                                      <p:cBhvr>
                                        <p:cTn id="7" dur="600" fill="hold">
                                          <p:stCondLst>
                                            <p:cond delay="0"/>
                                          </p:stCondLst>
                                        </p:cTn>
                                        <p:tgtEl>
                                          <p:spTgt spid="3"/>
                                        </p:tgtEl>
                                        <p:attrNameLst>
                                          <p:attrName>ppt_x</p:attrName>
                                        </p:attrNameLst>
                                      </p:cBhvr>
                                    </p:anim>
                                    <p:anim from="0" to="-1.0" calcmode="lin" valueType="num">
                                      <p:cBhvr>
                                        <p:cTn id="8" dur="200" decel="50000" autoRev="1" fill="hold">
                                          <p:stCondLst>
                                            <p:cond delay="600"/>
                                          </p:stCondLst>
                                        </p:cTn>
                                        <p:tgtEl>
                                          <p:spTgt spid="3"/>
                                        </p:tgtEl>
                                        <p:attrNameLst>
                                          <p:attrName>xshear</p:attrName>
                                        </p:attrNameLst>
                                      </p:cBhvr>
                                    </p:anim>
                                    <p:animScale>
                                      <p:cBhvr>
                                        <p:cTn id="9" dur="200" decel="100000" autoRev="1" fill="hold">
                                          <p:stCondLst>
                                            <p:cond delay="600"/>
                                          </p:stCondLst>
                                        </p:cTn>
                                        <p:tgtEl>
                                          <p:spTgt spid="3"/>
                                        </p:tgtEl>
                                      </p:cBhvr>
                                      <p:from x="100000" y="100000"/>
                                      <p:to x="80000" y="100000"/>
                                    </p:animScale>
                                    <p:anim by="(#ppt_h/3+#ppt_w*0.1)" calcmode="lin" valueType="num">
                                      <p:cBhvr additive="sum">
                                        <p:cTn id="10" dur="200" decel="100000" autoRev="1" fill="hold">
                                          <p:stCondLst>
                                            <p:cond delay="600"/>
                                          </p:stCondLst>
                                        </p:cTn>
                                        <p:tgtEl>
                                          <p:spTgt spid="3"/>
                                        </p:tgtEl>
                                        <p:attrNameLst>
                                          <p:attrName>ppt_x</p:attrName>
                                        </p:attrNameLst>
                                      </p:cBhvr>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png"/>
          <p:cNvPicPr>
            <a:picLocks noChangeAspect="1"/>
          </p:cNvPicPr>
          <p:nvPr/>
        </p:nvPicPr>
        <p:blipFill>
          <a:blip r:embed="rId2"/>
          <a:stretch>
            <a:fillRect/>
          </a:stretch>
        </p:blipFill>
        <p:spPr>
          <a:xfrm>
            <a:off x="457200" y="4648200"/>
            <a:ext cx="4267200" cy="2067182"/>
          </a:xfrm>
          <a:prstGeom prst="rect">
            <a:avLst/>
          </a:prstGeom>
        </p:spPr>
      </p:pic>
      <p:pic>
        <p:nvPicPr>
          <p:cNvPr id="6" name="Picture 5" descr="2.png"/>
          <p:cNvPicPr>
            <a:picLocks noChangeAspect="1"/>
          </p:cNvPicPr>
          <p:nvPr/>
        </p:nvPicPr>
        <p:blipFill>
          <a:blip r:embed="rId3"/>
          <a:stretch>
            <a:fillRect/>
          </a:stretch>
        </p:blipFill>
        <p:spPr>
          <a:xfrm>
            <a:off x="304800" y="152400"/>
            <a:ext cx="6324600" cy="4419600"/>
          </a:xfrm>
          <a:prstGeom prst="rect">
            <a:avLst/>
          </a:prstGeom>
        </p:spPr>
      </p:pic>
      <p:sp>
        <p:nvSpPr>
          <p:cNvPr id="7" name="Title 1"/>
          <p:cNvSpPr txBox="1">
            <a:spLocks/>
          </p:cNvSpPr>
          <p:nvPr/>
        </p:nvSpPr>
        <p:spPr>
          <a:xfrm>
            <a:off x="6934200" y="762000"/>
            <a:ext cx="2209800" cy="3352800"/>
          </a:xfrm>
          <a:prstGeom prst="rect">
            <a:avLst/>
          </a:prstGeom>
          <a:ln w="38100">
            <a:noFill/>
          </a:ln>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Here is the code for the </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show</a:t>
            </a: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function.</a:t>
            </a:r>
            <a:endParaRPr kumimoji="0" lang="en-US" sz="4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8" name="Title 1"/>
          <p:cNvSpPr txBox="1">
            <a:spLocks/>
          </p:cNvSpPr>
          <p:nvPr/>
        </p:nvSpPr>
        <p:spPr>
          <a:xfrm>
            <a:off x="4191000" y="4648200"/>
            <a:ext cx="4953000" cy="2057400"/>
          </a:xfrm>
          <a:prstGeom prst="rect">
            <a:avLst/>
          </a:prstGeom>
          <a:ln w="38100">
            <a:noFill/>
          </a:ln>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By choosing the </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SHOW</a:t>
            </a: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from the user menu user can see any player’s full information by entering the player’s name.</a:t>
            </a:r>
            <a:endParaRPr kumimoji="0" lang="en-US" sz="4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9" name="Left Arrow 8"/>
          <p:cNvSpPr/>
          <p:nvPr/>
        </p:nvSpPr>
        <p:spPr>
          <a:xfrm>
            <a:off x="2514600" y="6172200"/>
            <a:ext cx="2743200" cy="6858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mic Sans MS" pitchFamily="66" charset="0"/>
              </a:rPr>
              <a:t>Showing player information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900" decel="100000" fill="hold"/>
                                        <p:tgtEl>
                                          <p:spTgt spid="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png"/>
          <p:cNvPicPr>
            <a:picLocks noChangeAspect="1"/>
          </p:cNvPicPr>
          <p:nvPr/>
        </p:nvPicPr>
        <p:blipFill>
          <a:blip r:embed="rId2"/>
          <a:stretch>
            <a:fillRect/>
          </a:stretch>
        </p:blipFill>
        <p:spPr>
          <a:xfrm>
            <a:off x="533400" y="228600"/>
            <a:ext cx="4551363" cy="3581400"/>
          </a:xfrm>
          <a:prstGeom prst="rect">
            <a:avLst/>
          </a:prstGeom>
        </p:spPr>
      </p:pic>
      <p:sp>
        <p:nvSpPr>
          <p:cNvPr id="6" name="Title 1"/>
          <p:cNvSpPr txBox="1">
            <a:spLocks/>
          </p:cNvSpPr>
          <p:nvPr/>
        </p:nvSpPr>
        <p:spPr>
          <a:xfrm>
            <a:off x="5334000" y="533400"/>
            <a:ext cx="3124200" cy="2819400"/>
          </a:xfrm>
          <a:prstGeom prst="rect">
            <a:avLst/>
          </a:prstGeom>
          <a:ln w="38100">
            <a:noFill/>
          </a:ln>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Here is the code for the </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search</a:t>
            </a: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function.</a:t>
            </a:r>
            <a:endParaRPr kumimoji="0" lang="en-US" sz="4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2.png"/>
          <p:cNvPicPr>
            <a:picLocks noChangeAspect="1"/>
          </p:cNvPicPr>
          <p:nvPr/>
        </p:nvPicPr>
        <p:blipFill>
          <a:blip r:embed="rId3"/>
          <a:stretch>
            <a:fillRect/>
          </a:stretch>
        </p:blipFill>
        <p:spPr>
          <a:xfrm>
            <a:off x="457200" y="4038600"/>
            <a:ext cx="4725060" cy="2657846"/>
          </a:xfrm>
          <a:prstGeom prst="rect">
            <a:avLst/>
          </a:prstGeom>
        </p:spPr>
      </p:pic>
      <p:sp>
        <p:nvSpPr>
          <p:cNvPr id="8" name="Title 1"/>
          <p:cNvSpPr txBox="1">
            <a:spLocks/>
          </p:cNvSpPr>
          <p:nvPr/>
        </p:nvSpPr>
        <p:spPr>
          <a:xfrm>
            <a:off x="5410200" y="3886200"/>
            <a:ext cx="3352800" cy="2971800"/>
          </a:xfrm>
          <a:prstGeom prst="rect">
            <a:avLst/>
          </a:prstGeom>
          <a:ln w="38100">
            <a:noFill/>
          </a:ln>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After choosing the </a:t>
            </a:r>
            <a:r>
              <a:rPr lang="en-US" sz="54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search</a:t>
            </a:r>
            <a:r>
              <a:rPr lang="en-US" sz="54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option user can search any player in the database by position.</a:t>
            </a:r>
            <a:endParaRPr kumimoji="0" lang="en-US" sz="4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9" name="Left Arrow 8"/>
          <p:cNvSpPr/>
          <p:nvPr/>
        </p:nvSpPr>
        <p:spPr>
          <a:xfrm>
            <a:off x="2743200" y="5943600"/>
            <a:ext cx="2743200" cy="6858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mic Sans MS" pitchFamily="66" charset="0"/>
              </a:rPr>
              <a:t>Showing player information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900" decel="100000" fill="hold"/>
                                        <p:tgtEl>
                                          <p:spTgt spid="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362200"/>
            <a:ext cx="8458200" cy="15240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5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Thank You For Your</a:t>
            </a:r>
            <a:r>
              <a:rPr kumimoji="0" lang="en-US" sz="50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Patience</a:t>
            </a:r>
            <a:endParaRPr kumimoji="0" lang="en-US" sz="5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3" name="Title 1"/>
          <p:cNvSpPr txBox="1">
            <a:spLocks/>
          </p:cNvSpPr>
          <p:nvPr/>
        </p:nvSpPr>
        <p:spPr>
          <a:xfrm>
            <a:off x="838200" y="1143000"/>
            <a:ext cx="8001000" cy="11430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5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End</a:t>
            </a:r>
            <a:r>
              <a:rPr kumimoji="0" lang="en-US" sz="50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of the presentation</a:t>
            </a:r>
            <a:endParaRPr kumimoji="0" lang="en-US" sz="50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4" name="Title 1"/>
          <p:cNvSpPr txBox="1">
            <a:spLocks/>
          </p:cNvSpPr>
          <p:nvPr/>
        </p:nvSpPr>
        <p:spPr>
          <a:xfrm>
            <a:off x="533400" y="3810000"/>
            <a:ext cx="8458200" cy="12192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5000" b="1" i="0" u="none" strike="noStrike" kern="1200" cap="none" spc="0" normalizeH="0" baseline="0" noProof="0" dirty="0">
                <a:ln w="15875" cmpd="sng">
                  <a:solidFill>
                    <a:schemeClr val="tx1"/>
                  </a:solidFill>
                </a:ln>
                <a:solidFill>
                  <a:srgbClr val="C00000"/>
                </a:solidFill>
                <a:effectLst>
                  <a:outerShdw blurRad="38100" dist="38100" dir="2700000" algn="tl">
                    <a:srgbClr val="000000">
                      <a:alpha val="43137"/>
                    </a:srgbClr>
                  </a:outerShdw>
                </a:effectLst>
                <a:uLnTx/>
                <a:uFillTx/>
                <a:latin typeface="+mj-lt"/>
                <a:ea typeface="+mj-ea"/>
                <a:cs typeface="+mj-cs"/>
              </a:rPr>
              <a:t>Any Questions?</a:t>
            </a:r>
          </a:p>
        </p:txBody>
      </p:sp>
      <p:sp>
        <p:nvSpPr>
          <p:cNvPr id="5" name="Title 1"/>
          <p:cNvSpPr txBox="1">
            <a:spLocks/>
          </p:cNvSpPr>
          <p:nvPr/>
        </p:nvSpPr>
        <p:spPr>
          <a:xfrm>
            <a:off x="685800" y="6096000"/>
            <a:ext cx="8001000" cy="609600"/>
          </a:xfrm>
          <a:prstGeom prst="rect">
            <a:avLst/>
          </a:prstGeom>
          <a:ln w="38100">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tabLst/>
              <a:defRPr/>
            </a:pPr>
            <a:r>
              <a:rPr kumimoji="0" lang="en-US" sz="2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Presentation Created</a:t>
            </a:r>
            <a:r>
              <a:rPr kumimoji="0" lang="en-US" sz="24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by: Md. Hassanuzzaman</a:t>
            </a:r>
            <a:endParaRPr kumimoji="0" lang="en-US" sz="2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6400800" cy="1447800"/>
          </a:xfrm>
          <a:ln w="38100">
            <a:noFill/>
          </a:ln>
        </p:spPr>
        <p:txBody>
          <a:bodyPr>
            <a:normAutofit fontScale="90000"/>
          </a:bodyPr>
          <a:lstStyle/>
          <a:p>
            <a:r>
              <a:rPr lang="en-US" sz="10700" b="1" dirty="0">
                <a:ln w="15875" cmpd="sng">
                  <a:solidFill>
                    <a:schemeClr val="tx1"/>
                  </a:solidFill>
                </a:ln>
                <a:solidFill>
                  <a:srgbClr val="FFC000"/>
                </a:solidFill>
                <a:effectLst>
                  <a:outerShdw blurRad="38100" dist="38100" dir="2700000" algn="tl">
                    <a:srgbClr val="000000">
                      <a:alpha val="43137"/>
                    </a:srgbClr>
                  </a:outerShdw>
                </a:effectLst>
              </a:rPr>
              <a:t>Achromatic</a:t>
            </a:r>
            <a:endParaRPr lang="en-US" sz="8800" b="1" dirty="0">
              <a:ln w="15875" cmpd="sng">
                <a:solidFill>
                  <a:schemeClr val="tx1"/>
                </a:solidFill>
              </a:ln>
              <a:solidFill>
                <a:srgbClr val="FFC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28600" y="3048000"/>
            <a:ext cx="6477000" cy="762000"/>
          </a:xfrm>
        </p:spPr>
        <p:txBody>
          <a:bodyPr>
            <a:normAutofit/>
          </a:bodyPr>
          <a:lstStyle/>
          <a:p>
            <a:r>
              <a:rPr lang="en-US" sz="4000" b="1" dirty="0">
                <a:ln w="9525" cmpd="sng">
                  <a:solidFill>
                    <a:schemeClr val="tx1"/>
                  </a:solidFill>
                </a:ln>
                <a:solidFill>
                  <a:srgbClr val="FFC000"/>
                </a:solidFill>
                <a:effectLst>
                  <a:outerShdw blurRad="50800" dist="38100" dir="2700000" algn="tl" rotWithShape="0">
                    <a:prstClr val="black">
                      <a:alpha val="40000"/>
                    </a:prstClr>
                  </a:outerShdw>
                </a:effectLst>
              </a:rPr>
              <a:t>Introducing Group Members</a:t>
            </a:r>
          </a:p>
        </p:txBody>
      </p:sp>
      <p:sp>
        <p:nvSpPr>
          <p:cNvPr id="4" name="Title 1"/>
          <p:cNvSpPr txBox="1">
            <a:spLocks/>
          </p:cNvSpPr>
          <p:nvPr/>
        </p:nvSpPr>
        <p:spPr>
          <a:xfrm>
            <a:off x="228600" y="228600"/>
            <a:ext cx="3886200" cy="11430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We Are…</a:t>
            </a:r>
            <a:endParaRPr kumimoji="0" lang="en-US" sz="54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6" name="Subtitle 2"/>
          <p:cNvSpPr txBox="1">
            <a:spLocks/>
          </p:cNvSpPr>
          <p:nvPr/>
        </p:nvSpPr>
        <p:spPr>
          <a:xfrm>
            <a:off x="838200" y="3810000"/>
            <a:ext cx="7658100" cy="2819400"/>
          </a:xfrm>
          <a:prstGeom prst="rect">
            <a:avLst/>
          </a:prstGeom>
        </p:spPr>
        <p:txBody>
          <a:bodyPr vert="horz" lIns="91440" tIns="45720" rIns="91440" bIns="45720" rtlCol="0">
            <a:normAutofit lnSpcReduction="10000"/>
          </a:bodyPr>
          <a:lstStyle/>
          <a:p>
            <a:pPr marL="457200" marR="0" lvl="0" indent="-457200"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3200" b="1" i="0" u="none" strike="noStrike" kern="1200" cap="none" spc="0" normalizeH="0" baseline="0" noProof="0" dirty="0">
                <a:ln w="9525" cmpd="sng">
                  <a:solidFill>
                    <a:schemeClr val="tx1"/>
                  </a:solidFill>
                </a:ln>
                <a:solidFill>
                  <a:srgbClr val="FFC000"/>
                </a:solidFill>
                <a:effectLst>
                  <a:outerShdw blurRad="50800" dist="38100" dir="2700000" algn="tl" rotWithShape="0">
                    <a:prstClr val="black">
                      <a:alpha val="40000"/>
                    </a:prstClr>
                  </a:outerShdw>
                </a:effectLst>
                <a:uLnTx/>
                <a:uFillTx/>
                <a:latin typeface="+mn-lt"/>
                <a:ea typeface="+mn-ea"/>
                <a:cs typeface="+mn-cs"/>
              </a:rPr>
              <a:t>Md. Hassanuzzaman(Group Leader)</a:t>
            </a:r>
          </a:p>
          <a:p>
            <a:pPr marL="457200" indent="-457200">
              <a:spcBef>
                <a:spcPct val="20000"/>
              </a:spcBef>
              <a:buFont typeface="Wingdings" panose="05000000000000000000" pitchFamily="2" charset="2"/>
              <a:buChar char="v"/>
              <a:defRPr/>
            </a:pPr>
            <a:r>
              <a:rPr lang="en-US" sz="3200" b="1" dirty="0">
                <a:ln w="9525" cmpd="sng">
                  <a:solidFill>
                    <a:schemeClr val="tx1"/>
                  </a:solidFill>
                </a:ln>
                <a:solidFill>
                  <a:srgbClr val="FFC000"/>
                </a:solidFill>
                <a:effectLst>
                  <a:outerShdw blurRad="50800" dist="38100" dir="2700000" algn="tl" rotWithShape="0">
                    <a:prstClr val="black">
                      <a:alpha val="40000"/>
                    </a:prstClr>
                  </a:outerShdw>
                </a:effectLst>
              </a:rPr>
              <a:t>Ashik Roy</a:t>
            </a:r>
          </a:p>
          <a:p>
            <a:pPr marL="457200" indent="-457200">
              <a:spcBef>
                <a:spcPct val="20000"/>
              </a:spcBef>
              <a:buFont typeface="Wingdings" panose="05000000000000000000" pitchFamily="2" charset="2"/>
              <a:buChar char="v"/>
              <a:defRPr/>
            </a:pPr>
            <a:r>
              <a:rPr lang="en-US" sz="3200" b="1" dirty="0" err="1">
                <a:ln w="9525" cmpd="sng">
                  <a:solidFill>
                    <a:schemeClr val="tx1"/>
                  </a:solidFill>
                </a:ln>
                <a:solidFill>
                  <a:srgbClr val="FFC000"/>
                </a:solidFill>
                <a:effectLst>
                  <a:outerShdw blurRad="50800" dist="38100" dir="2700000" algn="tl" rotWithShape="0">
                    <a:prstClr val="black">
                      <a:alpha val="40000"/>
                    </a:prstClr>
                  </a:outerShdw>
                </a:effectLst>
              </a:rPr>
              <a:t>Jisan</a:t>
            </a:r>
            <a:r>
              <a:rPr lang="en-US" sz="3200" b="1" dirty="0">
                <a:ln w="9525" cmpd="sng">
                  <a:solidFill>
                    <a:schemeClr val="tx1"/>
                  </a:solidFill>
                </a:ln>
                <a:solidFill>
                  <a:srgbClr val="FFC000"/>
                </a:solidFill>
                <a:effectLst>
                  <a:outerShdw blurRad="50800" dist="38100" dir="2700000" algn="tl" rotWithShape="0">
                    <a:prstClr val="black">
                      <a:alpha val="40000"/>
                    </a:prstClr>
                  </a:outerShdw>
                </a:effectLst>
              </a:rPr>
              <a:t> Uddin </a:t>
            </a:r>
            <a:r>
              <a:rPr lang="en-US" sz="3200" b="1" dirty="0" err="1">
                <a:ln w="9525" cmpd="sng">
                  <a:solidFill>
                    <a:schemeClr val="tx1"/>
                  </a:solidFill>
                </a:ln>
                <a:solidFill>
                  <a:srgbClr val="FFC000"/>
                </a:solidFill>
                <a:effectLst>
                  <a:outerShdw blurRad="50800" dist="38100" dir="2700000" algn="tl" rotWithShape="0">
                    <a:prstClr val="black">
                      <a:alpha val="40000"/>
                    </a:prstClr>
                  </a:outerShdw>
                </a:effectLst>
              </a:rPr>
              <a:t>Rokon</a:t>
            </a:r>
            <a:endParaRPr lang="en-US" sz="3200" b="1" dirty="0">
              <a:ln w="9525" cmpd="sng">
                <a:solidFill>
                  <a:schemeClr val="tx1"/>
                </a:solidFill>
              </a:ln>
              <a:solidFill>
                <a:srgbClr val="FFC000"/>
              </a:solidFill>
              <a:effectLst>
                <a:outerShdw blurRad="50800" dist="38100" dir="2700000" algn="tl" rotWithShape="0">
                  <a:prstClr val="black">
                    <a:alpha val="40000"/>
                  </a:prstClr>
                </a:outerShdw>
              </a:effectLst>
            </a:endParaRPr>
          </a:p>
          <a:p>
            <a:pPr marL="457200" indent="-457200">
              <a:spcBef>
                <a:spcPct val="20000"/>
              </a:spcBef>
              <a:buFont typeface="Wingdings" panose="05000000000000000000" pitchFamily="2" charset="2"/>
              <a:buChar char="v"/>
              <a:defRPr/>
            </a:pPr>
            <a:r>
              <a:rPr lang="en-US" sz="3200" b="1" dirty="0">
                <a:ln w="9525" cmpd="sng">
                  <a:solidFill>
                    <a:schemeClr val="tx1"/>
                  </a:solidFill>
                </a:ln>
                <a:solidFill>
                  <a:srgbClr val="FFC000"/>
                </a:solidFill>
                <a:effectLst>
                  <a:outerShdw blurRad="50800" dist="38100" dir="2700000" algn="tl" rotWithShape="0">
                    <a:prstClr val="black">
                      <a:alpha val="40000"/>
                    </a:prstClr>
                  </a:outerShdw>
                </a:effectLst>
              </a:rPr>
              <a:t>Fahim Shahriar Chowdhury</a:t>
            </a:r>
          </a:p>
          <a:p>
            <a:pPr marL="457200" indent="-457200">
              <a:spcBef>
                <a:spcPct val="20000"/>
              </a:spcBef>
              <a:buFont typeface="Wingdings" panose="05000000000000000000" pitchFamily="2" charset="2"/>
              <a:buChar char="v"/>
              <a:defRPr/>
            </a:pPr>
            <a:r>
              <a:rPr lang="en-US" sz="3200" b="1" dirty="0">
                <a:ln w="9525" cmpd="sng">
                  <a:solidFill>
                    <a:schemeClr val="tx1"/>
                  </a:solidFill>
                </a:ln>
                <a:solidFill>
                  <a:srgbClr val="FFC000"/>
                </a:solidFill>
                <a:effectLst>
                  <a:outerShdw blurRad="50800" dist="38100" dir="2700000" algn="tl" rotWithShape="0">
                    <a:prstClr val="black">
                      <a:alpha val="40000"/>
                    </a:prstClr>
                  </a:outerShdw>
                </a:effectLst>
              </a:rPr>
              <a:t>Shahin </a:t>
            </a:r>
            <a:r>
              <a:rPr lang="en-US" sz="3200" b="1" dirty="0" err="1">
                <a:ln w="9525" cmpd="sng">
                  <a:solidFill>
                    <a:schemeClr val="tx1"/>
                  </a:solidFill>
                </a:ln>
                <a:solidFill>
                  <a:srgbClr val="FFC000"/>
                </a:solidFill>
                <a:effectLst>
                  <a:outerShdw blurRad="50800" dist="38100" dir="2700000" algn="tl" rotWithShape="0">
                    <a:prstClr val="black">
                      <a:alpha val="40000"/>
                    </a:prstClr>
                  </a:outerShdw>
                </a:effectLst>
              </a:rPr>
              <a:t>Shimanto</a:t>
            </a:r>
            <a:endParaRPr lang="en-US" sz="3200" b="1" dirty="0">
              <a:ln w="9525" cmpd="sng">
                <a:solidFill>
                  <a:schemeClr val="tx1"/>
                </a:solidFill>
              </a:ln>
              <a:solidFill>
                <a:srgbClr val="FFC000"/>
              </a:solidFill>
              <a:effectLst>
                <a:outerShdw blurRad="50800" dist="38100" dir="2700000" algn="tl" rotWithShape="0">
                  <a:prstClr val="black">
                    <a:alpha val="40000"/>
                  </a:prstClr>
                </a:outerShdw>
              </a:effectLst>
            </a:endParaRPr>
          </a:p>
          <a:p>
            <a:pPr>
              <a:spcBef>
                <a:spcPct val="20000"/>
              </a:spcBef>
              <a:buFont typeface="Wingdings" pitchFamily="2" charset="2"/>
              <a:buChar char="q"/>
              <a:defRPr/>
            </a:pPr>
            <a:endParaRPr lang="en-US" sz="3200" b="1" dirty="0">
              <a:ln w="9525" cmpd="sng">
                <a:solidFill>
                  <a:schemeClr val="tx1"/>
                </a:solidFill>
              </a:ln>
              <a:solidFill>
                <a:srgbClr val="FFC000"/>
              </a:solidFill>
              <a:effectLst>
                <a:outerShdw blurRad="50800" dist="38100" dir="2700000" algn="tl" rotWithShape="0">
                  <a:prstClr val="black">
                    <a:alpha val="40000"/>
                  </a:prstClr>
                </a:outerShdw>
              </a:effectLst>
            </a:endParaRPr>
          </a:p>
          <a:p>
            <a:pPr>
              <a:spcBef>
                <a:spcPct val="20000"/>
              </a:spcBef>
              <a:buFont typeface="Wingdings" pitchFamily="2" charset="2"/>
              <a:buChar char="q"/>
              <a:defRPr/>
            </a:pPr>
            <a:endParaRPr lang="en-US" sz="3200" b="1" dirty="0">
              <a:ln w="9525" cmpd="sng">
                <a:solidFill>
                  <a:schemeClr val="tx1"/>
                </a:solidFill>
              </a:ln>
              <a:solidFill>
                <a:srgbClr val="FFC000"/>
              </a:solidFill>
              <a:effectLst>
                <a:outerShdw blurRad="50800" dist="38100" dir="2700000" algn="tl" rotWithShape="0">
                  <a:prstClr val="black">
                    <a:alpha val="40000"/>
                  </a:prstClr>
                </a:outerShdw>
              </a:effectLst>
            </a:endParaRPr>
          </a:p>
          <a:p>
            <a:pPr>
              <a:spcBef>
                <a:spcPct val="20000"/>
              </a:spcBef>
              <a:buFont typeface="Wingdings" pitchFamily="2" charset="2"/>
              <a:buChar char="q"/>
              <a:defRPr/>
            </a:pPr>
            <a:endParaRPr lang="en-US" sz="3200" b="1" dirty="0">
              <a:ln w="9525" cmpd="sng">
                <a:solidFill>
                  <a:schemeClr val="tx1"/>
                </a:solidFill>
              </a:ln>
              <a:solidFill>
                <a:srgbClr val="FFC000"/>
              </a:solidFill>
              <a:effectLst>
                <a:outerShdw blurRad="50800" dist="38100" dir="2700000" algn="tl" rotWithShape="0">
                  <a:prstClr val="black">
                    <a:alpha val="40000"/>
                  </a:prstClr>
                </a:outerShdw>
              </a:effectLst>
            </a:endParaRPr>
          </a:p>
          <a:p>
            <a:pPr marL="0" marR="0" lvl="0" indent="0"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3200" b="1" i="0" u="none" strike="noStrike" kern="1200" cap="none" spc="0" normalizeH="0" baseline="0" noProof="0" dirty="0">
              <a:ln w="9525" cmpd="sng">
                <a:solidFill>
                  <a:schemeClr val="tx1"/>
                </a:solidFill>
              </a:ln>
              <a:solidFill>
                <a:srgbClr val="FFC000"/>
              </a:solidFill>
              <a:effectLst>
                <a:outerShdw blurRad="50800" dist="38100" dir="2700000" algn="tl" rotWithShape="0">
                  <a:prstClr val="black">
                    <a:alpha val="40000"/>
                  </a:prstClr>
                </a:outerShdw>
              </a:effectLst>
              <a:uLnTx/>
              <a:uFillTx/>
              <a:latin typeface="+mn-lt"/>
              <a:ea typeface="+mn-ea"/>
              <a:cs typeface="+mn-cs"/>
            </a:endParaRPr>
          </a:p>
        </p:txBody>
      </p:sp>
      <p:sp>
        <p:nvSpPr>
          <p:cNvPr id="9" name="Subtitle 2"/>
          <p:cNvSpPr txBox="1">
            <a:spLocks/>
          </p:cNvSpPr>
          <p:nvPr/>
        </p:nvSpPr>
        <p:spPr>
          <a:xfrm>
            <a:off x="685800" y="5715000"/>
            <a:ext cx="5486400" cy="762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3200" b="1" i="0" u="none" strike="noStrike" kern="1200" cap="none" spc="0" normalizeH="0" baseline="0" noProof="0" dirty="0">
              <a:ln w="9525" cmpd="sng">
                <a:solidFill>
                  <a:schemeClr val="tx1"/>
                </a:solidFill>
              </a:ln>
              <a:solidFill>
                <a:srgbClr val="FFC000"/>
              </a:solidFill>
              <a:effectLst>
                <a:outerShdw blurRad="50800" dist="38100" dir="2700000" algn="tl" rotWithShape="0">
                  <a:prstClr val="black">
                    <a:alpha val="40000"/>
                  </a:prstClr>
                </a:outerShdw>
              </a:effectLst>
              <a:uLnTx/>
              <a:uFillTx/>
              <a:latin typeface="+mn-lt"/>
              <a:ea typeface="+mn-ea"/>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4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1"/>
                                          </p:val>
                                        </p:tav>
                                        <p:tav tm="100000">
                                          <p:val>
                                            <p:strVal val="#ppt_x"/>
                                          </p:val>
                                        </p:tav>
                                      </p:tavLst>
                                    </p:anim>
                                    <p:anim calcmode="lin" valueType="num">
                                      <p:cBhvr>
                                        <p:cTn id="9" dur="750" fill="hold"/>
                                        <p:tgtEl>
                                          <p:spTgt spid="4"/>
                                        </p:tgtEl>
                                        <p:attrNameLst>
                                          <p:attrName>ppt_y</p:attrName>
                                        </p:attrNameLst>
                                      </p:cBhvr>
                                      <p:tavLst>
                                        <p:tav tm="0">
                                          <p:val>
                                            <p:strVal val="#ppt_y"/>
                                          </p:val>
                                        </p:tav>
                                        <p:tav tm="100000">
                                          <p:val>
                                            <p:strVal val="#ppt_y"/>
                                          </p:val>
                                        </p:tav>
                                      </p:tavLst>
                                    </p:anim>
                                  </p:childTnLst>
                                </p:cTn>
                              </p:par>
                            </p:childTnLst>
                          </p:cTn>
                        </p:par>
                        <p:par>
                          <p:cTn id="10" fill="hold">
                            <p:stCondLst>
                              <p:cond delay="900"/>
                            </p:stCondLst>
                            <p:childTnLst>
                              <p:par>
                                <p:cTn id="11" presetID="40" presetClass="entr" presetSubtype="0" fill="hold" grpId="0" nodeType="afterEffect">
                                  <p:stCondLst>
                                    <p:cond delay="0"/>
                                  </p:stCondLst>
                                  <p:iterate type="lt">
                                    <p:tmPct val="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50"/>
                                        <p:tgtEl>
                                          <p:spTgt spid="2"/>
                                        </p:tgtEl>
                                      </p:cBhvr>
                                    </p:animEffect>
                                    <p:anim calcmode="lin" valueType="num">
                                      <p:cBhvr>
                                        <p:cTn id="14" dur="750" fill="hold"/>
                                        <p:tgtEl>
                                          <p:spTgt spid="2"/>
                                        </p:tgtEl>
                                        <p:attrNameLst>
                                          <p:attrName>ppt_x</p:attrName>
                                        </p:attrNameLst>
                                      </p:cBhvr>
                                      <p:tavLst>
                                        <p:tav tm="0">
                                          <p:val>
                                            <p:strVal val="#ppt_x-.1"/>
                                          </p:val>
                                        </p:tav>
                                        <p:tav tm="100000">
                                          <p:val>
                                            <p:strVal val="#ppt_x"/>
                                          </p:val>
                                        </p:tav>
                                      </p:tavLst>
                                    </p:anim>
                                    <p:anim calcmode="lin" valueType="num">
                                      <p:cBhvr>
                                        <p:cTn id="15" dur="75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650"/>
                            </p:stCondLst>
                            <p:childTnLst>
                              <p:par>
                                <p:cTn id="17" presetID="34"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from="(-#ppt_w/2)" to="(#ppt_x)" calcmode="lin" valueType="num">
                                      <p:cBhvr>
                                        <p:cTn id="19" dur="450" fill="hold">
                                          <p:stCondLst>
                                            <p:cond delay="0"/>
                                          </p:stCondLst>
                                        </p:cTn>
                                        <p:tgtEl>
                                          <p:spTgt spid="3">
                                            <p:txEl>
                                              <p:pRg st="0" end="0"/>
                                            </p:txEl>
                                          </p:spTgt>
                                        </p:tgtEl>
                                        <p:attrNameLst>
                                          <p:attrName>ppt_x</p:attrName>
                                        </p:attrNameLst>
                                      </p:cBhvr>
                                    </p:anim>
                                    <p:anim from="0" to="-1.0" calcmode="lin" valueType="num">
                                      <p:cBhvr>
                                        <p:cTn id="20" dur="150" decel="50000" autoRev="1" fill="hold">
                                          <p:stCondLst>
                                            <p:cond delay="450"/>
                                          </p:stCondLst>
                                        </p:cTn>
                                        <p:tgtEl>
                                          <p:spTgt spid="3">
                                            <p:txEl>
                                              <p:pRg st="0" end="0"/>
                                            </p:txEl>
                                          </p:spTgt>
                                        </p:tgtEl>
                                        <p:attrNameLst>
                                          <p:attrName>xshear</p:attrName>
                                        </p:attrNameLst>
                                      </p:cBhvr>
                                    </p:anim>
                                    <p:animScale>
                                      <p:cBhvr>
                                        <p:cTn id="21" dur="150" decel="100000" autoRev="1" fill="hold">
                                          <p:stCondLst>
                                            <p:cond delay="450"/>
                                          </p:stCondLst>
                                        </p:cTn>
                                        <p:tgtEl>
                                          <p:spTgt spid="3">
                                            <p:txEl>
                                              <p:pRg st="0" end="0"/>
                                            </p:txEl>
                                          </p:spTgt>
                                        </p:tgtEl>
                                      </p:cBhvr>
                                      <p:from x="100000" y="100000"/>
                                      <p:to x="80000" y="100000"/>
                                    </p:animScale>
                                    <p:anim by="(#ppt_h/3+#ppt_w*0.1)" calcmode="lin" valueType="num">
                                      <p:cBhvr additive="sum">
                                        <p:cTn id="22" dur="150" decel="100000" autoRev="1" fill="hold">
                                          <p:stCondLst>
                                            <p:cond delay="450"/>
                                          </p:stCondLst>
                                        </p:cTn>
                                        <p:tgtEl>
                                          <p:spTgt spid="3">
                                            <p:txEl>
                                              <p:pRg st="0" end="0"/>
                                            </p:txEl>
                                          </p:spTgt>
                                        </p:tgtEl>
                                        <p:attrNameLst>
                                          <p:attrName>ppt_x</p:attrName>
                                        </p:attrNameLst>
                                      </p:cBhvr>
                                    </p:anim>
                                  </p:childTnLst>
                                </p:cTn>
                              </p:par>
                            </p:childTnLst>
                          </p:cTn>
                        </p:par>
                        <p:par>
                          <p:cTn id="23" fill="hold">
                            <p:stCondLst>
                              <p:cond delay="2400"/>
                            </p:stCondLst>
                            <p:childTnLst>
                              <p:par>
                                <p:cTn id="24" presetID="37"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750"/>
                                        <p:tgtEl>
                                          <p:spTgt spid="6"/>
                                        </p:tgtEl>
                                      </p:cBhvr>
                                    </p:animEffect>
                                    <p:anim calcmode="lin" valueType="num">
                                      <p:cBhvr>
                                        <p:cTn id="27" dur="750" fill="hold"/>
                                        <p:tgtEl>
                                          <p:spTgt spid="6"/>
                                        </p:tgtEl>
                                        <p:attrNameLst>
                                          <p:attrName>ppt_x</p:attrName>
                                        </p:attrNameLst>
                                      </p:cBhvr>
                                      <p:tavLst>
                                        <p:tav tm="0">
                                          <p:val>
                                            <p:strVal val="#ppt_x"/>
                                          </p:val>
                                        </p:tav>
                                        <p:tav tm="100000">
                                          <p:val>
                                            <p:strVal val="#ppt_x"/>
                                          </p:val>
                                        </p:tav>
                                      </p:tavLst>
                                    </p:anim>
                                    <p:anim calcmode="lin" valueType="num">
                                      <p:cBhvr>
                                        <p:cTn id="28" dur="675" decel="100000" fill="hold"/>
                                        <p:tgtEl>
                                          <p:spTgt spid="6"/>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600200"/>
          </a:xfrm>
        </p:spPr>
        <p:txBody>
          <a:bodyPr>
            <a:noAutofit/>
          </a:bodyPr>
          <a:lstStyle/>
          <a:p>
            <a:pPr>
              <a:buFont typeface="Wingdings" pitchFamily="2" charset="2"/>
              <a:buChar char="q"/>
            </a:pPr>
            <a:r>
              <a:rPr lang="en-US" sz="5200" b="1" dirty="0">
                <a:ln w="15875">
                  <a:solidFill>
                    <a:schemeClr val="tx1"/>
                  </a:solidFill>
                </a:ln>
                <a:solidFill>
                  <a:srgbClr val="FFC000"/>
                </a:solidFill>
              </a:rPr>
              <a:t>What </a:t>
            </a:r>
            <a:r>
              <a:rPr lang="en-US" sz="5400" b="1" dirty="0">
                <a:ln w="15875">
                  <a:solidFill>
                    <a:schemeClr val="tx1"/>
                  </a:solidFill>
                </a:ln>
                <a:solidFill>
                  <a:srgbClr val="FFC000"/>
                </a:solidFill>
              </a:rPr>
              <a:t>Does</a:t>
            </a:r>
            <a:r>
              <a:rPr lang="en-US" sz="5200" b="1" dirty="0">
                <a:ln w="15875">
                  <a:solidFill>
                    <a:schemeClr val="tx1"/>
                  </a:solidFill>
                </a:ln>
                <a:solidFill>
                  <a:srgbClr val="FFC000"/>
                </a:solidFill>
              </a:rPr>
              <a:t> This Program Do?</a:t>
            </a:r>
          </a:p>
        </p:txBody>
      </p:sp>
      <p:sp>
        <p:nvSpPr>
          <p:cNvPr id="6" name="Title 1"/>
          <p:cNvSpPr txBox="1">
            <a:spLocks/>
          </p:cNvSpPr>
          <p:nvPr/>
        </p:nvSpPr>
        <p:spPr>
          <a:xfrm>
            <a:off x="457200" y="1752600"/>
            <a:ext cx="7848600" cy="1143000"/>
          </a:xfrm>
          <a:prstGeom prst="rect">
            <a:avLst/>
          </a:prstGeom>
        </p:spPr>
        <p:txBody>
          <a:bodyPr vert="horz" lIns="91440" tIns="45720" rIns="91440" bIns="45720" rtlCol="0" anchor="ctr">
            <a:noAutofit/>
          </a:bodyPr>
          <a:lstStyle/>
          <a:p>
            <a:pPr lvl="0" algn="ctr">
              <a:spcBef>
                <a:spcPct val="0"/>
              </a:spcBef>
              <a:buFont typeface="Wingdings" pitchFamily="2" charset="2"/>
              <a:buChar char="§"/>
              <a:defRPr/>
            </a:pPr>
            <a:r>
              <a:rPr kumimoji="0" lang="en-US" sz="4000" b="1" i="0" u="none" strike="noStrike" kern="1200" cap="none" spc="0" normalizeH="0" baseline="0" noProof="0" dirty="0">
                <a:ln w="15875">
                  <a:solidFill>
                    <a:schemeClr val="tx1"/>
                  </a:solidFill>
                </a:ln>
                <a:solidFill>
                  <a:srgbClr val="FFC000"/>
                </a:solidFill>
                <a:effectLst/>
                <a:uLnTx/>
                <a:uFillTx/>
                <a:latin typeface="+mj-lt"/>
                <a:ea typeface="+mj-ea"/>
                <a:cs typeface="+mj-cs"/>
              </a:rPr>
              <a:t>This program stores the </a:t>
            </a:r>
            <a:r>
              <a:rPr lang="en-US" sz="4000" b="1" dirty="0">
                <a:ln w="15875">
                  <a:solidFill>
                    <a:schemeClr val="tx1"/>
                  </a:solidFill>
                </a:ln>
                <a:solidFill>
                  <a:srgbClr val="FFC000"/>
                </a:solidFill>
              </a:rPr>
              <a:t>information  of the </a:t>
            </a:r>
            <a:r>
              <a:rPr kumimoji="0" lang="en-US" sz="4000" b="1" i="0" u="none" strike="noStrike" kern="1200" cap="none" spc="0" normalizeH="0" baseline="0" noProof="0" dirty="0">
                <a:ln w="15875">
                  <a:solidFill>
                    <a:schemeClr val="tx1"/>
                  </a:solidFill>
                </a:ln>
                <a:solidFill>
                  <a:srgbClr val="FFC000"/>
                </a:solidFill>
                <a:effectLst/>
                <a:uLnTx/>
                <a:uFillTx/>
                <a:latin typeface="+mj-lt"/>
                <a:ea typeface="+mj-ea"/>
                <a:cs typeface="+mj-cs"/>
              </a:rPr>
              <a:t>cricket players</a:t>
            </a:r>
            <a:r>
              <a:rPr kumimoji="0" lang="en-US" sz="4000" b="1" i="0" u="none" strike="noStrike" kern="1200" cap="none" spc="0" normalizeH="0" noProof="0" dirty="0">
                <a:ln w="15875">
                  <a:solidFill>
                    <a:schemeClr val="tx1"/>
                  </a:solidFill>
                </a:ln>
                <a:solidFill>
                  <a:srgbClr val="FFC000"/>
                </a:solidFill>
                <a:effectLst/>
                <a:uLnTx/>
                <a:uFillTx/>
                <a:latin typeface="+mj-lt"/>
                <a:ea typeface="+mj-ea"/>
                <a:cs typeface="+mj-cs"/>
              </a:rPr>
              <a:t>.</a:t>
            </a:r>
            <a:endParaRPr kumimoji="0" lang="en-US" sz="40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
        <p:nvSpPr>
          <p:cNvPr id="5" name="Title 1"/>
          <p:cNvSpPr txBox="1">
            <a:spLocks/>
          </p:cNvSpPr>
          <p:nvPr/>
        </p:nvSpPr>
        <p:spPr>
          <a:xfrm>
            <a:off x="838200" y="3505200"/>
            <a:ext cx="8077200" cy="2895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kumimoji="0" lang="en-US" sz="3600" b="1" i="0" u="none" strike="noStrike" kern="1200" cap="none" spc="0" normalizeH="0" baseline="0" noProof="0" dirty="0">
                <a:ln w="15875">
                  <a:solidFill>
                    <a:schemeClr val="tx1"/>
                  </a:solidFill>
                </a:ln>
                <a:solidFill>
                  <a:srgbClr val="FFC000"/>
                </a:solidFill>
                <a:effectLst/>
                <a:uLnTx/>
                <a:uFillTx/>
                <a:latin typeface="+mj-lt"/>
                <a:ea typeface="+mj-ea"/>
                <a:cs typeface="+mj-cs"/>
              </a:rPr>
              <a:t>There</a:t>
            </a:r>
            <a:r>
              <a:rPr kumimoji="0" lang="en-US" sz="3600" b="1" i="0" u="none" strike="noStrike" kern="1200" cap="none" spc="0" normalizeH="0" noProof="0" dirty="0">
                <a:ln w="15875">
                  <a:solidFill>
                    <a:schemeClr val="tx1"/>
                  </a:solidFill>
                </a:ln>
                <a:solidFill>
                  <a:srgbClr val="FFC000"/>
                </a:solidFill>
                <a:effectLst/>
                <a:uLnTx/>
                <a:uFillTx/>
                <a:latin typeface="+mj-lt"/>
                <a:ea typeface="+mj-ea"/>
                <a:cs typeface="+mj-cs"/>
              </a:rPr>
              <a:t> are two option in the program to choose from, admin or user. By choosing admin one can add, edit or delete any of the data in the database. And by choosing user, they can only see the information in the database.</a:t>
            </a:r>
            <a:endParaRPr kumimoji="0" lang="en-US" sz="36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675" decel="100000" fill="hold"/>
                                        <p:tgtEl>
                                          <p:spTgt spid="2"/>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750"/>
                            </p:stCondLst>
                            <p:childTnLst>
                              <p:par>
                                <p:cTn id="12" presetID="37"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750"/>
                                        <p:tgtEl>
                                          <p:spTgt spid="6"/>
                                        </p:tgtEl>
                                      </p:cBhvr>
                                    </p:animEffect>
                                    <p:anim calcmode="lin" valueType="num">
                                      <p:cBhvr>
                                        <p:cTn id="15" dur="750" fill="hold"/>
                                        <p:tgtEl>
                                          <p:spTgt spid="6"/>
                                        </p:tgtEl>
                                        <p:attrNameLst>
                                          <p:attrName>ppt_x</p:attrName>
                                        </p:attrNameLst>
                                      </p:cBhvr>
                                      <p:tavLst>
                                        <p:tav tm="0">
                                          <p:val>
                                            <p:strVal val="#ppt_x"/>
                                          </p:val>
                                        </p:tav>
                                        <p:tav tm="100000">
                                          <p:val>
                                            <p:strVal val="#ppt_x"/>
                                          </p:val>
                                        </p:tav>
                                      </p:tavLst>
                                    </p:anim>
                                    <p:anim calcmode="lin" valueType="num">
                                      <p:cBhvr>
                                        <p:cTn id="16" dur="675" decel="100000" fill="hold"/>
                                        <p:tgtEl>
                                          <p:spTgt spid="6"/>
                                        </p:tgtEl>
                                        <p:attrNameLst>
                                          <p:attrName>ppt_y</p:attrName>
                                        </p:attrNameLst>
                                      </p:cBhvr>
                                      <p:tavLst>
                                        <p:tav tm="0">
                                          <p:val>
                                            <p:strVal val="#ppt_y+1"/>
                                          </p:val>
                                        </p:tav>
                                        <p:tav tm="100000">
                                          <p:val>
                                            <p:strVal val="#ppt_y-.03"/>
                                          </p:val>
                                        </p:tav>
                                      </p:tavLst>
                                    </p:anim>
                                    <p:anim calcmode="lin" valueType="num">
                                      <p:cBhvr>
                                        <p:cTn id="17"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par>
                          <p:cTn id="18" fill="hold">
                            <p:stCondLst>
                              <p:cond delay="1500"/>
                            </p:stCondLst>
                            <p:childTnLst>
                              <p:par>
                                <p:cTn id="19" presetID="37"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750"/>
                                        <p:tgtEl>
                                          <p:spTgt spid="5"/>
                                        </p:tgtEl>
                                      </p:cBhvr>
                                    </p:animEffect>
                                    <p:anim calcmode="lin" valueType="num">
                                      <p:cBhvr>
                                        <p:cTn id="22" dur="750" fill="hold"/>
                                        <p:tgtEl>
                                          <p:spTgt spid="5"/>
                                        </p:tgtEl>
                                        <p:attrNameLst>
                                          <p:attrName>ppt_x</p:attrName>
                                        </p:attrNameLst>
                                      </p:cBhvr>
                                      <p:tavLst>
                                        <p:tav tm="0">
                                          <p:val>
                                            <p:strVal val="#ppt_x"/>
                                          </p:val>
                                        </p:tav>
                                        <p:tav tm="100000">
                                          <p:val>
                                            <p:strVal val="#ppt_x"/>
                                          </p:val>
                                        </p:tav>
                                      </p:tavLst>
                                    </p:anim>
                                    <p:anim calcmode="lin" valueType="num">
                                      <p:cBhvr>
                                        <p:cTn id="23" dur="675" decel="100000" fill="hold"/>
                                        <p:tgtEl>
                                          <p:spTgt spid="5"/>
                                        </p:tgtEl>
                                        <p:attrNameLst>
                                          <p:attrName>ppt_y</p:attrName>
                                        </p:attrNameLst>
                                      </p:cBhvr>
                                      <p:tavLst>
                                        <p:tav tm="0">
                                          <p:val>
                                            <p:strVal val="#ppt_y+1"/>
                                          </p:val>
                                        </p:tav>
                                        <p:tav tm="100000">
                                          <p:val>
                                            <p:strVal val="#ppt_y-.03"/>
                                          </p:val>
                                        </p:tav>
                                      </p:tavLst>
                                    </p:anim>
                                    <p:anim calcmode="lin" valueType="num">
                                      <p:cBhvr>
                                        <p:cTn id="24"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743200"/>
            <a:ext cx="7848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3800" b="1" dirty="0">
                <a:ln w="15875">
                  <a:solidFill>
                    <a:schemeClr val="tx1"/>
                  </a:solidFill>
                </a:ln>
                <a:solidFill>
                  <a:srgbClr val="FFC000"/>
                </a:solidFill>
                <a:latin typeface="+mj-lt"/>
                <a:ea typeface="+mj-ea"/>
                <a:cs typeface="+mj-cs"/>
              </a:rPr>
              <a:t>Admin can Edit/Delete existing players data.</a:t>
            </a:r>
            <a:endParaRPr kumimoji="0" lang="en-US" sz="38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
        <p:nvSpPr>
          <p:cNvPr id="5" name="Title 1"/>
          <p:cNvSpPr txBox="1">
            <a:spLocks/>
          </p:cNvSpPr>
          <p:nvPr/>
        </p:nvSpPr>
        <p:spPr>
          <a:xfrm>
            <a:off x="990600" y="4953000"/>
            <a:ext cx="7848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kumimoji="0" lang="en-US" sz="3800" b="1" i="0" u="none" strike="noStrike" kern="1200" cap="none" spc="0" normalizeH="0" baseline="0" noProof="0" dirty="0">
                <a:ln w="15875">
                  <a:solidFill>
                    <a:schemeClr val="tx1"/>
                  </a:solidFill>
                </a:ln>
                <a:solidFill>
                  <a:srgbClr val="FFC000"/>
                </a:solidFill>
                <a:effectLst/>
                <a:uLnTx/>
                <a:uFillTx/>
                <a:latin typeface="+mj-lt"/>
                <a:ea typeface="+mj-ea"/>
                <a:cs typeface="+mj-cs"/>
              </a:rPr>
              <a:t>Any user can use</a:t>
            </a:r>
            <a:r>
              <a:rPr kumimoji="0" lang="en-US" sz="3800" b="1" i="0" u="none" strike="noStrike" kern="1200" cap="none" spc="0" normalizeH="0" noProof="0" dirty="0">
                <a:ln w="15875">
                  <a:solidFill>
                    <a:schemeClr val="tx1"/>
                  </a:solidFill>
                </a:ln>
                <a:solidFill>
                  <a:srgbClr val="FFC000"/>
                </a:solidFill>
                <a:effectLst/>
                <a:uLnTx/>
                <a:uFillTx/>
                <a:latin typeface="+mj-lt"/>
                <a:ea typeface="+mj-ea"/>
                <a:cs typeface="+mj-cs"/>
              </a:rPr>
              <a:t> the search option to know their desired player’s information.</a:t>
            </a:r>
            <a:endParaRPr kumimoji="0" lang="en-US" sz="38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
        <p:nvSpPr>
          <p:cNvPr id="6" name="Title 1"/>
          <p:cNvSpPr txBox="1">
            <a:spLocks/>
          </p:cNvSpPr>
          <p:nvPr/>
        </p:nvSpPr>
        <p:spPr>
          <a:xfrm>
            <a:off x="533400" y="762000"/>
            <a:ext cx="7772400" cy="1143000"/>
          </a:xfrm>
          <a:prstGeom prst="rect">
            <a:avLst/>
          </a:prstGeom>
        </p:spPr>
        <p:txBody>
          <a:bodyPr vert="horz" lIns="91440" tIns="45720" rIns="91440" bIns="45720" rtlCol="0" anchor="ctr">
            <a:noAutofit/>
          </a:bodyPr>
          <a:lstStyle/>
          <a:p>
            <a:pPr lvl="1" algn="ctr">
              <a:spcBef>
                <a:spcPct val="0"/>
              </a:spcBef>
              <a:buFont typeface="Wingdings" pitchFamily="2" charset="2"/>
              <a:buChar char="§"/>
              <a:defRPr/>
            </a:pPr>
            <a:r>
              <a:rPr lang="en-US" sz="4000" b="1" dirty="0">
                <a:ln w="15875">
                  <a:solidFill>
                    <a:schemeClr val="tx1"/>
                  </a:solidFill>
                </a:ln>
                <a:solidFill>
                  <a:srgbClr val="FFC000"/>
                </a:solidFill>
                <a:latin typeface="+mj-lt"/>
                <a:ea typeface="+mj-ea"/>
                <a:cs typeface="+mj-cs"/>
              </a:rPr>
              <a:t>It can add</a:t>
            </a:r>
            <a:r>
              <a:rPr kumimoji="0" lang="en-US" sz="4000" b="1" i="0" u="none" strike="noStrike" kern="1200" cap="none" spc="0" normalizeH="0" baseline="0" noProof="0" dirty="0">
                <a:ln w="15875">
                  <a:solidFill>
                    <a:schemeClr val="tx1"/>
                  </a:solidFill>
                </a:ln>
                <a:solidFill>
                  <a:srgbClr val="FFC000"/>
                </a:solidFill>
                <a:effectLst/>
                <a:uLnTx/>
                <a:uFillTx/>
                <a:latin typeface="+mj-lt"/>
                <a:ea typeface="+mj-ea"/>
                <a:cs typeface="+mj-cs"/>
              </a:rPr>
              <a:t> information</a:t>
            </a:r>
            <a:r>
              <a:rPr kumimoji="0" lang="en-US" sz="4000" b="1" i="0" u="none" strike="noStrike" kern="1200" cap="none" spc="0" normalizeH="0" noProof="0" dirty="0">
                <a:ln w="15875">
                  <a:solidFill>
                    <a:schemeClr val="tx1"/>
                  </a:solidFill>
                </a:ln>
                <a:solidFill>
                  <a:srgbClr val="FFC000"/>
                </a:solidFill>
                <a:effectLst/>
                <a:uLnTx/>
                <a:uFillTx/>
                <a:latin typeface="+mj-lt"/>
                <a:ea typeface="+mj-ea"/>
                <a:cs typeface="+mj-cs"/>
              </a:rPr>
              <a:t> of any player in the database.</a:t>
            </a:r>
            <a:endParaRPr kumimoji="0" lang="en-US" sz="40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900" decel="100000" fill="hold"/>
                                        <p:tgtEl>
                                          <p:spTgt spid="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90600" y="1524000"/>
            <a:ext cx="7239000" cy="3124200"/>
          </a:xfrm>
          <a:prstGeom prst="rect">
            <a:avLst/>
          </a:prstGeom>
          <a:ln w="38100">
            <a:noFill/>
          </a:ln>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07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Now we</a:t>
            </a:r>
            <a:r>
              <a:rPr kumimoji="0" lang="en-US" sz="10700" b="1" i="0" u="none" strike="noStrike" kern="1200" cap="none" spc="0" normalizeH="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 will know more about the Player Database Program</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1.png"/>
          <p:cNvPicPr>
            <a:picLocks noGrp="1" noChangeAspect="1"/>
          </p:cNvPicPr>
          <p:nvPr>
            <p:ph type="pic" idx="1"/>
          </p:nvPr>
        </p:nvPicPr>
        <p:blipFill>
          <a:blip r:embed="rId2"/>
          <a:srcRect l="8965" r="8965"/>
          <a:stretch>
            <a:fillRect/>
          </a:stretch>
        </p:blipFill>
        <p:spPr/>
      </p:pic>
      <p:sp>
        <p:nvSpPr>
          <p:cNvPr id="12" name="Title 1"/>
          <p:cNvSpPr txBox="1">
            <a:spLocks/>
          </p:cNvSpPr>
          <p:nvPr/>
        </p:nvSpPr>
        <p:spPr>
          <a:xfrm>
            <a:off x="685800" y="5181600"/>
            <a:ext cx="7848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kumimoji="0" lang="en-US" sz="3200" b="1" i="0" u="none" strike="noStrike" kern="1200" cap="none" spc="0" normalizeH="0" baseline="0" noProof="0" dirty="0">
                <a:ln w="15875">
                  <a:solidFill>
                    <a:schemeClr val="tx1"/>
                  </a:solidFill>
                </a:ln>
                <a:solidFill>
                  <a:srgbClr val="FFC000"/>
                </a:solidFill>
                <a:effectLst/>
                <a:uLnTx/>
                <a:uFillTx/>
                <a:latin typeface="+mj-lt"/>
                <a:ea typeface="+mj-ea"/>
                <a:cs typeface="+mj-cs"/>
              </a:rPr>
              <a:t>Here we can see the included</a:t>
            </a:r>
            <a:r>
              <a:rPr kumimoji="0" lang="en-US" sz="3200" b="1" i="0" u="none" strike="noStrike" kern="1200" cap="none" spc="0" normalizeH="0" noProof="0" dirty="0">
                <a:ln w="15875">
                  <a:solidFill>
                    <a:schemeClr val="tx1"/>
                  </a:solidFill>
                </a:ln>
                <a:solidFill>
                  <a:srgbClr val="FFC000"/>
                </a:solidFill>
                <a:effectLst/>
                <a:uLnTx/>
                <a:uFillTx/>
                <a:latin typeface="+mj-lt"/>
                <a:ea typeface="+mj-ea"/>
                <a:cs typeface="+mj-cs"/>
              </a:rPr>
              <a:t> libraries for the program, The main structure, Global Variables and the prototypes of the functions of the program.</a:t>
            </a:r>
            <a:endParaRPr kumimoji="0" lang="en-US" sz="3200" b="1" i="0" u="none" strike="noStrike" kern="1200" cap="none" spc="0" normalizeH="0" baseline="0" noProof="0" dirty="0">
              <a:ln w="15875">
                <a:solidFill>
                  <a:schemeClr val="tx1"/>
                </a:solidFill>
              </a:ln>
              <a:solidFill>
                <a:srgbClr val="FFC000"/>
              </a:solidFill>
              <a:effectLst/>
              <a:uLnTx/>
              <a:uFillTx/>
              <a:latin typeface="+mj-lt"/>
              <a:ea typeface="+mj-ea"/>
              <a:cs typeface="+mj-cs"/>
            </a:endParaRPr>
          </a:p>
        </p:txBody>
      </p:sp>
      <p:sp>
        <p:nvSpPr>
          <p:cNvPr id="14" name="Left Arrow 13"/>
          <p:cNvSpPr/>
          <p:nvPr/>
        </p:nvSpPr>
        <p:spPr>
          <a:xfrm>
            <a:off x="3124200" y="838200"/>
            <a:ext cx="1371600" cy="4572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Comic Sans MS" pitchFamily="66" charset="0"/>
              </a:rPr>
              <a:t>Libraries</a:t>
            </a:r>
          </a:p>
        </p:txBody>
      </p:sp>
      <p:sp>
        <p:nvSpPr>
          <p:cNvPr id="15" name="Left Arrow 14"/>
          <p:cNvSpPr/>
          <p:nvPr/>
        </p:nvSpPr>
        <p:spPr>
          <a:xfrm>
            <a:off x="3429000" y="1981200"/>
            <a:ext cx="1371600" cy="4572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Comic Sans MS" pitchFamily="66" charset="0"/>
              </a:rPr>
              <a:t>Structure</a:t>
            </a:r>
          </a:p>
        </p:txBody>
      </p:sp>
      <p:sp>
        <p:nvSpPr>
          <p:cNvPr id="16" name="Left Arrow 15"/>
          <p:cNvSpPr/>
          <p:nvPr/>
        </p:nvSpPr>
        <p:spPr>
          <a:xfrm>
            <a:off x="4572000" y="3505200"/>
            <a:ext cx="2971800" cy="5334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mic Sans MS" pitchFamily="66" charset="0"/>
              </a:rPr>
              <a:t>Prototype of the functions</a:t>
            </a:r>
          </a:p>
        </p:txBody>
      </p:sp>
      <p:sp>
        <p:nvSpPr>
          <p:cNvPr id="17" name="Left Arrow 16"/>
          <p:cNvSpPr/>
          <p:nvPr/>
        </p:nvSpPr>
        <p:spPr>
          <a:xfrm>
            <a:off x="2590800" y="2895600"/>
            <a:ext cx="2133600" cy="3810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mic Sans MS" pitchFamily="66" charset="0"/>
              </a:rPr>
              <a:t>Global Variables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900" decel="100000" fill="hold"/>
                                        <p:tgtEl>
                                          <p:spTgt spid="1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900" decel="100000" fill="hold"/>
                                        <p:tgtEl>
                                          <p:spTgt spid="1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900" decel="100000" fill="hold"/>
                                        <p:tgtEl>
                                          <p:spTgt spid="16"/>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81000" y="304800"/>
            <a:ext cx="5410200" cy="3691239"/>
          </a:xfrm>
        </p:spPr>
      </p:pic>
      <p:pic>
        <p:nvPicPr>
          <p:cNvPr id="6" name="Picture 5" descr="2.png"/>
          <p:cNvPicPr>
            <a:picLocks noChangeAspect="1"/>
          </p:cNvPicPr>
          <p:nvPr/>
        </p:nvPicPr>
        <p:blipFill>
          <a:blip r:embed="rId3"/>
          <a:stretch>
            <a:fillRect/>
          </a:stretch>
        </p:blipFill>
        <p:spPr>
          <a:xfrm>
            <a:off x="1371600" y="4267200"/>
            <a:ext cx="3248479" cy="2429214"/>
          </a:xfrm>
          <a:prstGeom prst="rect">
            <a:avLst/>
          </a:prstGeom>
        </p:spPr>
      </p:pic>
      <p:sp>
        <p:nvSpPr>
          <p:cNvPr id="7" name="Title 1"/>
          <p:cNvSpPr txBox="1">
            <a:spLocks/>
          </p:cNvSpPr>
          <p:nvPr/>
        </p:nvSpPr>
        <p:spPr>
          <a:xfrm>
            <a:off x="5105400" y="152400"/>
            <a:ext cx="4038600" cy="4038600"/>
          </a:xfrm>
          <a:prstGeom prst="rect">
            <a:avLst/>
          </a:prstGeom>
          <a:ln w="38100">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This is the start</a:t>
            </a:r>
            <a:r>
              <a:rPr lang="en-US" sz="72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function</a:t>
            </a:r>
            <a:endParaRPr kumimoji="0" lang="en-US" sz="72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8" name="Title 1"/>
          <p:cNvSpPr txBox="1">
            <a:spLocks/>
          </p:cNvSpPr>
          <p:nvPr/>
        </p:nvSpPr>
        <p:spPr>
          <a:xfrm>
            <a:off x="4724400" y="4343400"/>
            <a:ext cx="4191000" cy="2057400"/>
          </a:xfrm>
          <a:prstGeom prst="rect">
            <a:avLst/>
          </a:prstGeom>
          <a:ln w="38100">
            <a:noFill/>
          </a:ln>
        </p:spPr>
        <p:txBody>
          <a:bodyPr vert="horz" lIns="91440" tIns="45720" rIns="91440" bIns="45720" rtlCol="0" anchor="ctr">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And h</a:t>
            </a:r>
            <a:r>
              <a:rPr kumimoji="0" lang="en-US" sz="107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rPr>
              <a:t>ere is the welcome screen of the program</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2.png"/>
          <p:cNvPicPr>
            <a:picLocks noGrp="1" noChangeAspect="1"/>
          </p:cNvPicPr>
          <p:nvPr>
            <p:ph type="pic" idx="1"/>
          </p:nvPr>
        </p:nvPicPr>
        <p:blipFill>
          <a:blip r:embed="rId2"/>
          <a:stretch>
            <a:fillRect/>
          </a:stretch>
        </p:blipFill>
        <p:spPr>
          <a:xfrm>
            <a:off x="152400" y="381000"/>
            <a:ext cx="8839200" cy="4067743"/>
          </a:xfrm>
          <a:prstGeom prst="rect">
            <a:avLst/>
          </a:prstGeom>
          <a:noFill/>
          <a:ln>
            <a:noFill/>
          </a:ln>
        </p:spPr>
      </p:pic>
      <p:sp>
        <p:nvSpPr>
          <p:cNvPr id="8" name="Title 1"/>
          <p:cNvSpPr txBox="1">
            <a:spLocks/>
          </p:cNvSpPr>
          <p:nvPr/>
        </p:nvSpPr>
        <p:spPr>
          <a:xfrm>
            <a:off x="5867400" y="2819400"/>
            <a:ext cx="3124200" cy="1600200"/>
          </a:xfrm>
          <a:prstGeom prst="rect">
            <a:avLst/>
          </a:prstGeom>
          <a:ln w="38100">
            <a:noFill/>
          </a:ln>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This is the code for the menu of the program</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pic>
        <p:nvPicPr>
          <p:cNvPr id="9" name="Picture 8" descr="2.png"/>
          <p:cNvPicPr>
            <a:picLocks noChangeAspect="1"/>
          </p:cNvPicPr>
          <p:nvPr/>
        </p:nvPicPr>
        <p:blipFill>
          <a:blip r:embed="rId3"/>
          <a:stretch>
            <a:fillRect/>
          </a:stretch>
        </p:blipFill>
        <p:spPr>
          <a:xfrm>
            <a:off x="685800" y="5029200"/>
            <a:ext cx="2903683" cy="1285916"/>
          </a:xfrm>
          <a:prstGeom prst="rect">
            <a:avLst/>
          </a:prstGeom>
        </p:spPr>
      </p:pic>
      <p:sp>
        <p:nvSpPr>
          <p:cNvPr id="11" name="Left Arrow 10"/>
          <p:cNvSpPr/>
          <p:nvPr/>
        </p:nvSpPr>
        <p:spPr>
          <a:xfrm>
            <a:off x="3962400" y="5029200"/>
            <a:ext cx="3962400" cy="11430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Comic Sans MS" pitchFamily="66" charset="0"/>
              </a:rPr>
              <a:t>Here is the menu</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900" decel="100000" fill="hold"/>
                                        <p:tgtEl>
                                          <p:spTgt spid="11"/>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png"/>
          <p:cNvPicPr>
            <a:picLocks noChangeAspect="1"/>
          </p:cNvPicPr>
          <p:nvPr/>
        </p:nvPicPr>
        <p:blipFill>
          <a:blip r:embed="rId3"/>
          <a:stretch>
            <a:fillRect/>
          </a:stretch>
        </p:blipFill>
        <p:spPr>
          <a:xfrm>
            <a:off x="1752600" y="152400"/>
            <a:ext cx="5868219" cy="2705478"/>
          </a:xfrm>
          <a:prstGeom prst="rect">
            <a:avLst/>
          </a:prstGeom>
        </p:spPr>
      </p:pic>
      <p:sp>
        <p:nvSpPr>
          <p:cNvPr id="6" name="Title 1"/>
          <p:cNvSpPr txBox="1">
            <a:spLocks/>
          </p:cNvSpPr>
          <p:nvPr/>
        </p:nvSpPr>
        <p:spPr>
          <a:xfrm>
            <a:off x="533400" y="2971800"/>
            <a:ext cx="8077200" cy="990600"/>
          </a:xfrm>
          <a:prstGeom prst="rect">
            <a:avLst/>
          </a:prstGeom>
          <a:ln w="38100">
            <a:noFill/>
          </a:ln>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By choosing the </a:t>
            </a:r>
            <a:r>
              <a:rPr lang="en-US" sz="107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ADMIN</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option from the menu, you have to get through the password to access the Admin Profile.</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2.png"/>
          <p:cNvPicPr>
            <a:picLocks noChangeAspect="1"/>
          </p:cNvPicPr>
          <p:nvPr/>
        </p:nvPicPr>
        <p:blipFill>
          <a:blip r:embed="rId4"/>
          <a:stretch>
            <a:fillRect/>
          </a:stretch>
        </p:blipFill>
        <p:spPr>
          <a:xfrm>
            <a:off x="381000" y="4343400"/>
            <a:ext cx="4429744" cy="2276793"/>
          </a:xfrm>
          <a:prstGeom prst="rect">
            <a:avLst/>
          </a:prstGeom>
        </p:spPr>
      </p:pic>
      <p:sp>
        <p:nvSpPr>
          <p:cNvPr id="8" name="Title 1"/>
          <p:cNvSpPr txBox="1">
            <a:spLocks/>
          </p:cNvSpPr>
          <p:nvPr/>
        </p:nvSpPr>
        <p:spPr>
          <a:xfrm>
            <a:off x="4800600" y="4038600"/>
            <a:ext cx="4114800" cy="3048000"/>
          </a:xfrm>
          <a:prstGeom prst="rect">
            <a:avLst/>
          </a:prstGeom>
          <a:ln w="38100">
            <a:noFill/>
          </a:ln>
        </p:spPr>
        <p:txBody>
          <a:bodyPr vert="horz" lIns="91440" tIns="45720" rIns="91440" bIns="45720" rtlCol="0" anchor="ctr">
            <a:normAutofit fontScale="32500" lnSpcReduction="20000"/>
          </a:body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Char char="§"/>
              <a:tabLst/>
              <a:defRPr/>
            </a:pP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User will choose the </a:t>
            </a:r>
            <a:r>
              <a:rPr lang="en-US" sz="10700" b="1" dirty="0">
                <a:ln w="15875" cmpd="sng">
                  <a:solidFill>
                    <a:schemeClr val="tx1"/>
                  </a:solidFill>
                </a:ln>
                <a:solidFill>
                  <a:srgbClr val="C00000"/>
                </a:solidFill>
                <a:effectLst>
                  <a:outerShdw blurRad="38100" dist="38100" dir="2700000" algn="tl">
                    <a:srgbClr val="000000">
                      <a:alpha val="43137"/>
                    </a:srgbClr>
                  </a:outerShdw>
                </a:effectLst>
                <a:latin typeface="+mj-lt"/>
                <a:ea typeface="+mj-ea"/>
                <a:cs typeface="+mj-cs"/>
              </a:rPr>
              <a:t>USER</a:t>
            </a:r>
            <a:r>
              <a:rPr lang="en-US" sz="10700" b="1" dirty="0">
                <a:ln w="15875" cmpd="sng">
                  <a:solidFill>
                    <a:schemeClr val="tx1"/>
                  </a:solidFill>
                </a:ln>
                <a:solidFill>
                  <a:srgbClr val="FFC000"/>
                </a:solidFill>
                <a:effectLst>
                  <a:outerShdw blurRad="38100" dist="38100" dir="2700000" algn="tl">
                    <a:srgbClr val="000000">
                      <a:alpha val="43137"/>
                    </a:srgbClr>
                  </a:outerShdw>
                </a:effectLst>
                <a:latin typeface="+mj-lt"/>
                <a:ea typeface="+mj-ea"/>
                <a:cs typeface="+mj-cs"/>
              </a:rPr>
              <a:t> option in the menu to see and search through the information in the database.</a:t>
            </a:r>
            <a:endParaRPr kumimoji="0" lang="en-US" sz="8800" b="1" i="0" u="none" strike="noStrike" kern="1200" cap="none" spc="0" normalizeH="0" baseline="0" noProof="0" dirty="0">
              <a:ln w="15875" cmpd="sng">
                <a:solidFill>
                  <a:schemeClr val="tx1"/>
                </a:solidFill>
              </a:ln>
              <a:solidFill>
                <a:srgbClr val="FFC000"/>
              </a:solidFill>
              <a:effectLst>
                <a:outerShdw blurRad="38100" dist="38100" dir="2700000" algn="tl">
                  <a:srgbClr val="000000">
                    <a:alpha val="43137"/>
                  </a:srgbClr>
                </a:outerShdw>
              </a:effectLst>
              <a:uLnTx/>
              <a:uFillTx/>
              <a:latin typeface="+mj-lt"/>
              <a:ea typeface="+mj-ea"/>
              <a:cs typeface="+mj-cs"/>
            </a:endParaRPr>
          </a:p>
        </p:txBody>
      </p:sp>
      <p:sp>
        <p:nvSpPr>
          <p:cNvPr id="11" name="Left Arrow 10"/>
          <p:cNvSpPr/>
          <p:nvPr/>
        </p:nvSpPr>
        <p:spPr>
          <a:xfrm>
            <a:off x="4114800" y="533400"/>
            <a:ext cx="4267200" cy="533400"/>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Comic Sans MS" pitchFamily="66" charset="0"/>
              </a:rPr>
              <a:t>Here admin enters the password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900" decel="100000" fill="hold"/>
                                        <p:tgtEl>
                                          <p:spTgt spid="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900" decel="100000" fill="hold"/>
                                        <p:tgtEl>
                                          <p:spTgt spid="1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31" fill="hold">
                            <p:stCondLst>
                              <p:cond delay="3000"/>
                            </p:stCondLst>
                            <p:childTnLst>
                              <p:par>
                                <p:cTn id="32" presetID="37"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900" decel="100000" fill="hold"/>
                                        <p:tgtEl>
                                          <p:spTgt spid="8"/>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TotalTime>
  <Words>447</Words>
  <Application>Microsoft Office PowerPoint</Application>
  <PresentationFormat>On-screen Show (4:3)</PresentationFormat>
  <Paragraphs>55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Comic Sans MS</vt:lpstr>
      <vt:lpstr>Wingdings</vt:lpstr>
      <vt:lpstr>Office Theme</vt:lpstr>
      <vt:lpstr>POWERED BY ACHROMATIC SOFTWARE DEVELOPMENT </vt:lpstr>
      <vt:lpstr>Achromatic</vt:lpstr>
      <vt:lpstr>What Does This Program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Achromatic</dc:title>
  <dc:creator>Sunny</dc:creator>
  <cp:lastModifiedBy>Md. Hassanuzzaman</cp:lastModifiedBy>
  <cp:revision>73</cp:revision>
  <dcterms:created xsi:type="dcterms:W3CDTF">2015-08-11T13:36:04Z</dcterms:created>
  <dcterms:modified xsi:type="dcterms:W3CDTF">2018-08-27T20:04:30Z</dcterms:modified>
</cp:coreProperties>
</file>