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8" r:id="rId2"/>
  </p:sldMasterIdLst>
  <p:sldIdLst>
    <p:sldId id="256" r:id="rId3"/>
    <p:sldId id="257" r:id="rId4"/>
    <p:sldId id="258" r:id="rId5"/>
    <p:sldId id="259" r:id="rId6"/>
    <p:sldId id="260" r:id="rId7"/>
    <p:sldId id="261" r:id="rId8"/>
    <p:sldId id="262" r:id="rId9"/>
    <p:sldId id="263" r:id="rId10"/>
    <p:sldId id="264" r:id="rId11"/>
    <p:sldId id="267" r:id="rId12"/>
    <p:sldId id="268" r:id="rId13"/>
    <p:sldId id="269"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350" autoAdjust="0"/>
    <p:restoredTop sz="94660"/>
  </p:normalViewPr>
  <p:slideViewPr>
    <p:cSldViewPr snapToGrid="0">
      <p:cViewPr varScale="1">
        <p:scale>
          <a:sx n="157" d="100"/>
          <a:sy n="157" d="100"/>
        </p:scale>
        <p:origin x="192" y="4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9272EA5C-5CC2-4F9A-846E-3FD6A373955B}" type="datetimeFigureOut">
              <a:rPr lang="en-AE" smtClean="0"/>
              <a:t>1/8/24</a:t>
            </a:fld>
            <a:endParaRPr lang="en-AE"/>
          </a:p>
        </p:txBody>
      </p:sp>
      <p:sp>
        <p:nvSpPr>
          <p:cNvPr id="5" name="Footer Placeholder 4"/>
          <p:cNvSpPr>
            <a:spLocks noGrp="1"/>
          </p:cNvSpPr>
          <p:nvPr>
            <p:ph type="ftr" sz="quarter" idx="11"/>
          </p:nvPr>
        </p:nvSpPr>
        <p:spPr>
          <a:xfrm>
            <a:off x="2692397" y="5037663"/>
            <a:ext cx="5214635" cy="279400"/>
          </a:xfrm>
        </p:spPr>
        <p:txBody>
          <a:bodyPr/>
          <a:lstStyle/>
          <a:p>
            <a:endParaRPr lang="en-AE"/>
          </a:p>
        </p:txBody>
      </p:sp>
      <p:sp>
        <p:nvSpPr>
          <p:cNvPr id="6" name="Slide Number Placeholder 5"/>
          <p:cNvSpPr>
            <a:spLocks noGrp="1"/>
          </p:cNvSpPr>
          <p:nvPr>
            <p:ph type="sldNum" sz="quarter" idx="12"/>
          </p:nvPr>
        </p:nvSpPr>
        <p:spPr>
          <a:xfrm>
            <a:off x="8956900" y="5037663"/>
            <a:ext cx="551167" cy="279400"/>
          </a:xfrm>
        </p:spPr>
        <p:txBody>
          <a:bodyPr/>
          <a:lstStyle/>
          <a:p>
            <a:fld id="{BF81BFA9-B012-4D8A-AB88-15A444676DC9}" type="slidenum">
              <a:rPr lang="en-AE" smtClean="0"/>
              <a:t>‹#›</a:t>
            </a:fld>
            <a:endParaRPr lang="en-AE"/>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21448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72EA5C-5CC2-4F9A-846E-3FD6A373955B}" type="datetimeFigureOut">
              <a:rPr lang="en-AE" smtClean="0"/>
              <a:t>1/8/24</a:t>
            </a:fld>
            <a:endParaRPr lang="en-AE"/>
          </a:p>
        </p:txBody>
      </p:sp>
      <p:sp>
        <p:nvSpPr>
          <p:cNvPr id="6" name="Footer Placeholder 5"/>
          <p:cNvSpPr>
            <a:spLocks noGrp="1"/>
          </p:cNvSpPr>
          <p:nvPr>
            <p:ph type="ftr" sz="quarter" idx="11"/>
          </p:nvPr>
        </p:nvSpPr>
        <p:spPr/>
        <p:txBody>
          <a:bodyPr/>
          <a:lstStyle/>
          <a:p>
            <a:endParaRPr lang="en-AE"/>
          </a:p>
        </p:txBody>
      </p:sp>
      <p:sp>
        <p:nvSpPr>
          <p:cNvPr id="7" name="Slide Number Placeholder 6"/>
          <p:cNvSpPr>
            <a:spLocks noGrp="1"/>
          </p:cNvSpPr>
          <p:nvPr>
            <p:ph type="sldNum" sz="quarter" idx="12"/>
          </p:nvPr>
        </p:nvSpPr>
        <p:spPr/>
        <p:txBody>
          <a:bodyPr/>
          <a:lstStyle/>
          <a:p>
            <a:fld id="{BF81BFA9-B012-4D8A-AB88-15A444676DC9}" type="slidenum">
              <a:rPr lang="en-AE" smtClean="0"/>
              <a:t>‹#›</a:t>
            </a:fld>
            <a:endParaRPr lang="en-AE"/>
          </a:p>
        </p:txBody>
      </p:sp>
    </p:spTree>
    <p:extLst>
      <p:ext uri="{BB962C8B-B14F-4D97-AF65-F5344CB8AC3E}">
        <p14:creationId xmlns:p14="http://schemas.microsoft.com/office/powerpoint/2010/main" val="29669986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72EA5C-5CC2-4F9A-846E-3FD6A373955B}" type="datetimeFigureOut">
              <a:rPr lang="en-AE" smtClean="0"/>
              <a:t>1/8/24</a:t>
            </a:fld>
            <a:endParaRPr lang="en-AE"/>
          </a:p>
        </p:txBody>
      </p:sp>
      <p:sp>
        <p:nvSpPr>
          <p:cNvPr id="5" name="Footer Placeholder 4"/>
          <p:cNvSpPr>
            <a:spLocks noGrp="1"/>
          </p:cNvSpPr>
          <p:nvPr>
            <p:ph type="ftr" sz="quarter" idx="11"/>
          </p:nvPr>
        </p:nvSpPr>
        <p:spPr/>
        <p:txBody>
          <a:bodyPr/>
          <a:lstStyle/>
          <a:p>
            <a:endParaRPr lang="en-AE"/>
          </a:p>
        </p:txBody>
      </p:sp>
      <p:sp>
        <p:nvSpPr>
          <p:cNvPr id="6" name="Slide Number Placeholder 5"/>
          <p:cNvSpPr>
            <a:spLocks noGrp="1"/>
          </p:cNvSpPr>
          <p:nvPr>
            <p:ph type="sldNum" sz="quarter" idx="12"/>
          </p:nvPr>
        </p:nvSpPr>
        <p:spPr/>
        <p:txBody>
          <a:bodyPr/>
          <a:lstStyle/>
          <a:p>
            <a:fld id="{BF81BFA9-B012-4D8A-AB88-15A444676DC9}" type="slidenum">
              <a:rPr lang="en-AE" smtClean="0"/>
              <a:t>‹#›</a:t>
            </a:fld>
            <a:endParaRPr lang="en-AE"/>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565560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72EA5C-5CC2-4F9A-846E-3FD6A373955B}" type="datetimeFigureOut">
              <a:rPr lang="en-AE" smtClean="0"/>
              <a:t>1/8/24</a:t>
            </a:fld>
            <a:endParaRPr lang="en-AE"/>
          </a:p>
        </p:txBody>
      </p:sp>
      <p:sp>
        <p:nvSpPr>
          <p:cNvPr id="5" name="Footer Placeholder 4"/>
          <p:cNvSpPr>
            <a:spLocks noGrp="1"/>
          </p:cNvSpPr>
          <p:nvPr>
            <p:ph type="ftr" sz="quarter" idx="11"/>
          </p:nvPr>
        </p:nvSpPr>
        <p:spPr/>
        <p:txBody>
          <a:bodyPr/>
          <a:lstStyle/>
          <a:p>
            <a:endParaRPr lang="en-AE"/>
          </a:p>
        </p:txBody>
      </p:sp>
      <p:sp>
        <p:nvSpPr>
          <p:cNvPr id="6" name="Slide Number Placeholder 5"/>
          <p:cNvSpPr>
            <a:spLocks noGrp="1"/>
          </p:cNvSpPr>
          <p:nvPr>
            <p:ph type="sldNum" sz="quarter" idx="12"/>
          </p:nvPr>
        </p:nvSpPr>
        <p:spPr/>
        <p:txBody>
          <a:bodyPr/>
          <a:lstStyle/>
          <a:p>
            <a:fld id="{BF81BFA9-B012-4D8A-AB88-15A444676DC9}" type="slidenum">
              <a:rPr lang="en-AE" smtClean="0"/>
              <a:t>‹#›</a:t>
            </a:fld>
            <a:endParaRPr lang="en-AE"/>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077486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72EA5C-5CC2-4F9A-846E-3FD6A373955B}" type="datetimeFigureOut">
              <a:rPr lang="en-AE" smtClean="0"/>
              <a:t>1/8/24</a:t>
            </a:fld>
            <a:endParaRPr lang="en-AE"/>
          </a:p>
        </p:txBody>
      </p:sp>
      <p:sp>
        <p:nvSpPr>
          <p:cNvPr id="5" name="Footer Placeholder 4"/>
          <p:cNvSpPr>
            <a:spLocks noGrp="1"/>
          </p:cNvSpPr>
          <p:nvPr>
            <p:ph type="ftr" sz="quarter" idx="11"/>
          </p:nvPr>
        </p:nvSpPr>
        <p:spPr/>
        <p:txBody>
          <a:bodyPr/>
          <a:lstStyle/>
          <a:p>
            <a:endParaRPr lang="en-AE"/>
          </a:p>
        </p:txBody>
      </p:sp>
      <p:sp>
        <p:nvSpPr>
          <p:cNvPr id="6" name="Slide Number Placeholder 5"/>
          <p:cNvSpPr>
            <a:spLocks noGrp="1"/>
          </p:cNvSpPr>
          <p:nvPr>
            <p:ph type="sldNum" sz="quarter" idx="12"/>
          </p:nvPr>
        </p:nvSpPr>
        <p:spPr/>
        <p:txBody>
          <a:bodyPr/>
          <a:lstStyle/>
          <a:p>
            <a:fld id="{BF81BFA9-B012-4D8A-AB88-15A444676DC9}" type="slidenum">
              <a:rPr lang="en-AE" smtClean="0"/>
              <a:t>‹#›</a:t>
            </a:fld>
            <a:endParaRPr lang="en-AE"/>
          </a:p>
        </p:txBody>
      </p:sp>
    </p:spTree>
    <p:extLst>
      <p:ext uri="{BB962C8B-B14F-4D97-AF65-F5344CB8AC3E}">
        <p14:creationId xmlns:p14="http://schemas.microsoft.com/office/powerpoint/2010/main" val="27457753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72EA5C-5CC2-4F9A-846E-3FD6A373955B}" type="datetimeFigureOut">
              <a:rPr lang="en-AE" smtClean="0"/>
              <a:t>1/8/24</a:t>
            </a:fld>
            <a:endParaRPr lang="en-AE"/>
          </a:p>
        </p:txBody>
      </p:sp>
      <p:sp>
        <p:nvSpPr>
          <p:cNvPr id="5" name="Footer Placeholder 4"/>
          <p:cNvSpPr>
            <a:spLocks noGrp="1"/>
          </p:cNvSpPr>
          <p:nvPr>
            <p:ph type="ftr" sz="quarter" idx="11"/>
          </p:nvPr>
        </p:nvSpPr>
        <p:spPr/>
        <p:txBody>
          <a:bodyPr/>
          <a:lstStyle/>
          <a:p>
            <a:endParaRPr lang="en-AE"/>
          </a:p>
        </p:txBody>
      </p:sp>
      <p:sp>
        <p:nvSpPr>
          <p:cNvPr id="6" name="Slide Number Placeholder 5"/>
          <p:cNvSpPr>
            <a:spLocks noGrp="1"/>
          </p:cNvSpPr>
          <p:nvPr>
            <p:ph type="sldNum" sz="quarter" idx="12"/>
          </p:nvPr>
        </p:nvSpPr>
        <p:spPr/>
        <p:txBody>
          <a:bodyPr/>
          <a:lstStyle/>
          <a:p>
            <a:fld id="{BF81BFA9-B012-4D8A-AB88-15A444676DC9}" type="slidenum">
              <a:rPr lang="en-AE" smtClean="0"/>
              <a:t>‹#›</a:t>
            </a:fld>
            <a:endParaRPr lang="en-AE"/>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353515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72EA5C-5CC2-4F9A-846E-3FD6A373955B}" type="datetimeFigureOut">
              <a:rPr lang="en-AE" smtClean="0"/>
              <a:t>1/8/24</a:t>
            </a:fld>
            <a:endParaRPr lang="en-AE"/>
          </a:p>
        </p:txBody>
      </p:sp>
      <p:sp>
        <p:nvSpPr>
          <p:cNvPr id="5" name="Footer Placeholder 4"/>
          <p:cNvSpPr>
            <a:spLocks noGrp="1"/>
          </p:cNvSpPr>
          <p:nvPr>
            <p:ph type="ftr" sz="quarter" idx="11"/>
          </p:nvPr>
        </p:nvSpPr>
        <p:spPr/>
        <p:txBody>
          <a:bodyPr/>
          <a:lstStyle/>
          <a:p>
            <a:endParaRPr lang="en-AE"/>
          </a:p>
        </p:txBody>
      </p:sp>
      <p:sp>
        <p:nvSpPr>
          <p:cNvPr id="6" name="Slide Number Placeholder 5"/>
          <p:cNvSpPr>
            <a:spLocks noGrp="1"/>
          </p:cNvSpPr>
          <p:nvPr>
            <p:ph type="sldNum" sz="quarter" idx="12"/>
          </p:nvPr>
        </p:nvSpPr>
        <p:spPr/>
        <p:txBody>
          <a:bodyPr/>
          <a:lstStyle/>
          <a:p>
            <a:fld id="{BF81BFA9-B012-4D8A-AB88-15A444676DC9}" type="slidenum">
              <a:rPr lang="en-AE" smtClean="0"/>
              <a:t>‹#›</a:t>
            </a:fld>
            <a:endParaRPr lang="en-AE"/>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702795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72EA5C-5CC2-4F9A-846E-3FD6A373955B}" type="datetimeFigureOut">
              <a:rPr lang="en-AE" smtClean="0"/>
              <a:t>1/8/24</a:t>
            </a:fld>
            <a:endParaRPr lang="en-AE"/>
          </a:p>
        </p:txBody>
      </p:sp>
      <p:sp>
        <p:nvSpPr>
          <p:cNvPr id="5" name="Footer Placeholder 4"/>
          <p:cNvSpPr>
            <a:spLocks noGrp="1"/>
          </p:cNvSpPr>
          <p:nvPr>
            <p:ph type="ftr" sz="quarter" idx="11"/>
          </p:nvPr>
        </p:nvSpPr>
        <p:spPr/>
        <p:txBody>
          <a:bodyPr/>
          <a:lstStyle/>
          <a:p>
            <a:endParaRPr lang="en-AE"/>
          </a:p>
        </p:txBody>
      </p:sp>
      <p:sp>
        <p:nvSpPr>
          <p:cNvPr id="6" name="Slide Number Placeholder 5"/>
          <p:cNvSpPr>
            <a:spLocks noGrp="1"/>
          </p:cNvSpPr>
          <p:nvPr>
            <p:ph type="sldNum" sz="quarter" idx="12"/>
          </p:nvPr>
        </p:nvSpPr>
        <p:spPr/>
        <p:txBody>
          <a:bodyPr/>
          <a:lstStyle/>
          <a:p>
            <a:fld id="{BF81BFA9-B012-4D8A-AB88-15A444676DC9}" type="slidenum">
              <a:rPr lang="en-AE" smtClean="0"/>
              <a:t>‹#›</a:t>
            </a:fld>
            <a:endParaRPr lang="en-AE"/>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063895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72EA5C-5CC2-4F9A-846E-3FD6A373955B}" type="datetimeFigureOut">
              <a:rPr lang="en-AE" smtClean="0"/>
              <a:t>1/8/24</a:t>
            </a:fld>
            <a:endParaRPr lang="en-AE"/>
          </a:p>
        </p:txBody>
      </p:sp>
      <p:sp>
        <p:nvSpPr>
          <p:cNvPr id="5" name="Footer Placeholder 4"/>
          <p:cNvSpPr>
            <a:spLocks noGrp="1"/>
          </p:cNvSpPr>
          <p:nvPr>
            <p:ph type="ftr" sz="quarter" idx="11"/>
          </p:nvPr>
        </p:nvSpPr>
        <p:spPr/>
        <p:txBody>
          <a:bodyPr/>
          <a:lstStyle/>
          <a:p>
            <a:endParaRPr lang="en-AE"/>
          </a:p>
        </p:txBody>
      </p:sp>
      <p:sp>
        <p:nvSpPr>
          <p:cNvPr id="6" name="Slide Number Placeholder 5"/>
          <p:cNvSpPr>
            <a:spLocks noGrp="1"/>
          </p:cNvSpPr>
          <p:nvPr>
            <p:ph type="sldNum" sz="quarter" idx="12"/>
          </p:nvPr>
        </p:nvSpPr>
        <p:spPr/>
        <p:txBody>
          <a:bodyPr/>
          <a:lstStyle/>
          <a:p>
            <a:fld id="{BF81BFA9-B012-4D8A-AB88-15A444676DC9}" type="slidenum">
              <a:rPr lang="en-AE" smtClean="0"/>
              <a:t>‹#›</a:t>
            </a:fld>
            <a:endParaRPr lang="en-AE"/>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8694139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1/8/24</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141823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1/8/24</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36914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72EA5C-5CC2-4F9A-846E-3FD6A373955B}" type="datetimeFigureOut">
              <a:rPr lang="en-AE" smtClean="0"/>
              <a:t>1/8/24</a:t>
            </a:fld>
            <a:endParaRPr lang="en-AE"/>
          </a:p>
        </p:txBody>
      </p:sp>
      <p:sp>
        <p:nvSpPr>
          <p:cNvPr id="5" name="Footer Placeholder 4"/>
          <p:cNvSpPr>
            <a:spLocks noGrp="1"/>
          </p:cNvSpPr>
          <p:nvPr>
            <p:ph type="ftr" sz="quarter" idx="11"/>
          </p:nvPr>
        </p:nvSpPr>
        <p:spPr/>
        <p:txBody>
          <a:bodyPr/>
          <a:lstStyle/>
          <a:p>
            <a:endParaRPr lang="en-AE"/>
          </a:p>
        </p:txBody>
      </p:sp>
      <p:sp>
        <p:nvSpPr>
          <p:cNvPr id="6" name="Slide Number Placeholder 5"/>
          <p:cNvSpPr>
            <a:spLocks noGrp="1"/>
          </p:cNvSpPr>
          <p:nvPr>
            <p:ph type="sldNum" sz="quarter" idx="12"/>
          </p:nvPr>
        </p:nvSpPr>
        <p:spPr/>
        <p:txBody>
          <a:bodyPr/>
          <a:lstStyle/>
          <a:p>
            <a:fld id="{BF81BFA9-B012-4D8A-AB88-15A444676DC9}" type="slidenum">
              <a:rPr lang="en-AE" smtClean="0"/>
              <a:t>‹#›</a:t>
            </a:fld>
            <a:endParaRPr lang="en-AE"/>
          </a:p>
        </p:txBody>
      </p:sp>
    </p:spTree>
    <p:extLst>
      <p:ext uri="{BB962C8B-B14F-4D97-AF65-F5344CB8AC3E}">
        <p14:creationId xmlns:p14="http://schemas.microsoft.com/office/powerpoint/2010/main" val="79946415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1/8/24</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732952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1/8/24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6313863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1/8/24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4664629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1/8/24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918636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1/8/24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6941216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1/8/24</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448517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1/8/24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386724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1/8/24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9468230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1/8/24</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61258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72EA5C-5CC2-4F9A-846E-3FD6A373955B}" type="datetimeFigureOut">
              <a:rPr lang="en-AE" smtClean="0"/>
              <a:t>1/8/24</a:t>
            </a:fld>
            <a:endParaRPr lang="en-AE"/>
          </a:p>
        </p:txBody>
      </p:sp>
      <p:sp>
        <p:nvSpPr>
          <p:cNvPr id="5" name="Footer Placeholder 4"/>
          <p:cNvSpPr>
            <a:spLocks noGrp="1"/>
          </p:cNvSpPr>
          <p:nvPr>
            <p:ph type="ftr" sz="quarter" idx="11"/>
          </p:nvPr>
        </p:nvSpPr>
        <p:spPr/>
        <p:txBody>
          <a:bodyPr/>
          <a:lstStyle/>
          <a:p>
            <a:endParaRPr lang="en-AE"/>
          </a:p>
        </p:txBody>
      </p:sp>
      <p:sp>
        <p:nvSpPr>
          <p:cNvPr id="6" name="Slide Number Placeholder 5"/>
          <p:cNvSpPr>
            <a:spLocks noGrp="1"/>
          </p:cNvSpPr>
          <p:nvPr>
            <p:ph type="sldNum" sz="quarter" idx="12"/>
          </p:nvPr>
        </p:nvSpPr>
        <p:spPr/>
        <p:txBody>
          <a:bodyPr/>
          <a:lstStyle/>
          <a:p>
            <a:fld id="{BF81BFA9-B012-4D8A-AB88-15A444676DC9}" type="slidenum">
              <a:rPr lang="en-AE" smtClean="0"/>
              <a:t>‹#›</a:t>
            </a:fld>
            <a:endParaRPr lang="en-AE"/>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910500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272EA5C-5CC2-4F9A-846E-3FD6A373955B}" type="datetimeFigureOut">
              <a:rPr lang="en-AE" smtClean="0"/>
              <a:t>1/8/24</a:t>
            </a:fld>
            <a:endParaRPr lang="en-AE"/>
          </a:p>
        </p:txBody>
      </p:sp>
      <p:sp>
        <p:nvSpPr>
          <p:cNvPr id="6" name="Footer Placeholder 5"/>
          <p:cNvSpPr>
            <a:spLocks noGrp="1"/>
          </p:cNvSpPr>
          <p:nvPr>
            <p:ph type="ftr" sz="quarter" idx="11"/>
          </p:nvPr>
        </p:nvSpPr>
        <p:spPr/>
        <p:txBody>
          <a:bodyPr/>
          <a:lstStyle/>
          <a:p>
            <a:endParaRPr lang="en-AE"/>
          </a:p>
        </p:txBody>
      </p:sp>
      <p:sp>
        <p:nvSpPr>
          <p:cNvPr id="7" name="Slide Number Placeholder 6"/>
          <p:cNvSpPr>
            <a:spLocks noGrp="1"/>
          </p:cNvSpPr>
          <p:nvPr>
            <p:ph type="sldNum" sz="quarter" idx="12"/>
          </p:nvPr>
        </p:nvSpPr>
        <p:spPr/>
        <p:txBody>
          <a:bodyPr/>
          <a:lstStyle/>
          <a:p>
            <a:fld id="{BF81BFA9-B012-4D8A-AB88-15A444676DC9}" type="slidenum">
              <a:rPr lang="en-AE" smtClean="0"/>
              <a:t>‹#›</a:t>
            </a:fld>
            <a:endParaRPr lang="en-AE"/>
          </a:p>
        </p:txBody>
      </p:sp>
    </p:spTree>
    <p:extLst>
      <p:ext uri="{BB962C8B-B14F-4D97-AF65-F5344CB8AC3E}">
        <p14:creationId xmlns:p14="http://schemas.microsoft.com/office/powerpoint/2010/main" val="38552385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272EA5C-5CC2-4F9A-846E-3FD6A373955B}" type="datetimeFigureOut">
              <a:rPr lang="en-AE" smtClean="0"/>
              <a:t>1/8/24</a:t>
            </a:fld>
            <a:endParaRPr lang="en-AE"/>
          </a:p>
        </p:txBody>
      </p:sp>
      <p:sp>
        <p:nvSpPr>
          <p:cNvPr id="8" name="Footer Placeholder 7"/>
          <p:cNvSpPr>
            <a:spLocks noGrp="1"/>
          </p:cNvSpPr>
          <p:nvPr>
            <p:ph type="ftr" sz="quarter" idx="11"/>
          </p:nvPr>
        </p:nvSpPr>
        <p:spPr/>
        <p:txBody>
          <a:bodyPr/>
          <a:lstStyle/>
          <a:p>
            <a:endParaRPr lang="en-AE"/>
          </a:p>
        </p:txBody>
      </p:sp>
      <p:sp>
        <p:nvSpPr>
          <p:cNvPr id="9" name="Slide Number Placeholder 8"/>
          <p:cNvSpPr>
            <a:spLocks noGrp="1"/>
          </p:cNvSpPr>
          <p:nvPr>
            <p:ph type="sldNum" sz="quarter" idx="12"/>
          </p:nvPr>
        </p:nvSpPr>
        <p:spPr/>
        <p:txBody>
          <a:bodyPr/>
          <a:lstStyle/>
          <a:p>
            <a:fld id="{BF81BFA9-B012-4D8A-AB88-15A444676DC9}" type="slidenum">
              <a:rPr lang="en-AE" smtClean="0"/>
              <a:t>‹#›</a:t>
            </a:fld>
            <a:endParaRPr lang="en-AE"/>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911029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272EA5C-5CC2-4F9A-846E-3FD6A373955B}" type="datetimeFigureOut">
              <a:rPr lang="en-AE" smtClean="0"/>
              <a:t>1/8/24</a:t>
            </a:fld>
            <a:endParaRPr lang="en-AE"/>
          </a:p>
        </p:txBody>
      </p:sp>
      <p:sp>
        <p:nvSpPr>
          <p:cNvPr id="4" name="Footer Placeholder 3"/>
          <p:cNvSpPr>
            <a:spLocks noGrp="1"/>
          </p:cNvSpPr>
          <p:nvPr>
            <p:ph type="ftr" sz="quarter" idx="11"/>
          </p:nvPr>
        </p:nvSpPr>
        <p:spPr/>
        <p:txBody>
          <a:bodyPr/>
          <a:lstStyle/>
          <a:p>
            <a:endParaRPr lang="en-AE"/>
          </a:p>
        </p:txBody>
      </p:sp>
      <p:sp>
        <p:nvSpPr>
          <p:cNvPr id="5" name="Slide Number Placeholder 4"/>
          <p:cNvSpPr>
            <a:spLocks noGrp="1"/>
          </p:cNvSpPr>
          <p:nvPr>
            <p:ph type="sldNum" sz="quarter" idx="12"/>
          </p:nvPr>
        </p:nvSpPr>
        <p:spPr/>
        <p:txBody>
          <a:bodyPr/>
          <a:lstStyle/>
          <a:p>
            <a:fld id="{BF81BFA9-B012-4D8A-AB88-15A444676DC9}" type="slidenum">
              <a:rPr lang="en-AE" smtClean="0"/>
              <a:t>‹#›</a:t>
            </a:fld>
            <a:endParaRPr lang="en-AE"/>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852404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72EA5C-5CC2-4F9A-846E-3FD6A373955B}" type="datetimeFigureOut">
              <a:rPr lang="en-AE" smtClean="0"/>
              <a:t>1/8/24</a:t>
            </a:fld>
            <a:endParaRPr lang="en-AE"/>
          </a:p>
        </p:txBody>
      </p:sp>
      <p:sp>
        <p:nvSpPr>
          <p:cNvPr id="3" name="Footer Placeholder 2"/>
          <p:cNvSpPr>
            <a:spLocks noGrp="1"/>
          </p:cNvSpPr>
          <p:nvPr>
            <p:ph type="ftr" sz="quarter" idx="11"/>
          </p:nvPr>
        </p:nvSpPr>
        <p:spPr/>
        <p:txBody>
          <a:bodyPr/>
          <a:lstStyle/>
          <a:p>
            <a:endParaRPr lang="en-AE"/>
          </a:p>
        </p:txBody>
      </p:sp>
      <p:sp>
        <p:nvSpPr>
          <p:cNvPr id="4" name="Slide Number Placeholder 3"/>
          <p:cNvSpPr>
            <a:spLocks noGrp="1"/>
          </p:cNvSpPr>
          <p:nvPr>
            <p:ph type="sldNum" sz="quarter" idx="12"/>
          </p:nvPr>
        </p:nvSpPr>
        <p:spPr/>
        <p:txBody>
          <a:bodyPr/>
          <a:lstStyle/>
          <a:p>
            <a:fld id="{BF81BFA9-B012-4D8A-AB88-15A444676DC9}" type="slidenum">
              <a:rPr lang="en-AE" smtClean="0"/>
              <a:t>‹#›</a:t>
            </a:fld>
            <a:endParaRPr lang="en-AE"/>
          </a:p>
        </p:txBody>
      </p:sp>
    </p:spTree>
    <p:extLst>
      <p:ext uri="{BB962C8B-B14F-4D97-AF65-F5344CB8AC3E}">
        <p14:creationId xmlns:p14="http://schemas.microsoft.com/office/powerpoint/2010/main" val="33548434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72EA5C-5CC2-4F9A-846E-3FD6A373955B}" type="datetimeFigureOut">
              <a:rPr lang="en-AE" smtClean="0"/>
              <a:t>1/8/24</a:t>
            </a:fld>
            <a:endParaRPr lang="en-AE"/>
          </a:p>
        </p:txBody>
      </p:sp>
      <p:sp>
        <p:nvSpPr>
          <p:cNvPr id="6" name="Footer Placeholder 5"/>
          <p:cNvSpPr>
            <a:spLocks noGrp="1"/>
          </p:cNvSpPr>
          <p:nvPr>
            <p:ph type="ftr" sz="quarter" idx="11"/>
          </p:nvPr>
        </p:nvSpPr>
        <p:spPr/>
        <p:txBody>
          <a:bodyPr/>
          <a:lstStyle/>
          <a:p>
            <a:endParaRPr lang="en-AE"/>
          </a:p>
        </p:txBody>
      </p:sp>
      <p:sp>
        <p:nvSpPr>
          <p:cNvPr id="7" name="Slide Number Placeholder 6"/>
          <p:cNvSpPr>
            <a:spLocks noGrp="1"/>
          </p:cNvSpPr>
          <p:nvPr>
            <p:ph type="sldNum" sz="quarter" idx="12"/>
          </p:nvPr>
        </p:nvSpPr>
        <p:spPr/>
        <p:txBody>
          <a:bodyPr/>
          <a:lstStyle/>
          <a:p>
            <a:fld id="{BF81BFA9-B012-4D8A-AB88-15A444676DC9}" type="slidenum">
              <a:rPr lang="en-AE" smtClean="0"/>
              <a:t>‹#›</a:t>
            </a:fld>
            <a:endParaRPr lang="en-AE"/>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411937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72EA5C-5CC2-4F9A-846E-3FD6A373955B}" type="datetimeFigureOut">
              <a:rPr lang="en-AE" smtClean="0"/>
              <a:t>1/8/24</a:t>
            </a:fld>
            <a:endParaRPr lang="en-AE"/>
          </a:p>
        </p:txBody>
      </p:sp>
      <p:sp>
        <p:nvSpPr>
          <p:cNvPr id="6" name="Footer Placeholder 5"/>
          <p:cNvSpPr>
            <a:spLocks noGrp="1"/>
          </p:cNvSpPr>
          <p:nvPr>
            <p:ph type="ftr" sz="quarter" idx="11"/>
          </p:nvPr>
        </p:nvSpPr>
        <p:spPr/>
        <p:txBody>
          <a:bodyPr/>
          <a:lstStyle/>
          <a:p>
            <a:endParaRPr lang="en-AE"/>
          </a:p>
        </p:txBody>
      </p:sp>
      <p:sp>
        <p:nvSpPr>
          <p:cNvPr id="7" name="Slide Number Placeholder 6"/>
          <p:cNvSpPr>
            <a:spLocks noGrp="1"/>
          </p:cNvSpPr>
          <p:nvPr>
            <p:ph type="sldNum" sz="quarter" idx="12"/>
          </p:nvPr>
        </p:nvSpPr>
        <p:spPr/>
        <p:txBody>
          <a:bodyPr/>
          <a:lstStyle/>
          <a:p>
            <a:fld id="{BF81BFA9-B012-4D8A-AB88-15A444676DC9}" type="slidenum">
              <a:rPr lang="en-AE" smtClean="0"/>
              <a:t>‹#›</a:t>
            </a:fld>
            <a:endParaRPr lang="en-AE"/>
          </a:p>
        </p:txBody>
      </p:sp>
    </p:spTree>
    <p:extLst>
      <p:ext uri="{BB962C8B-B14F-4D97-AF65-F5344CB8AC3E}">
        <p14:creationId xmlns:p14="http://schemas.microsoft.com/office/powerpoint/2010/main" val="4746820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theme" Target="../theme/theme2.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272EA5C-5CC2-4F9A-846E-3FD6A373955B}" type="datetimeFigureOut">
              <a:rPr lang="en-AE" smtClean="0"/>
              <a:t>1/8/24</a:t>
            </a:fld>
            <a:endParaRPr lang="en-AE"/>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AE"/>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F81BFA9-B012-4D8A-AB88-15A444676DC9}" type="slidenum">
              <a:rPr lang="en-AE" smtClean="0"/>
              <a:t>‹#›</a:t>
            </a:fld>
            <a:endParaRPr lang="en-AE"/>
          </a:p>
        </p:txBody>
      </p:sp>
    </p:spTree>
    <p:extLst>
      <p:ext uri="{BB962C8B-B14F-4D97-AF65-F5344CB8AC3E}">
        <p14:creationId xmlns:p14="http://schemas.microsoft.com/office/powerpoint/2010/main" val="13663536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1/8/24</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540059515"/>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C01C3-8429-4D46-44F7-9BD1198A18CF}"/>
              </a:ext>
            </a:extLst>
          </p:cNvPr>
          <p:cNvSpPr>
            <a:spLocks noGrp="1"/>
          </p:cNvSpPr>
          <p:nvPr>
            <p:ph type="ctrTitle"/>
          </p:nvPr>
        </p:nvSpPr>
        <p:spPr/>
        <p:txBody>
          <a:bodyPr/>
          <a:lstStyle/>
          <a:p>
            <a:r>
              <a:rPr lang="en-US" dirty="0"/>
              <a:t>Library Management System</a:t>
            </a:r>
            <a:endParaRPr lang="en-AE" dirty="0"/>
          </a:p>
        </p:txBody>
      </p:sp>
      <p:sp>
        <p:nvSpPr>
          <p:cNvPr id="3" name="Subtitle 2">
            <a:extLst>
              <a:ext uri="{FF2B5EF4-FFF2-40B4-BE49-F238E27FC236}">
                <a16:creationId xmlns:a16="http://schemas.microsoft.com/office/drawing/2014/main" id="{30C06346-38FA-8BF4-79A7-23F826385283}"/>
              </a:ext>
            </a:extLst>
          </p:cNvPr>
          <p:cNvSpPr>
            <a:spLocks noGrp="1"/>
          </p:cNvSpPr>
          <p:nvPr>
            <p:ph type="subTitle" idx="1"/>
          </p:nvPr>
        </p:nvSpPr>
        <p:spPr/>
        <p:txBody>
          <a:bodyPr/>
          <a:lstStyle/>
          <a:p>
            <a:r>
              <a:rPr lang="en-US" dirty="0"/>
              <a:t>By: Ammar Amin 20104536, Hassan Mikawi 20104451 and Omar Mohamed Anwar 20104420</a:t>
            </a:r>
          </a:p>
          <a:p>
            <a:r>
              <a:rPr lang="en-US" dirty="0"/>
              <a:t>To: Dr. Ashraf </a:t>
            </a:r>
            <a:r>
              <a:rPr lang="en-US" dirty="0" err="1"/>
              <a:t>Tammam</a:t>
            </a:r>
            <a:r>
              <a:rPr lang="en-US" dirty="0"/>
              <a:t> and TA Dalia </a:t>
            </a:r>
            <a:r>
              <a:rPr lang="en-US" dirty="0" err="1"/>
              <a:t>Refaat</a:t>
            </a:r>
            <a:endParaRPr lang="en-US" dirty="0"/>
          </a:p>
          <a:p>
            <a:endParaRPr lang="en-AE" dirty="0"/>
          </a:p>
        </p:txBody>
      </p:sp>
    </p:spTree>
    <p:extLst>
      <p:ext uri="{BB962C8B-B14F-4D97-AF65-F5344CB8AC3E}">
        <p14:creationId xmlns:p14="http://schemas.microsoft.com/office/powerpoint/2010/main" val="36383807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B695AA2-4B70-477F-AF90-536B720A1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pic>
        <p:nvPicPr>
          <p:cNvPr id="4" name="Picture 3" descr="Abstract blurred public library with bookshelves">
            <a:extLst>
              <a:ext uri="{FF2B5EF4-FFF2-40B4-BE49-F238E27FC236}">
                <a16:creationId xmlns:a16="http://schemas.microsoft.com/office/drawing/2014/main" id="{6E446EE3-A33C-B537-78BF-36E7D6862870}"/>
              </a:ext>
            </a:extLst>
          </p:cNvPr>
          <p:cNvPicPr>
            <a:picLocks noChangeAspect="1"/>
          </p:cNvPicPr>
          <p:nvPr/>
        </p:nvPicPr>
        <p:blipFill rotWithShape="1">
          <a:blip r:embed="rId2">
            <a:alphaModFix amt="40000"/>
          </a:blip>
          <a:srcRect t="1310" b="14420"/>
          <a:stretch/>
        </p:blipFill>
        <p:spPr>
          <a:xfrm>
            <a:off x="0" y="0"/>
            <a:ext cx="12191980" cy="6857990"/>
          </a:xfrm>
          <a:prstGeom prst="rect">
            <a:avLst/>
          </a:prstGeom>
        </p:spPr>
      </p:pic>
      <p:sp>
        <p:nvSpPr>
          <p:cNvPr id="2" name="Title 1">
            <a:extLst>
              <a:ext uri="{FF2B5EF4-FFF2-40B4-BE49-F238E27FC236}">
                <a16:creationId xmlns:a16="http://schemas.microsoft.com/office/drawing/2014/main" id="{73E1877F-3C73-DC59-8F04-0FEE907C5563}"/>
              </a:ext>
            </a:extLst>
          </p:cNvPr>
          <p:cNvSpPr>
            <a:spLocks noGrp="1"/>
          </p:cNvSpPr>
          <p:nvPr>
            <p:ph type="ctrTitle"/>
          </p:nvPr>
        </p:nvSpPr>
        <p:spPr>
          <a:xfrm>
            <a:off x="983225" y="1872078"/>
            <a:ext cx="10225530" cy="1475013"/>
          </a:xfrm>
        </p:spPr>
        <p:txBody>
          <a:bodyPr>
            <a:normAutofit/>
          </a:bodyPr>
          <a:lstStyle/>
          <a:p>
            <a:pPr algn="ctr"/>
            <a:r>
              <a:rPr lang="en-US" sz="4000" dirty="0">
                <a:solidFill>
                  <a:schemeClr val="tx1"/>
                </a:solidFill>
              </a:rPr>
              <a:t>Library System Gui</a:t>
            </a:r>
            <a:endParaRPr lang="en-AE" sz="4000" dirty="0">
              <a:solidFill>
                <a:schemeClr val="tx1"/>
              </a:solidFill>
            </a:endParaRPr>
          </a:p>
        </p:txBody>
      </p:sp>
    </p:spTree>
    <p:extLst>
      <p:ext uri="{BB962C8B-B14F-4D97-AF65-F5344CB8AC3E}">
        <p14:creationId xmlns:p14="http://schemas.microsoft.com/office/powerpoint/2010/main" val="131484041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9751CB9-7B25-4EB8-9A6F-82F822549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5" name="Rectangle 14">
            <a:extLst>
              <a:ext uri="{FF2B5EF4-FFF2-40B4-BE49-F238E27FC236}">
                <a16:creationId xmlns:a16="http://schemas.microsoft.com/office/drawing/2014/main" id="{E1317383-CF3B-4B02-9512-BECBEF6362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E"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7" name="Rectangle 16">
            <a:extLst>
              <a:ext uri="{FF2B5EF4-FFF2-40B4-BE49-F238E27FC236}">
                <a16:creationId xmlns:a16="http://schemas.microsoft.com/office/drawing/2014/main" id="{B1D4C7A0-6DF2-4F2D-A45D-F111582974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E"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9" name="Rectangle 18">
            <a:extLst>
              <a:ext uri="{FF2B5EF4-FFF2-40B4-BE49-F238E27FC236}">
                <a16:creationId xmlns:a16="http://schemas.microsoft.com/office/drawing/2014/main" id="{DBF3943D-BCB6-4B31-809D-A005686483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E"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21" name="Rectangle 20">
            <a:extLst>
              <a:ext uri="{FF2B5EF4-FFF2-40B4-BE49-F238E27FC236}">
                <a16:creationId xmlns:a16="http://schemas.microsoft.com/office/drawing/2014/main" id="{39373A6F-2E1F-4613-8E1D-D68057D29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01200"/>
            <a:ext cx="3707477" cy="562497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E"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C7739D7A-67EC-AE14-BE10-724B2D3666D4}"/>
              </a:ext>
            </a:extLst>
          </p:cNvPr>
          <p:cNvSpPr>
            <a:spLocks noGrp="1"/>
          </p:cNvSpPr>
          <p:nvPr>
            <p:ph type="title"/>
          </p:nvPr>
        </p:nvSpPr>
        <p:spPr>
          <a:xfrm>
            <a:off x="601255" y="702155"/>
            <a:ext cx="3409783" cy="1300365"/>
          </a:xfrm>
        </p:spPr>
        <p:txBody>
          <a:bodyPr>
            <a:normAutofit/>
          </a:bodyPr>
          <a:lstStyle/>
          <a:p>
            <a:r>
              <a:rPr lang="en-US">
                <a:solidFill>
                  <a:srgbClr val="FFFFFF"/>
                </a:solidFill>
              </a:rPr>
              <a:t>Login window</a:t>
            </a:r>
            <a:endParaRPr lang="en-AE">
              <a:solidFill>
                <a:srgbClr val="FFFFFF"/>
              </a:solidFill>
            </a:endParaRPr>
          </a:p>
        </p:txBody>
      </p:sp>
      <p:sp>
        <p:nvSpPr>
          <p:cNvPr id="10" name="Content Placeholder 9">
            <a:extLst>
              <a:ext uri="{FF2B5EF4-FFF2-40B4-BE49-F238E27FC236}">
                <a16:creationId xmlns:a16="http://schemas.microsoft.com/office/drawing/2014/main" id="{6B0C25C1-FBD1-B6DE-3EDB-88C9714E0DB6}"/>
              </a:ext>
            </a:extLst>
          </p:cNvPr>
          <p:cNvSpPr>
            <a:spLocks noGrp="1"/>
          </p:cNvSpPr>
          <p:nvPr>
            <p:ph idx="1"/>
          </p:nvPr>
        </p:nvSpPr>
        <p:spPr>
          <a:xfrm>
            <a:off x="601255" y="2177142"/>
            <a:ext cx="3409782" cy="3823607"/>
          </a:xfrm>
        </p:spPr>
        <p:txBody>
          <a:bodyPr>
            <a:normAutofit/>
          </a:bodyPr>
          <a:lstStyle/>
          <a:p>
            <a:r>
              <a:rPr lang="en-US" dirty="0">
                <a:solidFill>
                  <a:srgbClr val="FFFFFF"/>
                </a:solidFill>
              </a:rPr>
              <a:t>Check Login</a:t>
            </a:r>
          </a:p>
          <a:p>
            <a:r>
              <a:rPr lang="en-US" dirty="0">
                <a:solidFill>
                  <a:srgbClr val="FFFFFF"/>
                </a:solidFill>
              </a:rPr>
              <a:t>Opens Staff window if found in database</a:t>
            </a:r>
          </a:p>
          <a:p>
            <a:r>
              <a:rPr lang="en-US" dirty="0">
                <a:solidFill>
                  <a:srgbClr val="FFFFFF"/>
                </a:solidFill>
              </a:rPr>
              <a:t>Opens Member window if found in database</a:t>
            </a:r>
          </a:p>
        </p:txBody>
      </p:sp>
      <p:pic>
        <p:nvPicPr>
          <p:cNvPr id="5" name="Content Placeholder 4" descr="A screenshot of a computer login&#10;&#10;Description automatically generated">
            <a:extLst>
              <a:ext uri="{FF2B5EF4-FFF2-40B4-BE49-F238E27FC236}">
                <a16:creationId xmlns:a16="http://schemas.microsoft.com/office/drawing/2014/main" id="{06CEE80B-6F4C-9F3D-56D5-2C584D390B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41871" y="936141"/>
            <a:ext cx="4332223" cy="4968305"/>
          </a:xfrm>
          <a:prstGeom prst="rect">
            <a:avLst/>
          </a:prstGeom>
        </p:spPr>
      </p:pic>
    </p:spTree>
    <p:extLst>
      <p:ext uri="{BB962C8B-B14F-4D97-AF65-F5344CB8AC3E}">
        <p14:creationId xmlns:p14="http://schemas.microsoft.com/office/powerpoint/2010/main" val="1765247036"/>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8C97474-5879-4DB5-B4F3-F0357104BC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23" name="Rectangle 22">
            <a:extLst>
              <a:ext uri="{FF2B5EF4-FFF2-40B4-BE49-F238E27FC236}">
                <a16:creationId xmlns:a16="http://schemas.microsoft.com/office/drawing/2014/main" id="{7D2AF00E-D433-4047-863F-BCB69CEC3C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6851" y="601200"/>
            <a:ext cx="7498616" cy="578936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E"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0824B9AE-4E53-03DF-175E-DC932E0A467D}"/>
              </a:ext>
            </a:extLst>
          </p:cNvPr>
          <p:cNvSpPr>
            <a:spLocks noGrp="1"/>
          </p:cNvSpPr>
          <p:nvPr>
            <p:ph type="title"/>
          </p:nvPr>
        </p:nvSpPr>
        <p:spPr>
          <a:xfrm>
            <a:off x="4602822" y="938022"/>
            <a:ext cx="6658013" cy="1188720"/>
          </a:xfrm>
        </p:spPr>
        <p:txBody>
          <a:bodyPr>
            <a:normAutofit/>
          </a:bodyPr>
          <a:lstStyle/>
          <a:p>
            <a:r>
              <a:rPr lang="en-US" dirty="0">
                <a:solidFill>
                  <a:srgbClr val="FFFFFF"/>
                </a:solidFill>
              </a:rPr>
              <a:t>Staff window</a:t>
            </a:r>
            <a:endParaRPr lang="en-AE" dirty="0">
              <a:solidFill>
                <a:srgbClr val="FFFFFF"/>
              </a:solidFill>
            </a:endParaRPr>
          </a:p>
        </p:txBody>
      </p:sp>
      <p:sp>
        <p:nvSpPr>
          <p:cNvPr id="25" name="Rectangle 24">
            <a:extLst>
              <a:ext uri="{FF2B5EF4-FFF2-40B4-BE49-F238E27FC236}">
                <a16:creationId xmlns:a16="http://schemas.microsoft.com/office/drawing/2014/main" id="{0997DBEA-6DFC-457A-9850-E53505354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E"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27" name="Rectangle 26">
            <a:extLst>
              <a:ext uri="{FF2B5EF4-FFF2-40B4-BE49-F238E27FC236}">
                <a16:creationId xmlns:a16="http://schemas.microsoft.com/office/drawing/2014/main" id="{79446CF5-953A-4916-BFF4-F5558E5C23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E"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29" name="Rectangle 28">
            <a:extLst>
              <a:ext uri="{FF2B5EF4-FFF2-40B4-BE49-F238E27FC236}">
                <a16:creationId xmlns:a16="http://schemas.microsoft.com/office/drawing/2014/main" id="{477B945C-B433-4DFF-9A67-A5C9257E47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E"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pic>
        <p:nvPicPr>
          <p:cNvPr id="5" name="Content Placeholder 4" descr="A screenshot of a book&#10;&#10;Description automatically generated">
            <a:extLst>
              <a:ext uri="{FF2B5EF4-FFF2-40B4-BE49-F238E27FC236}">
                <a16:creationId xmlns:a16="http://schemas.microsoft.com/office/drawing/2014/main" id="{CCA02F87-B9EA-5EF5-62FF-84F6B1FD8A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4700" y="1457980"/>
            <a:ext cx="3053422" cy="4236170"/>
          </a:xfrm>
          <a:prstGeom prst="rect">
            <a:avLst/>
          </a:prstGeom>
        </p:spPr>
      </p:pic>
      <p:sp>
        <p:nvSpPr>
          <p:cNvPr id="9" name="Content Placeholder 8">
            <a:extLst>
              <a:ext uri="{FF2B5EF4-FFF2-40B4-BE49-F238E27FC236}">
                <a16:creationId xmlns:a16="http://schemas.microsoft.com/office/drawing/2014/main" id="{4D643F68-F407-4E6E-38F9-ADEAA17DB8F5}"/>
              </a:ext>
            </a:extLst>
          </p:cNvPr>
          <p:cNvSpPr>
            <a:spLocks noGrp="1"/>
          </p:cNvSpPr>
          <p:nvPr>
            <p:ph idx="1"/>
          </p:nvPr>
        </p:nvSpPr>
        <p:spPr>
          <a:xfrm>
            <a:off x="4602822" y="2340864"/>
            <a:ext cx="6658013" cy="3793237"/>
          </a:xfrm>
        </p:spPr>
        <p:txBody>
          <a:bodyPr>
            <a:normAutofit/>
          </a:bodyPr>
          <a:lstStyle/>
          <a:p>
            <a:r>
              <a:rPr lang="en-US" dirty="0">
                <a:solidFill>
                  <a:srgbClr val="FFFFFF"/>
                </a:solidFill>
              </a:rPr>
              <a:t>Staff Enters The Book title and its ISBN </a:t>
            </a:r>
          </a:p>
          <a:p>
            <a:r>
              <a:rPr lang="en-US" dirty="0">
                <a:solidFill>
                  <a:srgbClr val="FFFFFF"/>
                </a:solidFill>
              </a:rPr>
              <a:t>Staff chooses the author from the </a:t>
            </a:r>
            <a:r>
              <a:rPr lang="en-US" dirty="0" err="1">
                <a:solidFill>
                  <a:srgbClr val="FFFFFF"/>
                </a:solidFill>
              </a:rPr>
              <a:t>combobox</a:t>
            </a:r>
            <a:r>
              <a:rPr lang="en-US" dirty="0">
                <a:solidFill>
                  <a:srgbClr val="FFFFFF"/>
                </a:solidFill>
              </a:rPr>
              <a:t> who is currently entered in the database</a:t>
            </a:r>
          </a:p>
          <a:p>
            <a:r>
              <a:rPr lang="en-US" dirty="0">
                <a:solidFill>
                  <a:srgbClr val="FFFFFF"/>
                </a:solidFill>
              </a:rPr>
              <a:t>Clicking Add Book adds the book to the database </a:t>
            </a:r>
          </a:p>
        </p:txBody>
      </p:sp>
    </p:spTree>
    <p:extLst>
      <p:ext uri="{BB962C8B-B14F-4D97-AF65-F5344CB8AC3E}">
        <p14:creationId xmlns:p14="http://schemas.microsoft.com/office/powerpoint/2010/main" val="2143120624"/>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8C97474-5879-4DB5-B4F3-F0357104BC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7D2AF00E-D433-4047-863F-BCB69CEC3C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588" y="601200"/>
            <a:ext cx="7498616" cy="578936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E"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E3E436B3-E48C-77F2-F888-2FDB356D17D5}"/>
              </a:ext>
            </a:extLst>
          </p:cNvPr>
          <p:cNvSpPr>
            <a:spLocks noGrp="1"/>
          </p:cNvSpPr>
          <p:nvPr>
            <p:ph type="title"/>
          </p:nvPr>
        </p:nvSpPr>
        <p:spPr>
          <a:xfrm>
            <a:off x="807559" y="938022"/>
            <a:ext cx="6647905" cy="1188720"/>
          </a:xfrm>
        </p:spPr>
        <p:txBody>
          <a:bodyPr>
            <a:normAutofit/>
          </a:bodyPr>
          <a:lstStyle/>
          <a:p>
            <a:r>
              <a:rPr lang="en-US" dirty="0">
                <a:solidFill>
                  <a:srgbClr val="FFFFFF"/>
                </a:solidFill>
              </a:rPr>
              <a:t>Member window</a:t>
            </a:r>
            <a:endParaRPr lang="en-AE" dirty="0">
              <a:solidFill>
                <a:srgbClr val="FFFFFF"/>
              </a:solidFill>
            </a:endParaRPr>
          </a:p>
        </p:txBody>
      </p:sp>
      <p:sp>
        <p:nvSpPr>
          <p:cNvPr id="16" name="Rectangle 15">
            <a:extLst>
              <a:ext uri="{FF2B5EF4-FFF2-40B4-BE49-F238E27FC236}">
                <a16:creationId xmlns:a16="http://schemas.microsoft.com/office/drawing/2014/main" id="{0997DBEA-6DFC-457A-9850-E53505354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E"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8" name="Rectangle 17">
            <a:extLst>
              <a:ext uri="{FF2B5EF4-FFF2-40B4-BE49-F238E27FC236}">
                <a16:creationId xmlns:a16="http://schemas.microsoft.com/office/drawing/2014/main" id="{79446CF5-953A-4916-BFF4-F5558E5C23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E"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20" name="Rectangle 19">
            <a:extLst>
              <a:ext uri="{FF2B5EF4-FFF2-40B4-BE49-F238E27FC236}">
                <a16:creationId xmlns:a16="http://schemas.microsoft.com/office/drawing/2014/main" id="{477B945C-B433-4DFF-9A67-A5C9257E47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E"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9" name="Content Placeholder 8">
            <a:extLst>
              <a:ext uri="{FF2B5EF4-FFF2-40B4-BE49-F238E27FC236}">
                <a16:creationId xmlns:a16="http://schemas.microsoft.com/office/drawing/2014/main" id="{A6C60CC9-9C6F-02A2-6CEF-F5621432454B}"/>
              </a:ext>
            </a:extLst>
          </p:cNvPr>
          <p:cNvSpPr>
            <a:spLocks noGrp="1"/>
          </p:cNvSpPr>
          <p:nvPr>
            <p:ph idx="1"/>
          </p:nvPr>
        </p:nvSpPr>
        <p:spPr>
          <a:xfrm>
            <a:off x="807559" y="2340864"/>
            <a:ext cx="6690843" cy="3793237"/>
          </a:xfrm>
        </p:spPr>
        <p:txBody>
          <a:bodyPr>
            <a:normAutofit/>
          </a:bodyPr>
          <a:lstStyle/>
          <a:p>
            <a:r>
              <a:rPr lang="en-US" dirty="0">
                <a:solidFill>
                  <a:srgbClr val="FFFFFF"/>
                </a:solidFill>
              </a:rPr>
              <a:t>Member Enters </a:t>
            </a:r>
            <a:r>
              <a:rPr lang="en-US" dirty="0" err="1">
                <a:solidFill>
                  <a:srgbClr val="FFFFFF"/>
                </a:solidFill>
              </a:rPr>
              <a:t>BorrowID</a:t>
            </a:r>
            <a:r>
              <a:rPr lang="en-US" dirty="0">
                <a:solidFill>
                  <a:srgbClr val="FFFFFF"/>
                </a:solidFill>
              </a:rPr>
              <a:t> and the </a:t>
            </a:r>
            <a:r>
              <a:rPr lang="en-US" dirty="0" err="1">
                <a:solidFill>
                  <a:srgbClr val="FFFFFF"/>
                </a:solidFill>
              </a:rPr>
              <a:t>DueDate</a:t>
            </a:r>
            <a:endParaRPr lang="en-US" dirty="0">
              <a:solidFill>
                <a:srgbClr val="FFFFFF"/>
              </a:solidFill>
            </a:endParaRPr>
          </a:p>
          <a:p>
            <a:r>
              <a:rPr lang="en-US" dirty="0">
                <a:solidFill>
                  <a:srgbClr val="FFFFFF"/>
                </a:solidFill>
              </a:rPr>
              <a:t>Member Chooses the Book they want to borrow</a:t>
            </a:r>
          </a:p>
          <a:p>
            <a:r>
              <a:rPr lang="en-US" dirty="0">
                <a:solidFill>
                  <a:srgbClr val="FFFFFF"/>
                </a:solidFill>
              </a:rPr>
              <a:t>Clicking the Borrow Book button adds the borrow record to the database and removes it from the borrow selection</a:t>
            </a:r>
          </a:p>
        </p:txBody>
      </p:sp>
      <p:pic>
        <p:nvPicPr>
          <p:cNvPr id="5" name="Content Placeholder 4" descr="A screenshot of a book&#10;&#10;Description automatically generated">
            <a:extLst>
              <a:ext uri="{FF2B5EF4-FFF2-40B4-BE49-F238E27FC236}">
                <a16:creationId xmlns:a16="http://schemas.microsoft.com/office/drawing/2014/main" id="{8B04DC22-E432-B44A-4611-E24785CB4C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76761" y="1455633"/>
            <a:ext cx="3053422" cy="4240864"/>
          </a:xfrm>
          <a:prstGeom prst="rect">
            <a:avLst/>
          </a:prstGeom>
        </p:spPr>
      </p:pic>
    </p:spTree>
    <p:extLst>
      <p:ext uri="{BB962C8B-B14F-4D97-AF65-F5344CB8AC3E}">
        <p14:creationId xmlns:p14="http://schemas.microsoft.com/office/powerpoint/2010/main" val="1575054141"/>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6E16E-4F02-1897-280E-257801D41F40}"/>
              </a:ext>
            </a:extLst>
          </p:cNvPr>
          <p:cNvSpPr>
            <a:spLocks noGrp="1"/>
          </p:cNvSpPr>
          <p:nvPr>
            <p:ph type="title"/>
          </p:nvPr>
        </p:nvSpPr>
        <p:spPr/>
        <p:txBody>
          <a:bodyPr/>
          <a:lstStyle/>
          <a:p>
            <a:r>
              <a:rPr lang="en-US" dirty="0"/>
              <a:t>Scenario</a:t>
            </a:r>
            <a:endParaRPr lang="en-AE" dirty="0"/>
          </a:p>
        </p:txBody>
      </p:sp>
      <p:sp>
        <p:nvSpPr>
          <p:cNvPr id="3" name="Content Placeholder 2">
            <a:extLst>
              <a:ext uri="{FF2B5EF4-FFF2-40B4-BE49-F238E27FC236}">
                <a16:creationId xmlns:a16="http://schemas.microsoft.com/office/drawing/2014/main" id="{3474F7EB-F973-AB91-B555-E2B10DB39CAF}"/>
              </a:ext>
            </a:extLst>
          </p:cNvPr>
          <p:cNvSpPr>
            <a:spLocks noGrp="1"/>
          </p:cNvSpPr>
          <p:nvPr>
            <p:ph idx="1"/>
          </p:nvPr>
        </p:nvSpPr>
        <p:spPr/>
        <p:txBody>
          <a:bodyPr/>
          <a:lstStyle/>
          <a:p>
            <a:r>
              <a:rPr lang="en-US" dirty="0"/>
              <a:t>The project aims to create a user-friendly library management system accessible to both library customers and staff for their respective needs. This includes functionalities such as staff members adding new books to the library database and customers borrowing books. The development process begins by identifying the necessary entities for the system.</a:t>
            </a:r>
            <a:endParaRPr lang="en-AE" dirty="0"/>
          </a:p>
        </p:txBody>
      </p:sp>
    </p:spTree>
    <p:extLst>
      <p:ext uri="{BB962C8B-B14F-4D97-AF65-F5344CB8AC3E}">
        <p14:creationId xmlns:p14="http://schemas.microsoft.com/office/powerpoint/2010/main" val="9908094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B6BF8-1DA1-D56D-220C-A5A729C917F6}"/>
              </a:ext>
            </a:extLst>
          </p:cNvPr>
          <p:cNvSpPr>
            <a:spLocks noGrp="1"/>
          </p:cNvSpPr>
          <p:nvPr>
            <p:ph type="title"/>
          </p:nvPr>
        </p:nvSpPr>
        <p:spPr/>
        <p:txBody>
          <a:bodyPr/>
          <a:lstStyle/>
          <a:p>
            <a:r>
              <a:rPr lang="en-US" dirty="0"/>
              <a:t>Entities</a:t>
            </a:r>
            <a:endParaRPr lang="en-AE" dirty="0"/>
          </a:p>
        </p:txBody>
      </p:sp>
      <p:sp>
        <p:nvSpPr>
          <p:cNvPr id="3" name="Content Placeholder 2">
            <a:extLst>
              <a:ext uri="{FF2B5EF4-FFF2-40B4-BE49-F238E27FC236}">
                <a16:creationId xmlns:a16="http://schemas.microsoft.com/office/drawing/2014/main" id="{85454783-17EC-9A2F-1837-21D777E47D06}"/>
              </a:ext>
            </a:extLst>
          </p:cNvPr>
          <p:cNvSpPr>
            <a:spLocks noGrp="1"/>
          </p:cNvSpPr>
          <p:nvPr>
            <p:ph idx="1"/>
          </p:nvPr>
        </p:nvSpPr>
        <p:spPr/>
        <p:txBody>
          <a:bodyPr/>
          <a:lstStyle/>
          <a:p>
            <a:r>
              <a:rPr lang="en-US" dirty="0"/>
              <a:t>	Author: </a:t>
            </a:r>
            <a:r>
              <a:rPr lang="en-US" b="1" dirty="0" err="1"/>
              <a:t>authorID</a:t>
            </a:r>
            <a:r>
              <a:rPr lang="en-US" dirty="0"/>
              <a:t>, name</a:t>
            </a:r>
          </a:p>
          <a:p>
            <a:r>
              <a:rPr lang="en-US" dirty="0"/>
              <a:t>	Book: </a:t>
            </a:r>
            <a:r>
              <a:rPr lang="en-US" b="1" dirty="0"/>
              <a:t>ISBN</a:t>
            </a:r>
            <a:r>
              <a:rPr lang="en-US" dirty="0"/>
              <a:t>, title</a:t>
            </a:r>
          </a:p>
          <a:p>
            <a:r>
              <a:rPr lang="en-US" dirty="0"/>
              <a:t>	Staff: </a:t>
            </a:r>
            <a:r>
              <a:rPr lang="en-US" b="1" dirty="0" err="1"/>
              <a:t>staffID</a:t>
            </a:r>
            <a:r>
              <a:rPr lang="en-US" dirty="0"/>
              <a:t>, name</a:t>
            </a:r>
          </a:p>
          <a:p>
            <a:r>
              <a:rPr lang="en-US" dirty="0"/>
              <a:t>	Member:  </a:t>
            </a:r>
            <a:r>
              <a:rPr lang="en-US" b="1" dirty="0" err="1"/>
              <a:t>memberID</a:t>
            </a:r>
            <a:r>
              <a:rPr lang="en-US" dirty="0"/>
              <a:t>, name</a:t>
            </a:r>
          </a:p>
          <a:p>
            <a:r>
              <a:rPr lang="en-US" dirty="0"/>
              <a:t>	Borrow: </a:t>
            </a:r>
            <a:r>
              <a:rPr lang="en-US" b="1" dirty="0" err="1"/>
              <a:t>borrowID</a:t>
            </a:r>
            <a:r>
              <a:rPr lang="en-US" dirty="0"/>
              <a:t>, </a:t>
            </a:r>
            <a:r>
              <a:rPr lang="en-US" dirty="0" err="1"/>
              <a:t>dueDate</a:t>
            </a:r>
            <a:endParaRPr lang="en-US" dirty="0"/>
          </a:p>
          <a:p>
            <a:endParaRPr lang="en-AE" dirty="0"/>
          </a:p>
        </p:txBody>
      </p:sp>
    </p:spTree>
    <p:extLst>
      <p:ext uri="{BB962C8B-B14F-4D97-AF65-F5344CB8AC3E}">
        <p14:creationId xmlns:p14="http://schemas.microsoft.com/office/powerpoint/2010/main" val="8985747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BB4B39-19E6-A23F-ECE2-1A7FBF211718}"/>
              </a:ext>
            </a:extLst>
          </p:cNvPr>
          <p:cNvSpPr>
            <a:spLocks noGrp="1"/>
          </p:cNvSpPr>
          <p:nvPr>
            <p:ph idx="1"/>
          </p:nvPr>
        </p:nvSpPr>
        <p:spPr/>
        <p:txBody>
          <a:bodyPr/>
          <a:lstStyle/>
          <a:p>
            <a:r>
              <a:rPr lang="en-US" dirty="0"/>
              <a:t>Now that we know what entities we need, we will design an ER diagram to illustrate the different relationships between our used entities.</a:t>
            </a:r>
          </a:p>
          <a:p>
            <a:r>
              <a:rPr lang="en-US" dirty="0"/>
              <a:t>For instance, a Book is written by its Author and a Member borrows a book.</a:t>
            </a:r>
          </a:p>
          <a:p>
            <a:r>
              <a:rPr lang="en-US" dirty="0"/>
              <a:t>The ER diagram below shows these relationships and more</a:t>
            </a:r>
          </a:p>
        </p:txBody>
      </p:sp>
    </p:spTree>
    <p:extLst>
      <p:ext uri="{BB962C8B-B14F-4D97-AF65-F5344CB8AC3E}">
        <p14:creationId xmlns:p14="http://schemas.microsoft.com/office/powerpoint/2010/main" val="14505154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2AC0F86-9A78-4E84-A4B4-ADB8B2629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4AF78B9E-8BE2-4706-9377-A05FA25ABAB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4" name="Picture 13">
              <a:extLst>
                <a:ext uri="{FF2B5EF4-FFF2-40B4-BE49-F238E27FC236}">
                  <a16:creationId xmlns:a16="http://schemas.microsoft.com/office/drawing/2014/main" id="{32CDFDE2-4DB3-4623-BA21-187D1B710FB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Rectangle 14">
              <a:extLst>
                <a:ext uri="{FF2B5EF4-FFF2-40B4-BE49-F238E27FC236}">
                  <a16:creationId xmlns:a16="http://schemas.microsoft.com/office/drawing/2014/main" id="{ED74B2AA-1443-4E9B-8462-F7F5B8525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n-AE"/>
            </a:p>
          </p:txBody>
        </p:sp>
        <p:pic>
          <p:nvPicPr>
            <p:cNvPr id="16" name="Picture 15">
              <a:extLst>
                <a:ext uri="{FF2B5EF4-FFF2-40B4-BE49-F238E27FC236}">
                  <a16:creationId xmlns:a16="http://schemas.microsoft.com/office/drawing/2014/main" id="{9BB652B6-7300-49EC-9422-EF5342492AF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7" name="Picture 16">
              <a:extLst>
                <a:ext uri="{FF2B5EF4-FFF2-40B4-BE49-F238E27FC236}">
                  <a16:creationId xmlns:a16="http://schemas.microsoft.com/office/drawing/2014/main" id="{D0909587-01DE-424D-A15F-DAA28CF2CD3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a:extLst>
              <a:ext uri="{FF2B5EF4-FFF2-40B4-BE49-F238E27FC236}">
                <a16:creationId xmlns:a16="http://schemas.microsoft.com/office/drawing/2014/main" id="{1EC98BD4-575C-D2CD-6AB6-FBF5128D0238}"/>
              </a:ext>
            </a:extLst>
          </p:cNvPr>
          <p:cNvSpPr>
            <a:spLocks noGrp="1"/>
          </p:cNvSpPr>
          <p:nvPr>
            <p:ph type="title"/>
          </p:nvPr>
        </p:nvSpPr>
        <p:spPr>
          <a:xfrm>
            <a:off x="7535825" y="982132"/>
            <a:ext cx="3360772" cy="1303867"/>
          </a:xfrm>
        </p:spPr>
        <p:txBody>
          <a:bodyPr>
            <a:normAutofit/>
          </a:bodyPr>
          <a:lstStyle/>
          <a:p>
            <a:r>
              <a:rPr lang="en-US" dirty="0"/>
              <a:t>ERD</a:t>
            </a:r>
            <a:endParaRPr lang="en-AE" dirty="0"/>
          </a:p>
        </p:txBody>
      </p:sp>
      <p:sp>
        <p:nvSpPr>
          <p:cNvPr id="19" name="Rectangle 18">
            <a:extLst>
              <a:ext uri="{FF2B5EF4-FFF2-40B4-BE49-F238E27FC236}">
                <a16:creationId xmlns:a16="http://schemas.microsoft.com/office/drawing/2014/main" id="{69A54E25-1C05-48E5-A5CC-3778C1D363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643" y="1092200"/>
            <a:ext cx="5942687" cy="4515104"/>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0E5D0023-B23E-4823-8D72-B07FFF8CAE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20089" y="2400639"/>
            <a:ext cx="3376508" cy="0"/>
          </a:xfrm>
          <a:prstGeom prst="line">
            <a:avLst/>
          </a:prstGeom>
        </p:spPr>
        <p:style>
          <a:lnRef idx="2">
            <a:schemeClr val="accent1"/>
          </a:lnRef>
          <a:fillRef idx="0">
            <a:schemeClr val="accent1"/>
          </a:fillRef>
          <a:effectRef idx="1">
            <a:schemeClr val="accent1"/>
          </a:effectRef>
          <a:fontRef idx="minor">
            <a:schemeClr val="tx1"/>
          </a:fontRef>
        </p:style>
      </p:cxnSp>
      <p:sp>
        <p:nvSpPr>
          <p:cNvPr id="8" name="Content Placeholder 7">
            <a:extLst>
              <a:ext uri="{FF2B5EF4-FFF2-40B4-BE49-F238E27FC236}">
                <a16:creationId xmlns:a16="http://schemas.microsoft.com/office/drawing/2014/main" id="{BF3F3445-648F-CDA9-000E-78DA8A078C75}"/>
              </a:ext>
            </a:extLst>
          </p:cNvPr>
          <p:cNvSpPr>
            <a:spLocks noGrp="1"/>
          </p:cNvSpPr>
          <p:nvPr>
            <p:ph idx="1"/>
          </p:nvPr>
        </p:nvSpPr>
        <p:spPr>
          <a:xfrm>
            <a:off x="7535824" y="2556932"/>
            <a:ext cx="3360771" cy="3318936"/>
          </a:xfrm>
        </p:spPr>
        <p:txBody>
          <a:bodyPr>
            <a:normAutofit/>
          </a:bodyPr>
          <a:lstStyle/>
          <a:p>
            <a:r>
              <a:rPr lang="en-US" dirty="0"/>
              <a:t>It contains relationships and participation constraints, which will be explained on the next slide</a:t>
            </a:r>
          </a:p>
        </p:txBody>
      </p:sp>
      <p:pic>
        <p:nvPicPr>
          <p:cNvPr id="5" name="Picture 2">
            <a:extLst>
              <a:ext uri="{FF2B5EF4-FFF2-40B4-BE49-F238E27FC236}">
                <a16:creationId xmlns:a16="http://schemas.microsoft.com/office/drawing/2014/main" id="{1C1572B4-0559-D2C4-D3B8-4B794A60F4A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56041" y="1787210"/>
            <a:ext cx="5031753" cy="31208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6680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D624E-6B0E-ACBE-0CD3-9C9851EBBDA7}"/>
              </a:ext>
            </a:extLst>
          </p:cNvPr>
          <p:cNvSpPr>
            <a:spLocks noGrp="1"/>
          </p:cNvSpPr>
          <p:nvPr>
            <p:ph type="title"/>
          </p:nvPr>
        </p:nvSpPr>
        <p:spPr/>
        <p:txBody>
          <a:bodyPr/>
          <a:lstStyle/>
          <a:p>
            <a:r>
              <a:rPr lang="en-US" dirty="0"/>
              <a:t>Relationships</a:t>
            </a:r>
            <a:endParaRPr lang="en-AE" dirty="0"/>
          </a:p>
        </p:txBody>
      </p:sp>
      <p:sp>
        <p:nvSpPr>
          <p:cNvPr id="3" name="Content Placeholder 2">
            <a:extLst>
              <a:ext uri="{FF2B5EF4-FFF2-40B4-BE49-F238E27FC236}">
                <a16:creationId xmlns:a16="http://schemas.microsoft.com/office/drawing/2014/main" id="{616B0B22-B73A-6311-278C-7EEAB4C94CD0}"/>
              </a:ext>
            </a:extLst>
          </p:cNvPr>
          <p:cNvSpPr>
            <a:spLocks noGrp="1"/>
          </p:cNvSpPr>
          <p:nvPr>
            <p:ph idx="1"/>
          </p:nvPr>
        </p:nvSpPr>
        <p:spPr/>
        <p:txBody>
          <a:bodyPr>
            <a:normAutofit fontScale="92500" lnSpcReduction="10000"/>
          </a:bodyPr>
          <a:lstStyle/>
          <a:p>
            <a:r>
              <a:rPr lang="en-US" dirty="0"/>
              <a:t>Adds (one to many): a staff member can add many books. He doesn’t have to, though. However, is a book is added, it must be added by a staff member, not anyone else, which explains the total participation from one side.</a:t>
            </a:r>
          </a:p>
          <a:p>
            <a:r>
              <a:rPr lang="en-US" dirty="0"/>
              <a:t>Writes (one to many): very similar to the above relationship. An author writes many books, and a book must be written by an author.</a:t>
            </a:r>
          </a:p>
          <a:p>
            <a:r>
              <a:rPr lang="en-US" dirty="0" err="1"/>
              <a:t>Has_a</a:t>
            </a:r>
            <a:r>
              <a:rPr lang="en-US" dirty="0"/>
              <a:t> (one to many): A member (or customer) can have many borrows and of course, a borrow must include a member in it.</a:t>
            </a:r>
          </a:p>
          <a:p>
            <a:r>
              <a:rPr lang="en-US" dirty="0" err="1"/>
              <a:t>Part_of</a:t>
            </a:r>
            <a:r>
              <a:rPr lang="en-US" dirty="0"/>
              <a:t> (one to many):  a book can be part of many borrows, and a borrow must have a book in it.</a:t>
            </a:r>
          </a:p>
          <a:p>
            <a:endParaRPr lang="en-AE" dirty="0"/>
          </a:p>
        </p:txBody>
      </p:sp>
    </p:spTree>
    <p:extLst>
      <p:ext uri="{BB962C8B-B14F-4D97-AF65-F5344CB8AC3E}">
        <p14:creationId xmlns:p14="http://schemas.microsoft.com/office/powerpoint/2010/main" val="7526792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333F0879-3DA0-4CB8-B35E-A0AD42558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324D2183-F388-476E-92A9-D6639D69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96090"/>
            <a:ext cx="3823215" cy="5883295"/>
          </a:xfrm>
          <a:prstGeom prst="rect">
            <a:avLst/>
          </a:prstGeom>
          <a:blipFill dpi="0" rotWithShape="1">
            <a:blip r:embed="rId2"/>
            <a:srcRect/>
            <a:tile tx="0" ty="0" sx="100000" sy="100000" flip="none" algn="tl"/>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243462E7-1698-4B21-BE89-AEFAC7C2F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2"/>
            <a:ext cx="3552006"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n-AE"/>
          </a:p>
        </p:txBody>
      </p:sp>
      <p:sp>
        <p:nvSpPr>
          <p:cNvPr id="2" name="Title 1">
            <a:extLst>
              <a:ext uri="{FF2B5EF4-FFF2-40B4-BE49-F238E27FC236}">
                <a16:creationId xmlns:a16="http://schemas.microsoft.com/office/drawing/2014/main" id="{B075AAC0-8CA5-94A2-1F56-58F6E37C9E78}"/>
              </a:ext>
            </a:extLst>
          </p:cNvPr>
          <p:cNvSpPr>
            <a:spLocks noGrp="1"/>
          </p:cNvSpPr>
          <p:nvPr>
            <p:ph type="title"/>
          </p:nvPr>
        </p:nvSpPr>
        <p:spPr>
          <a:xfrm>
            <a:off x="929140" y="972766"/>
            <a:ext cx="2835464" cy="1254868"/>
          </a:xfrm>
        </p:spPr>
        <p:txBody>
          <a:bodyPr anchor="b">
            <a:normAutofit/>
          </a:bodyPr>
          <a:lstStyle/>
          <a:p>
            <a:pPr>
              <a:lnSpc>
                <a:spcPct val="90000"/>
              </a:lnSpc>
            </a:pPr>
            <a:r>
              <a:rPr lang="en-US" sz="2800" dirty="0">
                <a:solidFill>
                  <a:srgbClr val="262626"/>
                </a:solidFill>
              </a:rPr>
              <a:t>Relational schema before Normalization</a:t>
            </a:r>
            <a:endParaRPr lang="en-AE" sz="2800" dirty="0">
              <a:solidFill>
                <a:srgbClr val="262626"/>
              </a:solidFill>
            </a:endParaRPr>
          </a:p>
        </p:txBody>
      </p:sp>
      <p:sp>
        <p:nvSpPr>
          <p:cNvPr id="33" name="Content Placeholder 7">
            <a:extLst>
              <a:ext uri="{FF2B5EF4-FFF2-40B4-BE49-F238E27FC236}">
                <a16:creationId xmlns:a16="http://schemas.microsoft.com/office/drawing/2014/main" id="{109A5D06-F1DF-BEC5-E739-979FA0885084}"/>
              </a:ext>
            </a:extLst>
          </p:cNvPr>
          <p:cNvSpPr>
            <a:spLocks noGrp="1"/>
          </p:cNvSpPr>
          <p:nvPr>
            <p:ph idx="1"/>
          </p:nvPr>
        </p:nvSpPr>
        <p:spPr>
          <a:xfrm>
            <a:off x="929141" y="2430471"/>
            <a:ext cx="2835464" cy="3552039"/>
          </a:xfrm>
        </p:spPr>
        <p:txBody>
          <a:bodyPr>
            <a:normAutofit/>
          </a:bodyPr>
          <a:lstStyle/>
          <a:p>
            <a:r>
              <a:rPr lang="en-US" sz="1800" dirty="0">
                <a:solidFill>
                  <a:srgbClr val="262626"/>
                </a:solidFill>
              </a:rPr>
              <a:t>No relationships are added yet</a:t>
            </a:r>
          </a:p>
        </p:txBody>
      </p:sp>
      <p:sp useBgFill="1">
        <p:nvSpPr>
          <p:cNvPr id="17" name="Rectangle 16">
            <a:extLst>
              <a:ext uri="{FF2B5EF4-FFF2-40B4-BE49-F238E27FC236}">
                <a16:creationId xmlns:a16="http://schemas.microsoft.com/office/drawing/2014/main" id="{6C22FCAC-D7EC-4A52-B153-FF761E223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491" y="0"/>
            <a:ext cx="7396509"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Content Placeholder 3" descr="A diagram of a diagram&#10;&#10;Description automatically generated">
            <a:extLst>
              <a:ext uri="{FF2B5EF4-FFF2-40B4-BE49-F238E27FC236}">
                <a16:creationId xmlns:a16="http://schemas.microsoft.com/office/drawing/2014/main" id="{A96F1A5B-A8A8-7CDF-DF25-B95A1A5993AB}"/>
              </a:ext>
            </a:extLst>
          </p:cNvPr>
          <p:cNvPicPr>
            <a:picLocks noChangeAspect="1"/>
          </p:cNvPicPr>
          <p:nvPr/>
        </p:nvPicPr>
        <p:blipFill rotWithShape="1">
          <a:blip r:embed="rId3"/>
          <a:srcRect l="2570" t="19040" r="15642" b="10447"/>
          <a:stretch/>
        </p:blipFill>
        <p:spPr>
          <a:xfrm>
            <a:off x="5240064" y="1209040"/>
            <a:ext cx="6640062" cy="4439920"/>
          </a:xfrm>
          <a:prstGeom prst="rect">
            <a:avLst/>
          </a:prstGeom>
        </p:spPr>
      </p:pic>
    </p:spTree>
    <p:extLst>
      <p:ext uri="{BB962C8B-B14F-4D97-AF65-F5344CB8AC3E}">
        <p14:creationId xmlns:p14="http://schemas.microsoft.com/office/powerpoint/2010/main" val="26875169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ED56E41F-B8E0-4D18-B554-FD40260DE0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2DB31E17-E562-4F82-98D0-858C84120F3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4" name="Picture 13">
              <a:extLst>
                <a:ext uri="{FF2B5EF4-FFF2-40B4-BE49-F238E27FC236}">
                  <a16:creationId xmlns:a16="http://schemas.microsoft.com/office/drawing/2014/main" id="{58BF3B07-5EF6-4E5B-834E-C1398DB60AD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Rectangle 14">
              <a:extLst>
                <a:ext uri="{FF2B5EF4-FFF2-40B4-BE49-F238E27FC236}">
                  <a16:creationId xmlns:a16="http://schemas.microsoft.com/office/drawing/2014/main" id="{3DDA1859-D108-4C60-B38B-C85485AB38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n-AE"/>
            </a:p>
          </p:txBody>
        </p:sp>
        <p:pic>
          <p:nvPicPr>
            <p:cNvPr id="16" name="Picture 15">
              <a:extLst>
                <a:ext uri="{FF2B5EF4-FFF2-40B4-BE49-F238E27FC236}">
                  <a16:creationId xmlns:a16="http://schemas.microsoft.com/office/drawing/2014/main" id="{E498EA77-084B-43CC-B94D-566F1D8E1EE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7" name="Picture 16">
              <a:extLst>
                <a:ext uri="{FF2B5EF4-FFF2-40B4-BE49-F238E27FC236}">
                  <a16:creationId xmlns:a16="http://schemas.microsoft.com/office/drawing/2014/main" id="{99B16D3F-47E8-419E-9C4E-ED6FC918FBB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a:extLst>
              <a:ext uri="{FF2B5EF4-FFF2-40B4-BE49-F238E27FC236}">
                <a16:creationId xmlns:a16="http://schemas.microsoft.com/office/drawing/2014/main" id="{85B61DD3-156E-5CBF-72CE-CB908DF95F94}"/>
              </a:ext>
            </a:extLst>
          </p:cNvPr>
          <p:cNvSpPr>
            <a:spLocks noGrp="1"/>
          </p:cNvSpPr>
          <p:nvPr>
            <p:ph type="title"/>
          </p:nvPr>
        </p:nvSpPr>
        <p:spPr>
          <a:xfrm>
            <a:off x="7535825" y="982132"/>
            <a:ext cx="3360772" cy="1303867"/>
          </a:xfrm>
        </p:spPr>
        <p:txBody>
          <a:bodyPr>
            <a:normAutofit/>
          </a:bodyPr>
          <a:lstStyle/>
          <a:p>
            <a:pPr>
              <a:lnSpc>
                <a:spcPct val="90000"/>
              </a:lnSpc>
            </a:pPr>
            <a:r>
              <a:rPr lang="en-US" sz="3100">
                <a:solidFill>
                  <a:srgbClr val="262626"/>
                </a:solidFill>
              </a:rPr>
              <a:t>Relational schema after Normalization</a:t>
            </a:r>
            <a:endParaRPr lang="en-AE" sz="3100">
              <a:solidFill>
                <a:srgbClr val="262626"/>
              </a:solidFill>
            </a:endParaRPr>
          </a:p>
        </p:txBody>
      </p:sp>
      <p:sp>
        <p:nvSpPr>
          <p:cNvPr id="19" name="Rectangle 18">
            <a:extLst>
              <a:ext uri="{FF2B5EF4-FFF2-40B4-BE49-F238E27FC236}">
                <a16:creationId xmlns:a16="http://schemas.microsoft.com/office/drawing/2014/main" id="{23E937B9-07EE-456A-A31C-41A8866E28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643" y="1092200"/>
            <a:ext cx="5942687" cy="4515104"/>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diagram of a diagram&#10;&#10;Description automatically generated">
            <a:extLst>
              <a:ext uri="{FF2B5EF4-FFF2-40B4-BE49-F238E27FC236}">
                <a16:creationId xmlns:a16="http://schemas.microsoft.com/office/drawing/2014/main" id="{DF8C14D8-9570-F3F3-21D7-8B027F3B9736}"/>
              </a:ext>
            </a:extLst>
          </p:cNvPr>
          <p:cNvPicPr>
            <a:picLocks noChangeAspect="1"/>
          </p:cNvPicPr>
          <p:nvPr/>
        </p:nvPicPr>
        <p:blipFill>
          <a:blip r:embed="rId5"/>
          <a:stretch>
            <a:fillRect/>
          </a:stretch>
        </p:blipFill>
        <p:spPr>
          <a:xfrm>
            <a:off x="1412683" y="1090415"/>
            <a:ext cx="5278777" cy="4094144"/>
          </a:xfrm>
          <a:prstGeom prst="rect">
            <a:avLst/>
          </a:prstGeom>
        </p:spPr>
      </p:pic>
      <p:cxnSp>
        <p:nvCxnSpPr>
          <p:cNvPr id="21" name="Straight Connector 20">
            <a:extLst>
              <a:ext uri="{FF2B5EF4-FFF2-40B4-BE49-F238E27FC236}">
                <a16:creationId xmlns:a16="http://schemas.microsoft.com/office/drawing/2014/main" id="{FD2308B7-2829-44DD-B213-27EEBDED14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20089" y="2400639"/>
            <a:ext cx="3376508" cy="0"/>
          </a:xfrm>
          <a:prstGeom prst="line">
            <a:avLst/>
          </a:prstGeom>
        </p:spPr>
        <p:style>
          <a:lnRef idx="2">
            <a:schemeClr val="accent1"/>
          </a:lnRef>
          <a:fillRef idx="0">
            <a:schemeClr val="accent1"/>
          </a:fillRef>
          <a:effectRef idx="1">
            <a:schemeClr val="accent1"/>
          </a:effectRef>
          <a:fontRef idx="minor">
            <a:schemeClr val="tx1"/>
          </a:fontRef>
        </p:style>
      </p:cxnSp>
      <p:sp>
        <p:nvSpPr>
          <p:cNvPr id="8" name="Content Placeholder 7">
            <a:extLst>
              <a:ext uri="{FF2B5EF4-FFF2-40B4-BE49-F238E27FC236}">
                <a16:creationId xmlns:a16="http://schemas.microsoft.com/office/drawing/2014/main" id="{CFC96A1E-6D99-59D2-977F-16F77A6450B4}"/>
              </a:ext>
            </a:extLst>
          </p:cNvPr>
          <p:cNvSpPr>
            <a:spLocks noGrp="1"/>
          </p:cNvSpPr>
          <p:nvPr>
            <p:ph idx="1"/>
          </p:nvPr>
        </p:nvSpPr>
        <p:spPr>
          <a:xfrm>
            <a:off x="7535824" y="2556932"/>
            <a:ext cx="3360771" cy="3318936"/>
          </a:xfrm>
        </p:spPr>
        <p:txBody>
          <a:bodyPr>
            <a:normAutofit/>
          </a:bodyPr>
          <a:lstStyle/>
          <a:p>
            <a:pPr marL="0" indent="0">
              <a:buNone/>
            </a:pPr>
            <a:r>
              <a:rPr lang="en-US" sz="1800" kern="100" dirty="0">
                <a:effectLst/>
                <a:latin typeface="Calibri" panose="020F0502020204030204" pitchFamily="34" charset="0"/>
                <a:ea typeface="Calibri" panose="020F0502020204030204" pitchFamily="34" charset="0"/>
                <a:cs typeface="Arial" panose="020B0604020202020204" pitchFamily="34" charset="0"/>
              </a:rPr>
              <a:t>After normalization we </a:t>
            </a:r>
            <a:r>
              <a:rPr lang="en-US" sz="1800" kern="100" dirty="0" err="1">
                <a:effectLst/>
                <a:latin typeface="Calibri" panose="020F0502020204030204" pitchFamily="34" charset="0"/>
                <a:ea typeface="Calibri" panose="020F0502020204030204" pitchFamily="34" charset="0"/>
                <a:cs typeface="Arial" panose="020B0604020202020204" pitchFamily="34" charset="0"/>
              </a:rPr>
              <a:t>relizated</a:t>
            </a:r>
            <a:r>
              <a:rPr lang="en-US" sz="1800" kern="100" dirty="0">
                <a:effectLst/>
                <a:latin typeface="Calibri" panose="020F0502020204030204" pitchFamily="34" charset="0"/>
                <a:ea typeface="Calibri" panose="020F0502020204030204" pitchFamily="34" charset="0"/>
                <a:cs typeface="Arial" panose="020B0604020202020204" pitchFamily="34" charset="0"/>
              </a:rPr>
              <a:t> that we don’t need normalization</a:t>
            </a:r>
          </a:p>
          <a:p>
            <a:pPr marL="0" indent="0">
              <a:buNone/>
            </a:pPr>
            <a:r>
              <a:rPr lang="en-US" sz="1800" kern="100" dirty="0">
                <a:latin typeface="Calibri" panose="020F0502020204030204" pitchFamily="34" charset="0"/>
                <a:ea typeface="Calibri" panose="020F0502020204030204" pitchFamily="34" charset="0"/>
                <a:cs typeface="Arial" panose="020B0604020202020204" pitchFamily="34" charset="0"/>
              </a:rPr>
              <a:t>As all </a:t>
            </a:r>
            <a:r>
              <a:rPr lang="en-US" sz="1800" kern="100" dirty="0" err="1">
                <a:latin typeface="Calibri" panose="020F0502020204030204" pitchFamily="34" charset="0"/>
                <a:ea typeface="Calibri" panose="020F0502020204030204" pitchFamily="34" charset="0"/>
                <a:cs typeface="Arial" panose="020B0604020202020204" pitchFamily="34" charset="0"/>
              </a:rPr>
              <a:t>enities</a:t>
            </a:r>
            <a:r>
              <a:rPr lang="en-US" sz="1800" kern="100" dirty="0">
                <a:latin typeface="Calibri" panose="020F0502020204030204" pitchFamily="34" charset="0"/>
                <a:ea typeface="Calibri" panose="020F0502020204030204" pitchFamily="34" charset="0"/>
                <a:cs typeface="Arial" panose="020B0604020202020204" pitchFamily="34" charset="0"/>
              </a:rPr>
              <a:t> in </a:t>
            </a:r>
            <a:r>
              <a:rPr lang="en-US" sz="1800" kern="100" dirty="0" err="1">
                <a:latin typeface="Calibri" panose="020F0502020204030204" pitchFamily="34" charset="0"/>
                <a:ea typeface="Calibri" panose="020F0502020204030204" pitchFamily="34" charset="0"/>
                <a:cs typeface="Arial" panose="020B0604020202020204" pitchFamily="34" charset="0"/>
              </a:rPr>
              <a:t>boyce-codd</a:t>
            </a:r>
            <a:r>
              <a:rPr lang="en-US" sz="1800" kern="100" dirty="0">
                <a:latin typeface="Calibri" panose="020F0502020204030204" pitchFamily="34" charset="0"/>
                <a:ea typeface="Calibri" panose="020F0502020204030204" pitchFamily="34" charset="0"/>
                <a:cs typeface="Arial" panose="020B0604020202020204" pitchFamily="34" charset="0"/>
              </a:rPr>
              <a:t> form</a:t>
            </a:r>
            <a:r>
              <a:rPr lang="en-US" sz="1800" kern="100" dirty="0">
                <a:effectLst/>
                <a:latin typeface="Calibri" panose="020F0502020204030204" pitchFamily="34" charset="0"/>
                <a:ea typeface="Calibri" panose="020F0502020204030204" pitchFamily="34" charset="0"/>
                <a:cs typeface="Arial" panose="020B0604020202020204" pitchFamily="34" charset="0"/>
              </a:rPr>
              <a:t> </a:t>
            </a:r>
            <a:endParaRPr lang="en-AE" sz="1800" kern="1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0019136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5D9ACF-F845-2491-742F-BAD8CB1D4EF0}"/>
              </a:ext>
            </a:extLst>
          </p:cNvPr>
          <p:cNvSpPr>
            <a:spLocks noGrp="1"/>
          </p:cNvSpPr>
          <p:nvPr>
            <p:ph idx="1"/>
          </p:nvPr>
        </p:nvSpPr>
        <p:spPr/>
        <p:txBody>
          <a:bodyPr/>
          <a:lstStyle/>
          <a:p>
            <a:r>
              <a:rPr lang="en-US" dirty="0"/>
              <a:t>After coding the SQL (shown in the document), a brief summary of the GUI will be shown on the next few slides.</a:t>
            </a:r>
            <a:endParaRPr lang="en-AE" dirty="0"/>
          </a:p>
        </p:txBody>
      </p:sp>
    </p:spTree>
    <p:extLst>
      <p:ext uri="{BB962C8B-B14F-4D97-AF65-F5344CB8AC3E}">
        <p14:creationId xmlns:p14="http://schemas.microsoft.com/office/powerpoint/2010/main" val="403927713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DividendVTI">
  <a:themeElements>
    <a:clrScheme name="AnalogousFromLightSeedRightStep">
      <a:dk1>
        <a:srgbClr val="000000"/>
      </a:dk1>
      <a:lt1>
        <a:srgbClr val="FFFFFF"/>
      </a:lt1>
      <a:dk2>
        <a:srgbClr val="3C3122"/>
      </a:dk2>
      <a:lt2>
        <a:srgbClr val="E2E8E6"/>
      </a:lt2>
      <a:accent1>
        <a:srgbClr val="CC90A0"/>
      </a:accent1>
      <a:accent2>
        <a:srgbClr val="C18377"/>
      </a:accent2>
      <a:accent3>
        <a:srgbClr val="C09F74"/>
      </a:accent3>
      <a:accent4>
        <a:srgbClr val="A8A768"/>
      </a:accent4>
      <a:accent5>
        <a:srgbClr val="96AB78"/>
      </a:accent5>
      <a:accent6>
        <a:srgbClr val="7AB16D"/>
      </a:accent6>
      <a:hlink>
        <a:srgbClr val="568F80"/>
      </a:hlink>
      <a:folHlink>
        <a:srgbClr val="7F7F7F"/>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docProps/app.xml><?xml version="1.0" encoding="utf-8"?>
<Properties xmlns="http://schemas.openxmlformats.org/officeDocument/2006/extended-properties" xmlns:vt="http://schemas.openxmlformats.org/officeDocument/2006/docPropsVTypes">
  <Template>Organic</Template>
  <TotalTime>171</TotalTime>
  <Words>461</Words>
  <Application>Microsoft Macintosh PowerPoint</Application>
  <PresentationFormat>Widescreen</PresentationFormat>
  <Paragraphs>40</Paragraphs>
  <Slides>13</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13</vt:i4>
      </vt:variant>
    </vt:vector>
  </HeadingPairs>
  <TitlesOfParts>
    <vt:vector size="20" baseType="lpstr">
      <vt:lpstr>Arial</vt:lpstr>
      <vt:lpstr>Calibri</vt:lpstr>
      <vt:lpstr>Garamond</vt:lpstr>
      <vt:lpstr>Gill Sans MT</vt:lpstr>
      <vt:lpstr>Wingdings 2</vt:lpstr>
      <vt:lpstr>Organic</vt:lpstr>
      <vt:lpstr>DividendVTI</vt:lpstr>
      <vt:lpstr>Library Management System</vt:lpstr>
      <vt:lpstr>Scenario</vt:lpstr>
      <vt:lpstr>Entities</vt:lpstr>
      <vt:lpstr>PowerPoint Presentation</vt:lpstr>
      <vt:lpstr>ERD</vt:lpstr>
      <vt:lpstr>Relationships</vt:lpstr>
      <vt:lpstr>Relational schema before Normalization</vt:lpstr>
      <vt:lpstr>Relational schema after Normalization</vt:lpstr>
      <vt:lpstr>PowerPoint Presentation</vt:lpstr>
      <vt:lpstr>Library System Gui</vt:lpstr>
      <vt:lpstr>Login window</vt:lpstr>
      <vt:lpstr>Staff window</vt:lpstr>
      <vt:lpstr>Member window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Library Management System</dc:title>
  <dc:creator>AmmarAbdelhamid</dc:creator>
  <cp:lastModifiedBy>Hassan Mikawi</cp:lastModifiedBy>
  <cp:revision>3</cp:revision>
  <dcterms:created xsi:type="dcterms:W3CDTF">2024-01-06T23:45:02Z</dcterms:created>
  <dcterms:modified xsi:type="dcterms:W3CDTF">2024-01-08T18:12:14Z</dcterms:modified>
</cp:coreProperties>
</file>