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6803"/>
            <a:ext cx="7556500" cy="423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87129"/>
            <a:ext cx="7318835" cy="39691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06" y="3819615"/>
            <a:ext cx="7361493" cy="3633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15" y="3222777"/>
            <a:ext cx="7270084" cy="3802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4560"/>
            <a:ext cx="7556500" cy="4264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7120"/>
            <a:ext cx="7556500" cy="4239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2942"/>
            <a:ext cx="7556500" cy="4247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15" y="3229152"/>
            <a:ext cx="7270084" cy="3851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1283"/>
            <a:ext cx="7318835" cy="42708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1408"/>
            <a:ext cx="7556500" cy="4210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58" y="3244684"/>
            <a:ext cx="7312741" cy="38506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09" y="3226993"/>
            <a:ext cx="7263990" cy="3952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2024-12-14T09:07:31Z</dcterms:created>
  <dcterms:modified xsi:type="dcterms:W3CDTF">2024-12-14T09:07:31Z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2024-12-14T00:00:00Z</vt:filetime>
  </property>
</Properties>
</file>