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87" r:id="rId3"/>
    <p:sldId id="388" r:id="rId4"/>
    <p:sldId id="393" r:id="rId5"/>
    <p:sldId id="394" r:id="rId6"/>
    <p:sldId id="399" r:id="rId7"/>
    <p:sldId id="400" r:id="rId8"/>
    <p:sldId id="392" r:id="rId9"/>
    <p:sldId id="396" r:id="rId10"/>
    <p:sldId id="397" r:id="rId11"/>
    <p:sldId id="395" r:id="rId12"/>
    <p:sldId id="398" r:id="rId13"/>
    <p:sldId id="390" r:id="rId14"/>
    <p:sldId id="386" r:id="rId15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7402" autoAdjust="0"/>
  </p:normalViewPr>
  <p:slideViewPr>
    <p:cSldViewPr>
      <p:cViewPr varScale="1">
        <p:scale>
          <a:sx n="72" d="100"/>
          <a:sy n="72" d="100"/>
        </p:scale>
        <p:origin x="63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48183AE-F090-40BC-A6ED-659B192C5F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8DF2226-E157-4054-8AA7-AA8D5D16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47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CBC786-B8EB-44C4-8073-4C91AA95D2B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E34AD36-64DC-4FBA-A734-A899D684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60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4AD36-64DC-4FBA-A734-A899D684E3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4AD36-64DC-4FBA-A734-A899D684E3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0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DA1-BA56-4342-BE96-530A2A8284D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40B4-53A5-4BFB-B1FF-792CD94E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6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DA1-BA56-4342-BE96-530A2A8284D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40B4-53A5-4BFB-B1FF-792CD94E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4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DA1-BA56-4342-BE96-530A2A8284D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40B4-53A5-4BFB-B1FF-792CD94E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4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DA1-BA56-4342-BE96-530A2A8284D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40B4-53A5-4BFB-B1FF-792CD94E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2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DA1-BA56-4342-BE96-530A2A8284D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40B4-53A5-4BFB-B1FF-792CD94E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DA1-BA56-4342-BE96-530A2A8284D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40B4-53A5-4BFB-B1FF-792CD94E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DA1-BA56-4342-BE96-530A2A8284D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40B4-53A5-4BFB-B1FF-792CD94E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5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DA1-BA56-4342-BE96-530A2A8284D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40B4-53A5-4BFB-B1FF-792CD94E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DA1-BA56-4342-BE96-530A2A8284D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40B4-53A5-4BFB-B1FF-792CD94E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7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DA1-BA56-4342-BE96-530A2A8284D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40B4-53A5-4BFB-B1FF-792CD94E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DA1-BA56-4342-BE96-530A2A8284D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40B4-53A5-4BFB-B1FF-792CD94E3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0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1DDA1-BA56-4342-BE96-530A2A8284DD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40B4-53A5-4BFB-B1FF-792CD94E3D6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12800" y="1023938"/>
            <a:ext cx="10871200" cy="457200"/>
            <a:chOff x="228600" y="947738"/>
            <a:chExt cx="8153400" cy="457200"/>
          </a:xfrm>
        </p:grpSpPr>
        <p:sp>
          <p:nvSpPr>
            <p:cNvPr id="8" name="Line 2"/>
            <p:cNvSpPr>
              <a:spLocks noChangeShapeType="1"/>
            </p:cNvSpPr>
            <p:nvPr/>
          </p:nvSpPr>
          <p:spPr bwMode="auto">
            <a:xfrm>
              <a:off x="228600" y="1176338"/>
              <a:ext cx="7620000" cy="0"/>
            </a:xfrm>
            <a:prstGeom prst="line">
              <a:avLst/>
            </a:prstGeom>
            <a:noFill/>
            <a:ln w="57150" cmpd="thickThin">
              <a:solidFill>
                <a:srgbClr val="C71D1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9" name="AutoShape 3"/>
            <p:cNvSpPr>
              <a:spLocks noChangeArrowheads="1"/>
            </p:cNvSpPr>
            <p:nvPr/>
          </p:nvSpPr>
          <p:spPr bwMode="auto">
            <a:xfrm>
              <a:off x="7924800" y="947738"/>
              <a:ext cx="457200" cy="457200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en-US" sz="20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715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914400"/>
            <a:ext cx="8534400" cy="19050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FYP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2971800"/>
            <a:ext cx="64008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Anns</a:t>
            </a:r>
            <a:r>
              <a:rPr lang="en-US" dirty="0">
                <a:solidFill>
                  <a:schemeClr val="tx1"/>
                </a:solidFill>
              </a:rPr>
              <a:t> Shahzad</a:t>
            </a:r>
          </a:p>
          <a:p>
            <a:r>
              <a:rPr lang="en-US" dirty="0">
                <a:solidFill>
                  <a:schemeClr val="tx1"/>
                </a:solidFill>
              </a:rPr>
              <a:t>Abdul Subhan</a:t>
            </a:r>
          </a:p>
          <a:p>
            <a:r>
              <a:rPr lang="en-US" dirty="0">
                <a:solidFill>
                  <a:schemeClr val="tx1"/>
                </a:solidFill>
              </a:rPr>
              <a:t>Muhammad Hassan Ijaz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Mr. </a:t>
            </a:r>
            <a:r>
              <a:rPr lang="en-US" dirty="0" err="1">
                <a:solidFill>
                  <a:schemeClr val="tx1"/>
                </a:solidFill>
              </a:rPr>
              <a:t>Aizaz</a:t>
            </a:r>
            <a:r>
              <a:rPr lang="en-US" dirty="0">
                <a:solidFill>
                  <a:schemeClr val="tx1"/>
                </a:solidFill>
              </a:rPr>
              <a:t> Akmal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86000" y="4833498"/>
            <a:ext cx="7521542" cy="1286392"/>
            <a:chOff x="2941709" y="5757714"/>
            <a:chExt cx="7521542" cy="1286392"/>
          </a:xfrm>
        </p:grpSpPr>
        <p:sp>
          <p:nvSpPr>
            <p:cNvPr id="7" name="TextBox 4"/>
            <p:cNvSpPr txBox="1"/>
            <p:nvPr/>
          </p:nvSpPr>
          <p:spPr>
            <a:xfrm>
              <a:off x="3924445" y="5757714"/>
              <a:ext cx="55560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Department of Computer Science</a:t>
              </a:r>
            </a:p>
          </p:txBody>
        </p:sp>
        <p:sp>
          <p:nvSpPr>
            <p:cNvPr id="8" name="TextBox 6"/>
            <p:cNvSpPr txBox="1"/>
            <p:nvPr/>
          </p:nvSpPr>
          <p:spPr>
            <a:xfrm>
              <a:off x="2941709" y="6213109"/>
              <a:ext cx="75215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University of Engineering and Technology, KSK Campus Lahore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720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377A-D3B1-25A7-5E85-70D8C427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4235"/>
            <a:ext cx="10972800" cy="1143000"/>
          </a:xfrm>
        </p:spPr>
        <p:txBody>
          <a:bodyPr/>
          <a:lstStyle/>
          <a:p>
            <a:r>
              <a:rPr lang="en-US" dirty="0"/>
              <a:t>Progress</a:t>
            </a:r>
            <a:endParaRPr lang="en-P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A4EFF6-AA22-F943-7FF3-BDAE78FA7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04" y="1417638"/>
            <a:ext cx="9187992" cy="516572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044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5D53-2B00-63A0-F6D0-CFD08C33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637"/>
            <a:ext cx="10972800" cy="1143000"/>
          </a:xfrm>
        </p:spPr>
        <p:txBody>
          <a:bodyPr/>
          <a:lstStyle/>
          <a:p>
            <a:r>
              <a:rPr lang="en-US" dirty="0"/>
              <a:t>Progress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349F-98E9-089F-C511-ABC50204A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Distributor Insertion code snippet in the Smart Contract.</a:t>
            </a:r>
            <a:endParaRPr lang="en-P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1F3F78-64E6-9A23-41F6-A7A504B339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" t="8998" r="4955" b="9039"/>
          <a:stretch/>
        </p:blipFill>
        <p:spPr>
          <a:xfrm>
            <a:off x="1214456" y="2362200"/>
            <a:ext cx="9071010" cy="422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1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5D53-2B00-63A0-F6D0-CFD08C33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638"/>
            <a:ext cx="10972800" cy="1143000"/>
          </a:xfrm>
        </p:spPr>
        <p:txBody>
          <a:bodyPr/>
          <a:lstStyle/>
          <a:p>
            <a:r>
              <a:rPr lang="en-US" dirty="0"/>
              <a:t>Progress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349F-98E9-089F-C511-ABC50204A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Insertion code snippet in the Smart Contract.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9BAE8-A01C-8A95-EE1C-1D9C4D670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13494" r="5000" b="13494"/>
          <a:stretch/>
        </p:blipFill>
        <p:spPr>
          <a:xfrm>
            <a:off x="914400" y="2667000"/>
            <a:ext cx="9850339" cy="291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00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43CB-32CA-6808-5608-CBC2A163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638"/>
            <a:ext cx="10972800" cy="1143000"/>
          </a:xfrm>
        </p:spPr>
        <p:txBody>
          <a:bodyPr/>
          <a:lstStyle/>
          <a:p>
            <a:r>
              <a:rPr lang="en-US" dirty="0"/>
              <a:t>Future Tasks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5FE1E-B17A-FEFE-F603-91BFE5C6C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Panel for the Distributor.</a:t>
            </a:r>
          </a:p>
          <a:p>
            <a:r>
              <a:rPr lang="en-US" dirty="0"/>
              <a:t>Add more areas for Manufacturers to analyze the fakeness ratio of Products.</a:t>
            </a:r>
          </a:p>
          <a:p>
            <a:r>
              <a:rPr lang="en-US" dirty="0"/>
              <a:t>Add more types of Products like cosmetics, etc.</a:t>
            </a:r>
          </a:p>
        </p:txBody>
      </p:sp>
    </p:spTree>
    <p:extLst>
      <p:ext uri="{BB962C8B-B14F-4D97-AF65-F5344CB8AC3E}">
        <p14:creationId xmlns:p14="http://schemas.microsoft.com/office/powerpoint/2010/main" val="1572418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0972800" cy="11430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B5C985-89A7-E2D1-2EF8-A02D2B80CF13}"/>
              </a:ext>
            </a:extLst>
          </p:cNvPr>
          <p:cNvSpPr txBox="1"/>
          <p:nvPr/>
        </p:nvSpPr>
        <p:spPr>
          <a:xfrm>
            <a:off x="838200" y="1951673"/>
            <a:ext cx="10134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Lamiya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Simran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Pranto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biswas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East West University Publishing 2021.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singhal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Ishaan “Anti counterfeit product system”, December 2021, page no: 08</a:t>
            </a:r>
          </a:p>
        </p:txBody>
      </p:sp>
    </p:spTree>
    <p:extLst>
      <p:ext uri="{BB962C8B-B14F-4D97-AF65-F5344CB8AC3E}">
        <p14:creationId xmlns:p14="http://schemas.microsoft.com/office/powerpoint/2010/main" val="285482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05A5-A914-0092-4064-F601ADC4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5D5D9-C4CB-97E5-6828-F112D6990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10210800" cy="4525963"/>
          </a:xfrm>
        </p:spPr>
        <p:txBody>
          <a:bodyPr/>
          <a:lstStyle/>
          <a:p>
            <a:r>
              <a:rPr lang="en-US" dirty="0"/>
              <a:t>Today, Discovery of Fake Product is a great Challenge.</a:t>
            </a:r>
          </a:p>
          <a:p>
            <a:r>
              <a:rPr lang="en-US" dirty="0"/>
              <a:t>Fake Items are causing damages to organization’s reputation.</a:t>
            </a:r>
          </a:p>
          <a:p>
            <a:r>
              <a:rPr lang="en-US" dirty="0"/>
              <a:t>Fake Items are also causing bad impact on consumers.</a:t>
            </a:r>
          </a:p>
          <a:p>
            <a:r>
              <a:rPr lang="en-US" dirty="0"/>
              <a:t>To detect the fake product with fully secure channel we are implementing this system using Blockchain.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8924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CE6D-52E7-AB0D-C655-90029D82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Work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FC75-AAF1-FF7D-A473-FA50C2DF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210800" cy="4648200"/>
          </a:xfrm>
        </p:spPr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b="1" dirty="0"/>
              <a:t>Smart Contract </a:t>
            </a:r>
            <a:r>
              <a:rPr lang="en-US" dirty="0"/>
              <a:t>for Product Authenticity Protection.</a:t>
            </a:r>
          </a:p>
          <a:p>
            <a:r>
              <a:rPr lang="en-US" b="1" dirty="0"/>
              <a:t>Analysis</a:t>
            </a:r>
            <a:r>
              <a:rPr lang="en-US" dirty="0"/>
              <a:t> of Region wise Fake Products.</a:t>
            </a:r>
          </a:p>
          <a:p>
            <a:r>
              <a:rPr lang="en-US" dirty="0"/>
              <a:t>Interface of </a:t>
            </a:r>
            <a:r>
              <a:rPr lang="en-US" b="1" dirty="0"/>
              <a:t>Web App</a:t>
            </a:r>
            <a:r>
              <a:rPr lang="en-US" dirty="0"/>
              <a:t> for Manufacturer/Company to </a:t>
            </a:r>
            <a:r>
              <a:rPr lang="en-US" b="1" dirty="0"/>
              <a:t>control </a:t>
            </a:r>
            <a:r>
              <a:rPr lang="en-US" dirty="0"/>
              <a:t>and </a:t>
            </a:r>
            <a:r>
              <a:rPr lang="en-US" b="1" dirty="0"/>
              <a:t>supervised</a:t>
            </a:r>
            <a:r>
              <a:rPr lang="en-US" dirty="0"/>
              <a:t> the assets.</a:t>
            </a:r>
          </a:p>
          <a:p>
            <a:r>
              <a:rPr lang="en-US" dirty="0"/>
              <a:t>Quick and Easy usage of </a:t>
            </a:r>
            <a:r>
              <a:rPr lang="en-US" b="1" dirty="0"/>
              <a:t>Mobile App </a:t>
            </a:r>
            <a:r>
              <a:rPr lang="en-US" dirty="0"/>
              <a:t>for Consumer.</a:t>
            </a:r>
          </a:p>
          <a:p>
            <a:r>
              <a:rPr lang="en-US" dirty="0"/>
              <a:t>Generating the </a:t>
            </a:r>
            <a:r>
              <a:rPr lang="en-US" b="1" dirty="0"/>
              <a:t>QR codes </a:t>
            </a:r>
            <a:r>
              <a:rPr lang="en-US" dirty="0"/>
              <a:t>from the </a:t>
            </a:r>
            <a:r>
              <a:rPr lang="en-US" b="1" dirty="0"/>
              <a:t>hash of blocks</a:t>
            </a:r>
            <a:r>
              <a:rPr lang="en-US" dirty="0"/>
              <a:t>. </a:t>
            </a:r>
          </a:p>
          <a:p>
            <a:r>
              <a:rPr lang="en-US" dirty="0"/>
              <a:t>Develop a </a:t>
            </a:r>
            <a:r>
              <a:rPr lang="en-US" b="1" dirty="0"/>
              <a:t>Distributor tab</a:t>
            </a:r>
            <a:r>
              <a:rPr lang="en-US" dirty="0"/>
              <a:t>, so they can be </a:t>
            </a:r>
            <a:r>
              <a:rPr lang="en-US" b="1" dirty="0"/>
              <a:t>supervised </a:t>
            </a:r>
            <a:r>
              <a:rPr lang="en-US" dirty="0"/>
              <a:t>and added by the Manufacturer.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5148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4B2D-DD28-FB95-F492-B4A7989D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Socio-Economic Benefits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E332-ECA3-99B6-465C-44369FF2C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134600" cy="4525963"/>
          </a:xfrm>
        </p:spPr>
        <p:txBody>
          <a:bodyPr/>
          <a:lstStyle/>
          <a:p>
            <a:r>
              <a:rPr lang="en-US" dirty="0"/>
              <a:t>Application is Interactive and Easy-to-use.</a:t>
            </a:r>
          </a:p>
          <a:p>
            <a:r>
              <a:rPr lang="en-US" dirty="0"/>
              <a:t>User get a single platform where he can easily validate the products.</a:t>
            </a:r>
          </a:p>
          <a:p>
            <a:r>
              <a:rPr lang="en-US" dirty="0"/>
              <a:t>Manufacturer credibility and sales increase.</a:t>
            </a:r>
          </a:p>
          <a:p>
            <a:r>
              <a:rPr lang="en-US" dirty="0"/>
              <a:t>Currently, according to surveys, there are 40-50 percent fake products being distributed in Pakistan.</a:t>
            </a:r>
          </a:p>
          <a:p>
            <a:r>
              <a:rPr lang="en-US" dirty="0"/>
              <a:t>It has a great potential to decrease ratio of Fake Product Vendors/Imposters.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0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F670-976D-D598-F5E4-22C5843D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 (Gantt Chart)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21490A-691E-C268-495B-DEDB33D78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1472302"/>
            <a:ext cx="9525000" cy="500534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547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31AD-6E60-1498-4876-4D811177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of Smart Contract</a:t>
            </a:r>
            <a:endParaRPr lang="en-PK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7C736ED-BBEC-19CB-6B54-D448C5AE4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9982200" cy="4908244"/>
          </a:xfrm>
        </p:spPr>
      </p:pic>
    </p:spTree>
    <p:extLst>
      <p:ext uri="{BB962C8B-B14F-4D97-AF65-F5344CB8AC3E}">
        <p14:creationId xmlns:p14="http://schemas.microsoft.com/office/powerpoint/2010/main" val="242461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1EFF-043D-E820-94CE-4DDA073E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  <a:endParaRPr lang="en-PK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1676F09-5D59-2479-8168-E6863C96E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430220"/>
              </p:ext>
            </p:extLst>
          </p:nvPr>
        </p:nvGraphicFramePr>
        <p:xfrm>
          <a:off x="609600" y="1600200"/>
          <a:ext cx="11049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000">
                  <a:extLst>
                    <a:ext uri="{9D8B030D-6E8A-4147-A177-3AD203B41FA5}">
                      <a16:colId xmlns:a16="http://schemas.microsoft.com/office/drawing/2014/main" val="2632449565"/>
                    </a:ext>
                  </a:extLst>
                </a:gridCol>
                <a:gridCol w="3683000">
                  <a:extLst>
                    <a:ext uri="{9D8B030D-6E8A-4147-A177-3AD203B41FA5}">
                      <a16:colId xmlns:a16="http://schemas.microsoft.com/office/drawing/2014/main" val="162177747"/>
                    </a:ext>
                  </a:extLst>
                </a:gridCol>
                <a:gridCol w="3683000">
                  <a:extLst>
                    <a:ext uri="{9D8B030D-6E8A-4147-A177-3AD203B41FA5}">
                      <a16:colId xmlns:a16="http://schemas.microsoft.com/office/drawing/2014/main" val="2432160082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r>
                        <a:rPr lang="en-US" dirty="0"/>
                        <a:t>What is happening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we are using.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Alternatives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11453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r>
                        <a:rPr lang="en-US" dirty="0"/>
                        <a:t>Smart Contract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Solidity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Rust, </a:t>
                      </a:r>
                      <a:r>
                        <a:rPr lang="en-US" dirty="0" err="1"/>
                        <a:t>Vyper</a:t>
                      </a:r>
                      <a:r>
                        <a:rPr lang="en-US" dirty="0"/>
                        <a:t>.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3128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r>
                        <a:rPr lang="en-US" dirty="0"/>
                        <a:t>API Key 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Infura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Drizzle, Alchemy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37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5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9312-FD7D-0C82-657D-06203C21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10972800" cy="1143000"/>
          </a:xfrm>
        </p:spPr>
        <p:txBody>
          <a:bodyPr/>
          <a:lstStyle/>
          <a:p>
            <a:r>
              <a:rPr lang="en-US" dirty="0"/>
              <a:t>Progress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3F994-944E-2307-D4B6-66D312F64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9982200" cy="4525963"/>
          </a:xfrm>
        </p:spPr>
        <p:txBody>
          <a:bodyPr/>
          <a:lstStyle/>
          <a:p>
            <a:r>
              <a:rPr lang="en-US" dirty="0"/>
              <a:t>Website interface is almost complete.</a:t>
            </a:r>
          </a:p>
          <a:p>
            <a:r>
              <a:rPr lang="en-US" dirty="0"/>
              <a:t>Smart Contract for Product &amp; Distributor has been implemented.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1DB0C-413C-27FB-B134-B0C0E4954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60" y="2667000"/>
            <a:ext cx="7182679" cy="40382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605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377A-D3B1-25A7-5E85-70D8C427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638"/>
            <a:ext cx="10972800" cy="1143000"/>
          </a:xfrm>
        </p:spPr>
        <p:txBody>
          <a:bodyPr/>
          <a:lstStyle/>
          <a:p>
            <a:r>
              <a:rPr lang="en-US" dirty="0"/>
              <a:t>Progress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78F769-3F70-4674-E21B-7D1F88CF2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25" y="1417638"/>
            <a:ext cx="9353949" cy="525902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420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15608</TotalTime>
  <Words>343</Words>
  <Application>Microsoft Office PowerPoint</Application>
  <PresentationFormat>Widescreen</PresentationFormat>
  <Paragraphs>61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FYP Presentation</vt:lpstr>
      <vt:lpstr>Introduction</vt:lpstr>
      <vt:lpstr>Scope of Work</vt:lpstr>
      <vt:lpstr>Socio-Economic Benefits</vt:lpstr>
      <vt:lpstr>Project Plan (Gantt Chart)</vt:lpstr>
      <vt:lpstr>Workflow of Smart Contract</vt:lpstr>
      <vt:lpstr>Platforms</vt:lpstr>
      <vt:lpstr>Progress</vt:lpstr>
      <vt:lpstr>Progress</vt:lpstr>
      <vt:lpstr>Progress</vt:lpstr>
      <vt:lpstr>Progress</vt:lpstr>
      <vt:lpstr>Progress</vt:lpstr>
      <vt:lpstr>Future Tasks</vt:lpstr>
      <vt:lpstr>REFERENCES</vt:lpstr>
    </vt:vector>
  </TitlesOfParts>
  <Company>MyCompanyName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Information Security Threat Detection system  using  Knowledge discovery Techniques</dc:title>
  <dc:creator>MyUserName</dc:creator>
  <cp:lastModifiedBy>Muhammad Hassan Ijaz</cp:lastModifiedBy>
  <cp:revision>383</cp:revision>
  <cp:lastPrinted>2018-09-12T12:10:24Z</cp:lastPrinted>
  <dcterms:created xsi:type="dcterms:W3CDTF">2014-11-27T03:01:53Z</dcterms:created>
  <dcterms:modified xsi:type="dcterms:W3CDTF">2022-12-08T14:50:30Z</dcterms:modified>
</cp:coreProperties>
</file>