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Play"/>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hlfJzZkqx9ndSMbrgpv9lzoEN5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c56a3abfc_5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c56a3abfc_5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bc56a3abfc_5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
          <p:cNvSpPr/>
          <p:nvPr/>
        </p:nvSpPr>
        <p:spPr>
          <a:xfrm>
            <a:off x="2815929" y="148929"/>
            <a:ext cx="6560142" cy="65601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
          <p:cNvSpPr txBox="1"/>
          <p:nvPr>
            <p:ph type="ctrTitle"/>
          </p:nvPr>
        </p:nvSpPr>
        <p:spPr>
          <a:xfrm>
            <a:off x="3204631" y="1338004"/>
            <a:ext cx="5562000" cy="2513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Furssan Fight Club</a:t>
            </a:r>
            <a:endParaRPr/>
          </a:p>
        </p:txBody>
      </p:sp>
      <p:sp>
        <p:nvSpPr>
          <p:cNvPr id="93" name="Google Shape;93;p1"/>
          <p:cNvSpPr txBox="1"/>
          <p:nvPr>
            <p:ph idx="1" type="subTitle"/>
          </p:nvPr>
        </p:nvSpPr>
        <p:spPr>
          <a:xfrm>
            <a:off x="3315031" y="4076802"/>
            <a:ext cx="5561938" cy="153458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Presented by Furqan Khan and Hassan Fardous</a:t>
            </a:r>
            <a:endParaRPr/>
          </a:p>
          <a:p>
            <a:pPr indent="0" lvl="0" marL="0" rtl="0" algn="ctr">
              <a:lnSpc>
                <a:spcPct val="90000"/>
              </a:lnSpc>
              <a:spcBef>
                <a:spcPts val="1000"/>
              </a:spcBef>
              <a:spcAft>
                <a:spcPts val="0"/>
              </a:spcAft>
              <a:buClr>
                <a:schemeClr val="dk1"/>
              </a:buClr>
              <a:buSzPts val="2400"/>
              <a:buNone/>
            </a:pPr>
            <a:r>
              <a:rPr lang="en-US"/>
              <a:t>03/05/2024</a:t>
            </a:r>
            <a:endParaRPr/>
          </a:p>
        </p:txBody>
      </p:sp>
      <p:sp>
        <p:nvSpPr>
          <p:cNvPr id="94" name="Google Shape;94;p1"/>
          <p:cNvSpPr/>
          <p:nvPr/>
        </p:nvSpPr>
        <p:spPr>
          <a:xfrm flipH="1" rot="-1577571">
            <a:off x="2494119" y="6170"/>
            <a:ext cx="6816262" cy="6816262"/>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
          <p:cNvSpPr/>
          <p:nvPr/>
        </p:nvSpPr>
        <p:spPr>
          <a:xfrm>
            <a:off x="8200995" y="5310973"/>
            <a:ext cx="705948" cy="68679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2"/>
          <p:cNvSpPr txBox="1"/>
          <p:nvPr>
            <p:ph type="title"/>
          </p:nvPr>
        </p:nvSpPr>
        <p:spPr>
          <a:xfrm>
            <a:off x="838200" y="459863"/>
            <a:ext cx="10515600" cy="1004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Play"/>
              <a:buNone/>
            </a:pPr>
            <a:r>
              <a:rPr lang="en-US">
                <a:solidFill>
                  <a:srgbClr val="FFFFFF"/>
                </a:solidFill>
              </a:rPr>
              <a:t>What and Why </a:t>
            </a:r>
            <a:endParaRPr/>
          </a:p>
        </p:txBody>
      </p:sp>
      <p:sp>
        <p:nvSpPr>
          <p:cNvPr id="102" name="Google Shape;102;p2"/>
          <p:cNvSpPr/>
          <p:nvPr/>
        </p:nvSpPr>
        <p:spPr>
          <a:xfrm>
            <a:off x="579571" y="1592382"/>
            <a:ext cx="11033100" cy="4768500"/>
          </a:xfrm>
          <a:prstGeom prst="roundRect">
            <a:avLst>
              <a:gd fmla="val 3174" name="adj"/>
            </a:avLst>
          </a:prstGeom>
          <a:solidFill>
            <a:schemeClr val="lt1">
              <a:alpha val="945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3" name="Google Shape;103;p2"/>
          <p:cNvGrpSpPr/>
          <p:nvPr/>
        </p:nvGrpSpPr>
        <p:grpSpPr>
          <a:xfrm>
            <a:off x="913968" y="2379079"/>
            <a:ext cx="10364063" cy="3195001"/>
            <a:chOff x="75768" y="578168"/>
            <a:chExt cx="10364063" cy="3195001"/>
          </a:xfrm>
        </p:grpSpPr>
        <p:sp>
          <p:nvSpPr>
            <p:cNvPr id="104" name="Google Shape;104;p2"/>
            <p:cNvSpPr/>
            <p:nvPr/>
          </p:nvSpPr>
          <p:spPr>
            <a:xfrm>
              <a:off x="679050" y="578168"/>
              <a:ext cx="1887187" cy="1887187"/>
            </a:xfrm>
            <a:prstGeom prst="ellipse">
              <a:avLst/>
            </a:prstGeom>
            <a:solidFill>
              <a:srgbClr val="E971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081237" y="980356"/>
              <a:ext cx="1082812" cy="108281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75768"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75768" y="3053169"/>
              <a:ext cx="30939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lang="en-US" sz="1700">
                  <a:solidFill>
                    <a:schemeClr val="dk1"/>
                  </a:solidFill>
                  <a:latin typeface="Times New Roman"/>
                  <a:ea typeface="Times New Roman"/>
                  <a:cs typeface="Times New Roman"/>
                  <a:sym typeface="Times New Roman"/>
                </a:rPr>
                <a:t>THE IDEA: BOOKING SYSTEM FOR MARTIAL ARTS CLASSES</a:t>
              </a:r>
              <a:endParaRPr sz="17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1700"/>
                <a:buFont typeface="Arial"/>
                <a:buNone/>
              </a:pPr>
              <a:r>
                <a:t/>
              </a:r>
              <a:endParaRPr sz="1700">
                <a:solidFill>
                  <a:schemeClr val="dk1"/>
                </a:solidFill>
                <a:latin typeface="Times New Roman"/>
                <a:ea typeface="Times New Roman"/>
                <a:cs typeface="Times New Roman"/>
                <a:sym typeface="Times New Roman"/>
              </a:endParaRPr>
            </a:p>
          </p:txBody>
        </p:sp>
        <p:sp>
          <p:nvSpPr>
            <p:cNvPr id="108" name="Google Shape;108;p2"/>
            <p:cNvSpPr/>
            <p:nvPr/>
          </p:nvSpPr>
          <p:spPr>
            <a:xfrm>
              <a:off x="4314206" y="578168"/>
              <a:ext cx="1887187" cy="1887187"/>
            </a:xfrm>
            <a:prstGeom prst="ellipse">
              <a:avLst/>
            </a:prstGeom>
            <a:solidFill>
              <a:srgbClr val="176B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716393" y="980356"/>
              <a:ext cx="1082812" cy="108281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3710925"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3710925"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lang="en-US" sz="1700">
                  <a:solidFill>
                    <a:schemeClr val="dk1"/>
                  </a:solidFill>
                  <a:latin typeface="Times New Roman"/>
                  <a:ea typeface="Times New Roman"/>
                  <a:cs typeface="Times New Roman"/>
                  <a:sym typeface="Times New Roman"/>
                </a:rPr>
                <a:t>PURPOSE: To </a:t>
              </a:r>
              <a:r>
                <a:rPr lang="en-US" sz="1700">
                  <a:solidFill>
                    <a:schemeClr val="dk1"/>
                  </a:solidFill>
                  <a:latin typeface="Times New Roman"/>
                  <a:ea typeface="Times New Roman"/>
                  <a:cs typeface="Times New Roman"/>
                  <a:sym typeface="Times New Roman"/>
                </a:rPr>
                <a:t>give</a:t>
              </a:r>
              <a:r>
                <a:rPr lang="en-US" sz="1700">
                  <a:solidFill>
                    <a:schemeClr val="dk1"/>
                  </a:solidFill>
                  <a:latin typeface="Times New Roman"/>
                  <a:ea typeface="Times New Roman"/>
                  <a:cs typeface="Times New Roman"/>
                  <a:sym typeface="Times New Roman"/>
                </a:rPr>
                <a:t> users the option to book fighting classes, with options of different fighting arts, times, </a:t>
              </a:r>
              <a:r>
                <a:rPr lang="en-US" sz="1700">
                  <a:solidFill>
                    <a:schemeClr val="dk1"/>
                  </a:solidFill>
                  <a:latin typeface="Times New Roman"/>
                  <a:ea typeface="Times New Roman"/>
                  <a:cs typeface="Times New Roman"/>
                  <a:sym typeface="Times New Roman"/>
                </a:rPr>
                <a:t>payment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methods, etc</a:t>
              </a:r>
              <a:endParaRPr i="0" sz="1400" u="none" cap="none" strike="noStrike">
                <a:solidFill>
                  <a:srgbClr val="000000"/>
                </a:solidFill>
                <a:latin typeface="Times New Roman"/>
                <a:ea typeface="Times New Roman"/>
                <a:cs typeface="Times New Roman"/>
                <a:sym typeface="Times New Roman"/>
              </a:endParaRPr>
            </a:p>
          </p:txBody>
        </p:sp>
        <p:sp>
          <p:nvSpPr>
            <p:cNvPr id="112" name="Google Shape;112;p2"/>
            <p:cNvSpPr/>
            <p:nvPr/>
          </p:nvSpPr>
          <p:spPr>
            <a:xfrm>
              <a:off x="7949362" y="578168"/>
              <a:ext cx="1887187" cy="1887187"/>
            </a:xfrm>
            <a:prstGeom prst="ellipse">
              <a:avLst/>
            </a:prstGeom>
            <a:solidFill>
              <a:srgbClr val="0C9E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8351550" y="980356"/>
              <a:ext cx="1082812" cy="108281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7346081"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txBox="1"/>
            <p:nvPr/>
          </p:nvSpPr>
          <p:spPr>
            <a:xfrm>
              <a:off x="7345931" y="2992644"/>
              <a:ext cx="30939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A fighting gym's data offers insights on fitness and martial arts enthusiasts, making it attractive for targeted sports and health product ads. Advertisers can use this data to precisely reach individuals interested in their products.</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700"/>
                <a:buFont typeface="Arial"/>
                <a:buNone/>
              </a:pPr>
              <a:r>
                <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3"/>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txBox="1"/>
          <p:nvPr>
            <p:ph type="title"/>
          </p:nvPr>
        </p:nvSpPr>
        <p:spPr>
          <a:xfrm>
            <a:off x="686834" y="1153572"/>
            <a:ext cx="3200400" cy="4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Play"/>
              <a:buNone/>
            </a:pPr>
            <a:r>
              <a:rPr lang="en-US">
                <a:solidFill>
                  <a:srgbClr val="FFFFFF"/>
                </a:solidFill>
              </a:rPr>
              <a:t>How (describe 2+ functional requirement in user the story telling way)</a:t>
            </a:r>
            <a:endParaRPr/>
          </a:p>
        </p:txBody>
      </p:sp>
      <p:sp>
        <p:nvSpPr>
          <p:cNvPr id="123" name="Google Shape;123;p3"/>
          <p:cNvSpPr/>
          <p:nvPr/>
        </p:nvSpPr>
        <p:spPr>
          <a:xfrm flipH="1" rot="10800000">
            <a:off x="7550402" y="2455612"/>
            <a:ext cx="4083300" cy="40833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3"/>
          <p:cNvSpPr txBox="1"/>
          <p:nvPr>
            <p:ph idx="1" type="body"/>
          </p:nvPr>
        </p:nvSpPr>
        <p:spPr>
          <a:xfrm>
            <a:off x="4447308" y="591344"/>
            <a:ext cx="6906600" cy="558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3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highlight>
                <a:srgbClr val="AB68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New member signs up online, filling out a form to become a gym member.</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Member searches for classes based on one or more of the following: reviews, instructor(s), studio(s), martial arts type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Member views the full gym schedule to pick a convenient training time.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Member books a personal training session and pays online to confirm their spot. If the class is full, the system shows that the class is full.</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If the Member cancels a booking, the slot reopens for others, and the member gets a cancellation confirmation.</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3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bc56a3abfc_5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1" name="Google Shape;131;g2bc56a3abfc_5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2" name="Google Shape;132;g2bc56a3abfc_5_15"/>
          <p:cNvPicPr preferRelativeResize="0"/>
          <p:nvPr/>
        </p:nvPicPr>
        <p:blipFill>
          <a:blip r:embed="rId3">
            <a:alphaModFix/>
          </a:blip>
          <a:stretch>
            <a:fillRect/>
          </a:stretch>
        </p:blipFill>
        <p:spPr>
          <a:xfrm>
            <a:off x="0" y="0"/>
            <a:ext cx="12192000" cy="685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5"/>
          <p:cNvSpPr/>
          <p:nvPr/>
        </p:nvSpPr>
        <p:spPr>
          <a:xfrm>
            <a:off x="0" y="0"/>
            <a:ext cx="2013557" cy="6858000"/>
          </a:xfrm>
          <a:prstGeom prst="rect">
            <a:avLst/>
          </a:prstGeom>
          <a:solidFill>
            <a:srgbClr val="668F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5"/>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The Stack</a:t>
            </a:r>
            <a:endParaRPr/>
          </a:p>
        </p:txBody>
      </p:sp>
      <p:pic>
        <p:nvPicPr>
          <p:cNvPr id="140" name="Google Shape;140;p5"/>
          <p:cNvPicPr preferRelativeResize="0"/>
          <p:nvPr/>
        </p:nvPicPr>
        <p:blipFill>
          <a:blip r:embed="rId3">
            <a:alphaModFix/>
          </a:blip>
          <a:stretch>
            <a:fillRect/>
          </a:stretch>
        </p:blipFill>
        <p:spPr>
          <a:xfrm>
            <a:off x="3631450" y="2242675"/>
            <a:ext cx="8277026" cy="228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6"/>
          <p:cNvSpPr/>
          <p:nvPr/>
        </p:nvSpPr>
        <p:spPr>
          <a:xfrm>
            <a:off x="0" y="0"/>
            <a:ext cx="2013600" cy="6858000"/>
          </a:xfrm>
          <a:prstGeom prst="rect">
            <a:avLst/>
          </a:prstGeom>
          <a:solidFill>
            <a:srgbClr val="4CA5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p:nvPr>
            <p:ph type="title"/>
          </p:nvPr>
        </p:nvSpPr>
        <p:spPr>
          <a:xfrm>
            <a:off x="2786100" y="256325"/>
            <a:ext cx="8567700" cy="14346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Member Roles</a:t>
            </a:r>
            <a:endParaRPr/>
          </a:p>
        </p:txBody>
      </p:sp>
      <p:sp>
        <p:nvSpPr>
          <p:cNvPr id="148" name="Google Shape;148;p6"/>
          <p:cNvSpPr txBox="1"/>
          <p:nvPr>
            <p:ph idx="1" type="body"/>
          </p:nvPr>
        </p:nvSpPr>
        <p:spPr>
          <a:xfrm>
            <a:off x="3465925" y="2774950"/>
            <a:ext cx="3577500" cy="363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rgbClr val="0000FF"/>
                </a:solidFill>
                <a:latin typeface="Times New Roman"/>
                <a:ea typeface="Times New Roman"/>
                <a:cs typeface="Times New Roman"/>
                <a:sym typeface="Times New Roman"/>
              </a:rPr>
              <a:t>Front-end:</a:t>
            </a:r>
            <a:endParaRPr u="sng">
              <a:solidFill>
                <a:srgbClr val="0000FF"/>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0000FF"/>
                </a:solidFill>
                <a:latin typeface="Times New Roman"/>
                <a:ea typeface="Times New Roman"/>
                <a:cs typeface="Times New Roman"/>
                <a:sym typeface="Times New Roman"/>
              </a:rPr>
              <a:t>React, JS, CSS</a:t>
            </a:r>
            <a:endParaRPr>
              <a:solidFill>
                <a:srgbClr val="0000FF"/>
              </a:solidFill>
              <a:latin typeface="Times New Roman"/>
              <a:ea typeface="Times New Roman"/>
              <a:cs typeface="Times New Roman"/>
              <a:sym typeface="Times New Roman"/>
            </a:endParaRPr>
          </a:p>
          <a:p>
            <a:pPr indent="0" lvl="0" marL="0" rtl="0" algn="l">
              <a:spcBef>
                <a:spcPts val="1000"/>
              </a:spcBef>
              <a:spcAft>
                <a:spcPts val="0"/>
              </a:spcAft>
              <a:buNone/>
            </a:pPr>
            <a:r>
              <a:t/>
            </a:r>
            <a:endParaRPr>
              <a:solidFill>
                <a:srgbClr val="0000FF"/>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0000FF"/>
                </a:solidFill>
                <a:latin typeface="Times New Roman"/>
                <a:ea typeface="Times New Roman"/>
                <a:cs typeface="Times New Roman"/>
                <a:sym typeface="Times New Roman"/>
              </a:rPr>
              <a:t>Backend Database: MySQL</a:t>
            </a:r>
            <a:endParaRPr>
              <a:solidFill>
                <a:srgbClr val="0000FF"/>
              </a:solidFill>
              <a:latin typeface="Times New Roman"/>
              <a:ea typeface="Times New Roman"/>
              <a:cs typeface="Times New Roman"/>
              <a:sym typeface="Times New Roman"/>
            </a:endParaRPr>
          </a:p>
        </p:txBody>
      </p:sp>
      <p:sp>
        <p:nvSpPr>
          <p:cNvPr id="149" name="Google Shape;149;p6"/>
          <p:cNvSpPr txBox="1"/>
          <p:nvPr>
            <p:ph idx="2" type="body"/>
          </p:nvPr>
        </p:nvSpPr>
        <p:spPr>
          <a:xfrm>
            <a:off x="7600500" y="2774950"/>
            <a:ext cx="3965100" cy="363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rgbClr val="FF0000"/>
                </a:solidFill>
                <a:latin typeface="Times New Roman"/>
                <a:ea typeface="Times New Roman"/>
                <a:cs typeface="Times New Roman"/>
                <a:sym typeface="Times New Roman"/>
              </a:rPr>
              <a:t>Server-side Backend:</a:t>
            </a:r>
            <a:endParaRPr u="sng">
              <a:solidFill>
                <a:srgbClr val="FF0000"/>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FF0000"/>
                </a:solidFill>
                <a:latin typeface="Times New Roman"/>
                <a:ea typeface="Times New Roman"/>
                <a:cs typeface="Times New Roman"/>
                <a:sym typeface="Times New Roman"/>
              </a:rPr>
              <a:t>Node.js and Express.js</a:t>
            </a:r>
            <a:endParaRPr>
              <a:solidFill>
                <a:srgbClr val="FF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a:solidFill>
                <a:srgbClr val="FF0000"/>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FF0000"/>
                </a:solidFill>
                <a:latin typeface="Times New Roman"/>
                <a:ea typeface="Times New Roman"/>
                <a:cs typeface="Times New Roman"/>
                <a:sym typeface="Times New Roman"/>
              </a:rPr>
              <a:t>Database: MySQL</a:t>
            </a:r>
            <a:endParaRPr>
              <a:solidFill>
                <a:srgbClr val="FF0000"/>
              </a:solidFill>
              <a:latin typeface="Times New Roman"/>
              <a:ea typeface="Times New Roman"/>
              <a:cs typeface="Times New Roman"/>
              <a:sym typeface="Times New Roman"/>
            </a:endParaRPr>
          </a:p>
        </p:txBody>
      </p:sp>
      <p:sp>
        <p:nvSpPr>
          <p:cNvPr id="150" name="Google Shape;150;p6"/>
          <p:cNvSpPr txBox="1"/>
          <p:nvPr/>
        </p:nvSpPr>
        <p:spPr>
          <a:xfrm>
            <a:off x="3399050" y="1916850"/>
            <a:ext cx="36444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0000FF"/>
                </a:solidFill>
                <a:latin typeface="Times New Roman"/>
                <a:ea typeface="Times New Roman"/>
                <a:cs typeface="Times New Roman"/>
                <a:sym typeface="Times New Roman"/>
              </a:rPr>
              <a:t>FURQAN KHAN</a:t>
            </a:r>
            <a:endParaRPr sz="2800">
              <a:solidFill>
                <a:srgbClr val="0000FF"/>
              </a:solidFill>
              <a:latin typeface="Times New Roman"/>
              <a:ea typeface="Times New Roman"/>
              <a:cs typeface="Times New Roman"/>
              <a:sym typeface="Times New Roman"/>
            </a:endParaRPr>
          </a:p>
        </p:txBody>
      </p:sp>
      <p:sp>
        <p:nvSpPr>
          <p:cNvPr id="151" name="Google Shape;151;p6"/>
          <p:cNvSpPr txBox="1"/>
          <p:nvPr/>
        </p:nvSpPr>
        <p:spPr>
          <a:xfrm>
            <a:off x="7600500" y="1916850"/>
            <a:ext cx="39651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F0000"/>
                </a:solidFill>
                <a:latin typeface="Times New Roman"/>
                <a:ea typeface="Times New Roman"/>
                <a:cs typeface="Times New Roman"/>
                <a:sym typeface="Times New Roman"/>
              </a:rPr>
              <a:t>HASSAN FARDOUS</a:t>
            </a:r>
            <a:endParaRPr sz="2800">
              <a:solidFill>
                <a:srgbClr val="FF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7"/>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p:nvPr/>
        </p:nvSpPr>
        <p:spPr>
          <a:xfrm>
            <a:off x="2815929" y="148929"/>
            <a:ext cx="6560142" cy="65601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7"/>
          <p:cNvSpPr txBox="1"/>
          <p:nvPr>
            <p:ph type="title"/>
          </p:nvPr>
        </p:nvSpPr>
        <p:spPr>
          <a:xfrm>
            <a:off x="3315031" y="1380754"/>
            <a:ext cx="5561938" cy="251351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sz="6000">
                <a:solidFill>
                  <a:schemeClr val="dk1"/>
                </a:solidFill>
                <a:latin typeface="Play"/>
                <a:ea typeface="Play"/>
                <a:cs typeface="Play"/>
                <a:sym typeface="Play"/>
              </a:rPr>
              <a:t>Q&amp;A</a:t>
            </a:r>
            <a:endParaRPr/>
          </a:p>
        </p:txBody>
      </p:sp>
      <p:sp>
        <p:nvSpPr>
          <p:cNvPr id="161" name="Google Shape;161;p7"/>
          <p:cNvSpPr/>
          <p:nvPr/>
        </p:nvSpPr>
        <p:spPr>
          <a:xfrm flipH="1" rot="-1577571">
            <a:off x="2494119" y="6170"/>
            <a:ext cx="6816262" cy="6816262"/>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7"/>
          <p:cNvSpPr/>
          <p:nvPr/>
        </p:nvSpPr>
        <p:spPr>
          <a:xfrm>
            <a:off x="8200995" y="5310973"/>
            <a:ext cx="705948" cy="68679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2024-02-20T13:08:53Z</dcterms:created>
  <dc:creator>Sheng-Min Chen</dc:creator>
</cp:coreProperties>
</file>