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Play"/>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hBdI2jX5afz4uUXLjG6yG8Mwf+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lay-bold.fntdata"/><Relationship Id="rId12" Type="http://schemas.openxmlformats.org/officeDocument/2006/relationships/font" Target="fonts/Pl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c56a3abfc_5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c56a3abfc_5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2bc56a3abfc_5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 name="Google Shape;90;p1"/>
          <p:cNvSpPr/>
          <p:nvPr/>
        </p:nvSpPr>
        <p:spPr>
          <a:xfrm>
            <a:off x="0" y="0"/>
            <a:ext cx="12192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 name="Google Shape;91;p1"/>
          <p:cNvSpPr/>
          <p:nvPr/>
        </p:nvSpPr>
        <p:spPr>
          <a:xfrm>
            <a:off x="2815929" y="148929"/>
            <a:ext cx="6560142" cy="656014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2" name="Google Shape;92;p1"/>
          <p:cNvSpPr txBox="1"/>
          <p:nvPr>
            <p:ph type="ctrTitle"/>
          </p:nvPr>
        </p:nvSpPr>
        <p:spPr>
          <a:xfrm>
            <a:off x="3204631" y="1338004"/>
            <a:ext cx="5562000" cy="2513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Furssan Fight Club</a:t>
            </a:r>
            <a:endParaRPr/>
          </a:p>
        </p:txBody>
      </p:sp>
      <p:sp>
        <p:nvSpPr>
          <p:cNvPr id="93" name="Google Shape;93;p1"/>
          <p:cNvSpPr txBox="1"/>
          <p:nvPr>
            <p:ph idx="1" type="subTitle"/>
          </p:nvPr>
        </p:nvSpPr>
        <p:spPr>
          <a:xfrm>
            <a:off x="3315031" y="4076802"/>
            <a:ext cx="5561938" cy="153458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Presented by Furqan Khan and Hassan Fardous</a:t>
            </a:r>
            <a:endParaRPr/>
          </a:p>
          <a:p>
            <a:pPr indent="0" lvl="0" marL="0" rtl="0" algn="ctr">
              <a:lnSpc>
                <a:spcPct val="90000"/>
              </a:lnSpc>
              <a:spcBef>
                <a:spcPts val="1000"/>
              </a:spcBef>
              <a:spcAft>
                <a:spcPts val="0"/>
              </a:spcAft>
              <a:buClr>
                <a:schemeClr val="dk1"/>
              </a:buClr>
              <a:buSzPts val="2400"/>
              <a:buNone/>
            </a:pPr>
            <a:r>
              <a:rPr lang="en-US"/>
              <a:t>03/05/2024</a:t>
            </a:r>
            <a:endParaRPr/>
          </a:p>
        </p:txBody>
      </p:sp>
      <p:sp>
        <p:nvSpPr>
          <p:cNvPr id="94" name="Google Shape;94;p1"/>
          <p:cNvSpPr/>
          <p:nvPr/>
        </p:nvSpPr>
        <p:spPr>
          <a:xfrm flipH="1" rot="-1577571">
            <a:off x="2494119" y="6170"/>
            <a:ext cx="6816262" cy="6816262"/>
          </a:xfrm>
          <a:prstGeom prst="arc">
            <a:avLst>
              <a:gd fmla="val 16200000" name="adj1"/>
              <a:gd fmla="val 20093138" name="adj2"/>
            </a:avLst>
          </a:prstGeom>
          <a:noFill/>
          <a:ln cap="rnd" cmpd="sng" w="127000">
            <a:solidFill>
              <a:schemeClr val="accent4">
                <a:alpha val="94509"/>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
          <p:cNvSpPr/>
          <p:nvPr/>
        </p:nvSpPr>
        <p:spPr>
          <a:xfrm>
            <a:off x="8200995" y="5310973"/>
            <a:ext cx="705948" cy="686798"/>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2"/>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1" name="Google Shape;101;p2"/>
          <p:cNvSpPr txBox="1"/>
          <p:nvPr>
            <p:ph type="title"/>
          </p:nvPr>
        </p:nvSpPr>
        <p:spPr>
          <a:xfrm>
            <a:off x="838200" y="459863"/>
            <a:ext cx="10515600" cy="10045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400"/>
              <a:buFont typeface="Play"/>
              <a:buNone/>
            </a:pPr>
            <a:r>
              <a:rPr lang="en-US">
                <a:solidFill>
                  <a:srgbClr val="FFFFFF"/>
                </a:solidFill>
              </a:rPr>
              <a:t>What and Why </a:t>
            </a:r>
            <a:endParaRPr/>
          </a:p>
        </p:txBody>
      </p:sp>
      <p:sp>
        <p:nvSpPr>
          <p:cNvPr id="102" name="Google Shape;102;p2"/>
          <p:cNvSpPr/>
          <p:nvPr/>
        </p:nvSpPr>
        <p:spPr>
          <a:xfrm>
            <a:off x="579571" y="1592382"/>
            <a:ext cx="11033100" cy="4768500"/>
          </a:xfrm>
          <a:prstGeom prst="roundRect">
            <a:avLst>
              <a:gd fmla="val 3174" name="adj"/>
            </a:avLst>
          </a:prstGeom>
          <a:solidFill>
            <a:schemeClr val="lt1">
              <a:alpha val="9450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03" name="Google Shape;103;p2"/>
          <p:cNvGrpSpPr/>
          <p:nvPr/>
        </p:nvGrpSpPr>
        <p:grpSpPr>
          <a:xfrm>
            <a:off x="913968" y="2379079"/>
            <a:ext cx="10364063" cy="3195001"/>
            <a:chOff x="75768" y="578168"/>
            <a:chExt cx="10364063" cy="3195001"/>
          </a:xfrm>
        </p:grpSpPr>
        <p:sp>
          <p:nvSpPr>
            <p:cNvPr id="104" name="Google Shape;104;p2"/>
            <p:cNvSpPr/>
            <p:nvPr/>
          </p:nvSpPr>
          <p:spPr>
            <a:xfrm>
              <a:off x="679050" y="578168"/>
              <a:ext cx="1887187" cy="1887187"/>
            </a:xfrm>
            <a:prstGeom prst="ellipse">
              <a:avLst/>
            </a:prstGeom>
            <a:solidFill>
              <a:srgbClr val="E971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1081237" y="980356"/>
              <a:ext cx="1082812" cy="108281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75768" y="3053169"/>
              <a:ext cx="309375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txBox="1"/>
            <p:nvPr/>
          </p:nvSpPr>
          <p:spPr>
            <a:xfrm>
              <a:off x="75768" y="3053169"/>
              <a:ext cx="30939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Arial"/>
                <a:buNone/>
              </a:pPr>
              <a:r>
                <a:rPr lang="en-US" sz="1700">
                  <a:solidFill>
                    <a:schemeClr val="dk1"/>
                  </a:solidFill>
                  <a:latin typeface="Times New Roman"/>
                  <a:ea typeface="Times New Roman"/>
                  <a:cs typeface="Times New Roman"/>
                  <a:sym typeface="Times New Roman"/>
                </a:rPr>
                <a:t>THE IDEA: BOOKING SYSTEM FOR MARTIAL ARTS CLASSES</a:t>
              </a:r>
              <a:endParaRPr sz="1700">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1700"/>
                <a:buFont typeface="Arial"/>
                <a:buNone/>
              </a:pPr>
              <a:r>
                <a:t/>
              </a:r>
              <a:endParaRPr sz="1700">
                <a:solidFill>
                  <a:schemeClr val="dk1"/>
                </a:solidFill>
                <a:latin typeface="Times New Roman"/>
                <a:ea typeface="Times New Roman"/>
                <a:cs typeface="Times New Roman"/>
                <a:sym typeface="Times New Roman"/>
              </a:endParaRPr>
            </a:p>
          </p:txBody>
        </p:sp>
        <p:sp>
          <p:nvSpPr>
            <p:cNvPr id="108" name="Google Shape;108;p2"/>
            <p:cNvSpPr/>
            <p:nvPr/>
          </p:nvSpPr>
          <p:spPr>
            <a:xfrm>
              <a:off x="4314206" y="578168"/>
              <a:ext cx="1887187" cy="1887187"/>
            </a:xfrm>
            <a:prstGeom prst="ellipse">
              <a:avLst/>
            </a:prstGeom>
            <a:solidFill>
              <a:srgbClr val="176B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4716393" y="980356"/>
              <a:ext cx="1082812" cy="108281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3710925" y="3053169"/>
              <a:ext cx="309375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txBox="1"/>
            <p:nvPr/>
          </p:nvSpPr>
          <p:spPr>
            <a:xfrm>
              <a:off x="3710925" y="3053169"/>
              <a:ext cx="30937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Arial"/>
                <a:buNone/>
              </a:pPr>
              <a:r>
                <a:rPr lang="en-US" sz="1700">
                  <a:solidFill>
                    <a:schemeClr val="dk1"/>
                  </a:solidFill>
                  <a:latin typeface="Times New Roman"/>
                  <a:ea typeface="Times New Roman"/>
                  <a:cs typeface="Times New Roman"/>
                  <a:sym typeface="Times New Roman"/>
                </a:rPr>
                <a:t>PURPOSE: To </a:t>
              </a:r>
              <a:r>
                <a:rPr lang="en-US" sz="1700">
                  <a:solidFill>
                    <a:schemeClr val="dk1"/>
                  </a:solidFill>
                  <a:latin typeface="Times New Roman"/>
                  <a:ea typeface="Times New Roman"/>
                  <a:cs typeface="Times New Roman"/>
                  <a:sym typeface="Times New Roman"/>
                </a:rPr>
                <a:t>give</a:t>
              </a:r>
              <a:r>
                <a:rPr lang="en-US" sz="1700">
                  <a:solidFill>
                    <a:schemeClr val="dk1"/>
                  </a:solidFill>
                  <a:latin typeface="Times New Roman"/>
                  <a:ea typeface="Times New Roman"/>
                  <a:cs typeface="Times New Roman"/>
                  <a:sym typeface="Times New Roman"/>
                </a:rPr>
                <a:t> users the option to book fighting classes, with options of different fighting arts, times, </a:t>
              </a:r>
              <a:r>
                <a:rPr lang="en-US" sz="1700">
                  <a:solidFill>
                    <a:schemeClr val="dk1"/>
                  </a:solidFill>
                  <a:latin typeface="Times New Roman"/>
                  <a:ea typeface="Times New Roman"/>
                  <a:cs typeface="Times New Roman"/>
                  <a:sym typeface="Times New Roman"/>
                </a:rPr>
                <a:t>payment</a:t>
              </a:r>
              <a:r>
                <a:rPr lang="en-US" sz="1700">
                  <a:solidFill>
                    <a:schemeClr val="dk1"/>
                  </a:solidFill>
                  <a:latin typeface="Times New Roman"/>
                  <a:ea typeface="Times New Roman"/>
                  <a:cs typeface="Times New Roman"/>
                  <a:sym typeface="Times New Roman"/>
                </a:rPr>
                <a:t> </a:t>
              </a:r>
              <a:r>
                <a:rPr lang="en-US" sz="1700">
                  <a:solidFill>
                    <a:schemeClr val="dk1"/>
                  </a:solidFill>
                  <a:latin typeface="Times New Roman"/>
                  <a:ea typeface="Times New Roman"/>
                  <a:cs typeface="Times New Roman"/>
                  <a:sym typeface="Times New Roman"/>
                </a:rPr>
                <a:t>methods, etc</a:t>
              </a:r>
              <a:endParaRPr i="0" sz="1400" u="none" cap="none" strike="noStrike">
                <a:solidFill>
                  <a:srgbClr val="000000"/>
                </a:solidFill>
                <a:latin typeface="Times New Roman"/>
                <a:ea typeface="Times New Roman"/>
                <a:cs typeface="Times New Roman"/>
                <a:sym typeface="Times New Roman"/>
              </a:endParaRPr>
            </a:p>
          </p:txBody>
        </p:sp>
        <p:sp>
          <p:nvSpPr>
            <p:cNvPr id="112" name="Google Shape;112;p2"/>
            <p:cNvSpPr/>
            <p:nvPr/>
          </p:nvSpPr>
          <p:spPr>
            <a:xfrm>
              <a:off x="7949362" y="578168"/>
              <a:ext cx="1887187" cy="1887187"/>
            </a:xfrm>
            <a:prstGeom prst="ellipse">
              <a:avLst/>
            </a:prstGeom>
            <a:solidFill>
              <a:srgbClr val="0C9E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8351550" y="980356"/>
              <a:ext cx="1082812" cy="108281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7346081" y="3053169"/>
              <a:ext cx="309375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txBox="1"/>
            <p:nvPr/>
          </p:nvSpPr>
          <p:spPr>
            <a:xfrm>
              <a:off x="7345931" y="2992644"/>
              <a:ext cx="3093900" cy="72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A fighting gym's data offers insights on fitness and martial arts enthusiasts, making it attractive for targeted sports and health product ads. Advertisers can use this data to precisely reach individuals interested in their products.</a:t>
              </a:r>
              <a:endParaRPr sz="1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700"/>
                <a:buFont typeface="Arial"/>
                <a:buNone/>
              </a:pPr>
              <a:r>
                <a:t/>
              </a:r>
              <a:endParaRPr sz="20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3"/>
          <p:cNvSpPr/>
          <p:nvPr/>
        </p:nvSpPr>
        <p:spPr>
          <a:xfrm>
            <a:off x="1498" y="110975"/>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3"/>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3"/>
          <p:cNvSpPr txBox="1"/>
          <p:nvPr>
            <p:ph type="title"/>
          </p:nvPr>
        </p:nvSpPr>
        <p:spPr>
          <a:xfrm>
            <a:off x="686834" y="1153572"/>
            <a:ext cx="3200400" cy="446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Play"/>
              <a:buNone/>
            </a:pPr>
            <a:r>
              <a:rPr lang="en-US">
                <a:solidFill>
                  <a:srgbClr val="FFFFFF"/>
                </a:solidFill>
              </a:rPr>
              <a:t>How (describe 2+ functional requirement in user the story telling way)</a:t>
            </a:r>
            <a:endParaRPr/>
          </a:p>
        </p:txBody>
      </p:sp>
      <p:sp>
        <p:nvSpPr>
          <p:cNvPr id="123" name="Google Shape;123;p3"/>
          <p:cNvSpPr/>
          <p:nvPr/>
        </p:nvSpPr>
        <p:spPr>
          <a:xfrm flipH="1" rot="10800000">
            <a:off x="7726102" y="2677562"/>
            <a:ext cx="4083300" cy="4083300"/>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 name="Google Shape;124;p3"/>
          <p:cNvSpPr txBox="1"/>
          <p:nvPr>
            <p:ph idx="1" type="body"/>
          </p:nvPr>
        </p:nvSpPr>
        <p:spPr>
          <a:xfrm>
            <a:off x="5640239" y="3347693"/>
            <a:ext cx="1711500" cy="684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None/>
            </a:pPr>
            <a:r>
              <a:t/>
            </a:r>
            <a:endParaRPr sz="3400">
              <a:latin typeface="Times New Roman"/>
              <a:ea typeface="Times New Roman"/>
              <a:cs typeface="Times New Roman"/>
              <a:sym typeface="Times New Roman"/>
            </a:endParaRPr>
          </a:p>
        </p:txBody>
      </p:sp>
      <p:pic>
        <p:nvPicPr>
          <p:cNvPr id="125" name="Google Shape;125;p3"/>
          <p:cNvPicPr preferRelativeResize="0"/>
          <p:nvPr/>
        </p:nvPicPr>
        <p:blipFill>
          <a:blip r:embed="rId3">
            <a:alphaModFix/>
          </a:blip>
          <a:stretch>
            <a:fillRect/>
          </a:stretch>
        </p:blipFill>
        <p:spPr>
          <a:xfrm>
            <a:off x="4403450" y="323650"/>
            <a:ext cx="5963075" cy="5963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bc56a3abfc_5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32" name="Google Shape;132;g2bc56a3abfc_5_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33" name="Google Shape;133;g2bc56a3abfc_5_15"/>
          <p:cNvPicPr preferRelativeResize="0"/>
          <p:nvPr/>
        </p:nvPicPr>
        <p:blipFill>
          <a:blip r:embed="rId3">
            <a:alphaModFix/>
          </a:blip>
          <a:stretch>
            <a:fillRect/>
          </a:stretch>
        </p:blipFill>
        <p:spPr>
          <a:xfrm>
            <a:off x="0" y="0"/>
            <a:ext cx="12192000" cy="6858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5"/>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5"/>
          <p:cNvSpPr/>
          <p:nvPr/>
        </p:nvSpPr>
        <p:spPr>
          <a:xfrm>
            <a:off x="0" y="0"/>
            <a:ext cx="2013557" cy="6858000"/>
          </a:xfrm>
          <a:prstGeom prst="rect">
            <a:avLst/>
          </a:prstGeom>
          <a:solidFill>
            <a:srgbClr val="668F9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5"/>
          <p:cNvSpPr/>
          <p:nvPr>
            <p:ph type="title"/>
          </p:nvPr>
        </p:nvSpPr>
        <p:spPr>
          <a:xfrm>
            <a:off x="640080" y="2074363"/>
            <a:ext cx="2752500" cy="27093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Play"/>
              <a:buNone/>
            </a:pPr>
            <a:r>
              <a:rPr lang="en-US" sz="2600">
                <a:solidFill>
                  <a:srgbClr val="FFFFFF"/>
                </a:solidFill>
                <a:latin typeface="Play"/>
                <a:ea typeface="Play"/>
                <a:cs typeface="Play"/>
                <a:sym typeface="Play"/>
              </a:rPr>
              <a:t>The Stack</a:t>
            </a:r>
            <a:endParaRPr/>
          </a:p>
        </p:txBody>
      </p:sp>
      <p:pic>
        <p:nvPicPr>
          <p:cNvPr id="141" name="Google Shape;141;p5"/>
          <p:cNvPicPr preferRelativeResize="0"/>
          <p:nvPr/>
        </p:nvPicPr>
        <p:blipFill>
          <a:blip r:embed="rId3">
            <a:alphaModFix/>
          </a:blip>
          <a:stretch>
            <a:fillRect/>
          </a:stretch>
        </p:blipFill>
        <p:spPr>
          <a:xfrm>
            <a:off x="3631450" y="2242675"/>
            <a:ext cx="8277026" cy="228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p:nvPr/>
        </p:nvSpPr>
        <p:spPr>
          <a:xfrm>
            <a:off x="0" y="0"/>
            <a:ext cx="2013600" cy="6858000"/>
          </a:xfrm>
          <a:prstGeom prst="rect">
            <a:avLst/>
          </a:prstGeom>
          <a:solidFill>
            <a:srgbClr val="4CA5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 name="Google Shape;148;p6"/>
          <p:cNvSpPr/>
          <p:nvPr>
            <p:ph type="title"/>
          </p:nvPr>
        </p:nvSpPr>
        <p:spPr>
          <a:xfrm>
            <a:off x="2786100" y="256325"/>
            <a:ext cx="8567700" cy="14346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Play"/>
              <a:buNone/>
            </a:pPr>
            <a:r>
              <a:rPr lang="en-US" sz="2600">
                <a:solidFill>
                  <a:srgbClr val="FFFFFF"/>
                </a:solidFill>
                <a:latin typeface="Play"/>
                <a:ea typeface="Play"/>
                <a:cs typeface="Play"/>
                <a:sym typeface="Play"/>
              </a:rPr>
              <a:t>Member Roles</a:t>
            </a:r>
            <a:endParaRPr/>
          </a:p>
        </p:txBody>
      </p:sp>
      <p:sp>
        <p:nvSpPr>
          <p:cNvPr id="149" name="Google Shape;149;p6"/>
          <p:cNvSpPr txBox="1"/>
          <p:nvPr>
            <p:ph idx="1" type="body"/>
          </p:nvPr>
        </p:nvSpPr>
        <p:spPr>
          <a:xfrm>
            <a:off x="3465925" y="2774950"/>
            <a:ext cx="3577500" cy="3636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solidFill>
                  <a:srgbClr val="0000FF"/>
                </a:solidFill>
                <a:latin typeface="Times New Roman"/>
                <a:ea typeface="Times New Roman"/>
                <a:cs typeface="Times New Roman"/>
                <a:sym typeface="Times New Roman"/>
              </a:rPr>
              <a:t>Front-end:</a:t>
            </a:r>
            <a:endParaRPr u="sng">
              <a:solidFill>
                <a:srgbClr val="0000FF"/>
              </a:solidFill>
              <a:latin typeface="Times New Roman"/>
              <a:ea typeface="Times New Roman"/>
              <a:cs typeface="Times New Roman"/>
              <a:sym typeface="Times New Roman"/>
            </a:endParaRPr>
          </a:p>
          <a:p>
            <a:pPr indent="0" lvl="0" marL="0" rtl="0" algn="l">
              <a:spcBef>
                <a:spcPts val="1000"/>
              </a:spcBef>
              <a:spcAft>
                <a:spcPts val="0"/>
              </a:spcAft>
              <a:buNone/>
            </a:pPr>
            <a:r>
              <a:rPr lang="en-US">
                <a:solidFill>
                  <a:srgbClr val="0000FF"/>
                </a:solidFill>
                <a:latin typeface="Times New Roman"/>
                <a:ea typeface="Times New Roman"/>
                <a:cs typeface="Times New Roman"/>
                <a:sym typeface="Times New Roman"/>
              </a:rPr>
              <a:t>React, JS, CSS</a:t>
            </a:r>
            <a:endParaRPr>
              <a:solidFill>
                <a:srgbClr val="0000FF"/>
              </a:solidFill>
              <a:latin typeface="Times New Roman"/>
              <a:ea typeface="Times New Roman"/>
              <a:cs typeface="Times New Roman"/>
              <a:sym typeface="Times New Roman"/>
            </a:endParaRPr>
          </a:p>
          <a:p>
            <a:pPr indent="0" lvl="0" marL="0" rtl="0" algn="l">
              <a:spcBef>
                <a:spcPts val="1000"/>
              </a:spcBef>
              <a:spcAft>
                <a:spcPts val="0"/>
              </a:spcAft>
              <a:buNone/>
            </a:pPr>
            <a:r>
              <a:t/>
            </a:r>
            <a:endParaRPr>
              <a:solidFill>
                <a:srgbClr val="0000FF"/>
              </a:solidFill>
              <a:latin typeface="Times New Roman"/>
              <a:ea typeface="Times New Roman"/>
              <a:cs typeface="Times New Roman"/>
              <a:sym typeface="Times New Roman"/>
            </a:endParaRPr>
          </a:p>
          <a:p>
            <a:pPr indent="0" lvl="0" marL="0" rtl="0" algn="l">
              <a:spcBef>
                <a:spcPts val="1000"/>
              </a:spcBef>
              <a:spcAft>
                <a:spcPts val="0"/>
              </a:spcAft>
              <a:buNone/>
            </a:pPr>
            <a:r>
              <a:rPr lang="en-US">
                <a:solidFill>
                  <a:srgbClr val="0000FF"/>
                </a:solidFill>
                <a:latin typeface="Times New Roman"/>
                <a:ea typeface="Times New Roman"/>
                <a:cs typeface="Times New Roman"/>
                <a:sym typeface="Times New Roman"/>
              </a:rPr>
              <a:t>Backend Database: MySQL</a:t>
            </a:r>
            <a:endParaRPr>
              <a:solidFill>
                <a:srgbClr val="0000FF"/>
              </a:solidFill>
              <a:latin typeface="Times New Roman"/>
              <a:ea typeface="Times New Roman"/>
              <a:cs typeface="Times New Roman"/>
              <a:sym typeface="Times New Roman"/>
            </a:endParaRPr>
          </a:p>
        </p:txBody>
      </p:sp>
      <p:sp>
        <p:nvSpPr>
          <p:cNvPr id="150" name="Google Shape;150;p6"/>
          <p:cNvSpPr txBox="1"/>
          <p:nvPr>
            <p:ph idx="2" type="body"/>
          </p:nvPr>
        </p:nvSpPr>
        <p:spPr>
          <a:xfrm>
            <a:off x="7600500" y="2774950"/>
            <a:ext cx="3965100" cy="3635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solidFill>
                  <a:srgbClr val="FF0000"/>
                </a:solidFill>
                <a:latin typeface="Times New Roman"/>
                <a:ea typeface="Times New Roman"/>
                <a:cs typeface="Times New Roman"/>
                <a:sym typeface="Times New Roman"/>
              </a:rPr>
              <a:t>Server-side Backend:</a:t>
            </a:r>
            <a:endParaRPr u="sng">
              <a:solidFill>
                <a:srgbClr val="FF0000"/>
              </a:solidFill>
              <a:latin typeface="Times New Roman"/>
              <a:ea typeface="Times New Roman"/>
              <a:cs typeface="Times New Roman"/>
              <a:sym typeface="Times New Roman"/>
            </a:endParaRPr>
          </a:p>
          <a:p>
            <a:pPr indent="0" lvl="0" marL="0" rtl="0" algn="l">
              <a:spcBef>
                <a:spcPts val="1000"/>
              </a:spcBef>
              <a:spcAft>
                <a:spcPts val="0"/>
              </a:spcAft>
              <a:buNone/>
            </a:pPr>
            <a:r>
              <a:rPr lang="en-US">
                <a:solidFill>
                  <a:srgbClr val="FF0000"/>
                </a:solidFill>
                <a:latin typeface="Times New Roman"/>
                <a:ea typeface="Times New Roman"/>
                <a:cs typeface="Times New Roman"/>
                <a:sym typeface="Times New Roman"/>
              </a:rPr>
              <a:t>Node.js and Express.js</a:t>
            </a:r>
            <a:endParaRPr>
              <a:solidFill>
                <a:srgbClr val="FF0000"/>
              </a:solidFill>
              <a:latin typeface="Times New Roman"/>
              <a:ea typeface="Times New Roman"/>
              <a:cs typeface="Times New Roman"/>
              <a:sym typeface="Times New Roman"/>
            </a:endParaRPr>
          </a:p>
          <a:p>
            <a:pPr indent="0" lvl="0" marL="0" rtl="0" algn="l">
              <a:spcBef>
                <a:spcPts val="1000"/>
              </a:spcBef>
              <a:spcAft>
                <a:spcPts val="0"/>
              </a:spcAft>
              <a:buNone/>
            </a:pPr>
            <a:r>
              <a:t/>
            </a:r>
            <a:endParaRPr>
              <a:solidFill>
                <a:srgbClr val="FF0000"/>
              </a:solidFill>
              <a:latin typeface="Times New Roman"/>
              <a:ea typeface="Times New Roman"/>
              <a:cs typeface="Times New Roman"/>
              <a:sym typeface="Times New Roman"/>
            </a:endParaRPr>
          </a:p>
          <a:p>
            <a:pPr indent="0" lvl="0" marL="0" rtl="0" algn="l">
              <a:spcBef>
                <a:spcPts val="1000"/>
              </a:spcBef>
              <a:spcAft>
                <a:spcPts val="0"/>
              </a:spcAft>
              <a:buNone/>
            </a:pPr>
            <a:r>
              <a:rPr lang="en-US">
                <a:solidFill>
                  <a:srgbClr val="FF0000"/>
                </a:solidFill>
                <a:latin typeface="Times New Roman"/>
                <a:ea typeface="Times New Roman"/>
                <a:cs typeface="Times New Roman"/>
                <a:sym typeface="Times New Roman"/>
              </a:rPr>
              <a:t>Database: MySQL</a:t>
            </a:r>
            <a:endParaRPr>
              <a:solidFill>
                <a:srgbClr val="FF0000"/>
              </a:solidFill>
              <a:latin typeface="Times New Roman"/>
              <a:ea typeface="Times New Roman"/>
              <a:cs typeface="Times New Roman"/>
              <a:sym typeface="Times New Roman"/>
            </a:endParaRPr>
          </a:p>
        </p:txBody>
      </p:sp>
      <p:sp>
        <p:nvSpPr>
          <p:cNvPr id="151" name="Google Shape;151;p6"/>
          <p:cNvSpPr txBox="1"/>
          <p:nvPr/>
        </p:nvSpPr>
        <p:spPr>
          <a:xfrm>
            <a:off x="3399050" y="1916850"/>
            <a:ext cx="3644400" cy="7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0000FF"/>
                </a:solidFill>
                <a:latin typeface="Times New Roman"/>
                <a:ea typeface="Times New Roman"/>
                <a:cs typeface="Times New Roman"/>
                <a:sym typeface="Times New Roman"/>
              </a:rPr>
              <a:t>FURQAN KHAN</a:t>
            </a:r>
            <a:endParaRPr sz="2800">
              <a:solidFill>
                <a:srgbClr val="0000FF"/>
              </a:solidFill>
              <a:latin typeface="Times New Roman"/>
              <a:ea typeface="Times New Roman"/>
              <a:cs typeface="Times New Roman"/>
              <a:sym typeface="Times New Roman"/>
            </a:endParaRPr>
          </a:p>
        </p:txBody>
      </p:sp>
      <p:sp>
        <p:nvSpPr>
          <p:cNvPr id="152" name="Google Shape;152;p6"/>
          <p:cNvSpPr txBox="1"/>
          <p:nvPr/>
        </p:nvSpPr>
        <p:spPr>
          <a:xfrm>
            <a:off x="7600500" y="1916850"/>
            <a:ext cx="3965100" cy="7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FF0000"/>
                </a:solidFill>
                <a:latin typeface="Times New Roman"/>
                <a:ea typeface="Times New Roman"/>
                <a:cs typeface="Times New Roman"/>
                <a:sym typeface="Times New Roman"/>
              </a:rPr>
              <a:t>HASSAN FARDOUS</a:t>
            </a:r>
            <a:endParaRPr sz="2800">
              <a:solidFill>
                <a:srgbClr val="FF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7"/>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7"/>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 name="Google Shape;159;p7"/>
          <p:cNvSpPr/>
          <p:nvPr/>
        </p:nvSpPr>
        <p:spPr>
          <a:xfrm>
            <a:off x="0" y="0"/>
            <a:ext cx="12192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0" name="Google Shape;160;p7"/>
          <p:cNvSpPr/>
          <p:nvPr/>
        </p:nvSpPr>
        <p:spPr>
          <a:xfrm>
            <a:off x="2815929" y="148929"/>
            <a:ext cx="6560142" cy="656014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 name="Google Shape;161;p7"/>
          <p:cNvSpPr txBox="1"/>
          <p:nvPr>
            <p:ph type="title"/>
          </p:nvPr>
        </p:nvSpPr>
        <p:spPr>
          <a:xfrm>
            <a:off x="3315031" y="1380754"/>
            <a:ext cx="5561938" cy="251351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sz="6000">
                <a:solidFill>
                  <a:schemeClr val="dk1"/>
                </a:solidFill>
                <a:latin typeface="Play"/>
                <a:ea typeface="Play"/>
                <a:cs typeface="Play"/>
                <a:sym typeface="Play"/>
              </a:rPr>
              <a:t>Q&amp;A</a:t>
            </a:r>
            <a:endParaRPr/>
          </a:p>
        </p:txBody>
      </p:sp>
      <p:sp>
        <p:nvSpPr>
          <p:cNvPr id="162" name="Google Shape;162;p7"/>
          <p:cNvSpPr/>
          <p:nvPr/>
        </p:nvSpPr>
        <p:spPr>
          <a:xfrm flipH="1" rot="-1577571">
            <a:off x="2494119" y="6170"/>
            <a:ext cx="6816262" cy="6816262"/>
          </a:xfrm>
          <a:prstGeom prst="arc">
            <a:avLst>
              <a:gd fmla="val 16200000" name="adj1"/>
              <a:gd fmla="val 20093138" name="adj2"/>
            </a:avLst>
          </a:prstGeom>
          <a:noFill/>
          <a:ln cap="rnd" cmpd="sng" w="127000">
            <a:solidFill>
              <a:schemeClr val="accent4">
                <a:alpha val="94509"/>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 name="Google Shape;163;p7"/>
          <p:cNvSpPr/>
          <p:nvPr/>
        </p:nvSpPr>
        <p:spPr>
          <a:xfrm>
            <a:off x="8200995" y="5310973"/>
            <a:ext cx="705948" cy="686798"/>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2024-02-20T13:08:53Z</dcterms:created>
  <dc:creator>Sheng-Min Chen</dc:creator>
</cp:coreProperties>
</file>