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5035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                                                    </a:t>
            </a:r>
          </a:p>
          <a:p>
            <a:r>
              <a:rPr lang="en-US" b="1" dirty="0" smtClean="0"/>
              <a:t>  </a:t>
            </a:r>
            <a:r>
              <a:rPr lang="en-US" sz="3500" b="1" dirty="0" smtClean="0"/>
              <a:t>Fast Food </a:t>
            </a:r>
            <a:r>
              <a:rPr lang="en-US" sz="3500" b="1" dirty="0"/>
              <a:t>W</a:t>
            </a:r>
            <a:r>
              <a:rPr lang="en-US" sz="3500" b="1" dirty="0" smtClean="0"/>
              <a:t>ebsite</a:t>
            </a:r>
            <a:endParaRPr lang="en-US" sz="35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</a:t>
            </a:r>
            <a:r>
              <a:rPr lang="en-US" b="1" dirty="0" err="1" smtClean="0"/>
              <a:t>HassanMehmood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60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Project Overview</a:t>
            </a:r>
            <a:endParaRPr lang="en-US" u="sng" dirty="0"/>
          </a:p>
          <a:p>
            <a:pPr lvl="1"/>
            <a:r>
              <a:rPr lang="en-US" dirty="0"/>
              <a:t>A fully responsive and visually appealing </a:t>
            </a:r>
            <a:r>
              <a:rPr lang="en-US" dirty="0" smtClean="0"/>
              <a:t>Fast Food Shop </a:t>
            </a:r>
            <a:r>
              <a:rPr lang="en-US" dirty="0"/>
              <a:t>website.</a:t>
            </a:r>
          </a:p>
          <a:p>
            <a:pPr lvl="1"/>
            <a:r>
              <a:rPr lang="en-US" dirty="0"/>
              <a:t>Created using </a:t>
            </a:r>
            <a:r>
              <a:rPr lang="en-US" b="1" dirty="0"/>
              <a:t>Bootstrap</a:t>
            </a:r>
            <a:r>
              <a:rPr lang="en-US" dirty="0"/>
              <a:t> for design and </a:t>
            </a:r>
            <a:r>
              <a:rPr lang="en-US" b="1" dirty="0"/>
              <a:t>PHP</a:t>
            </a:r>
            <a:r>
              <a:rPr lang="en-US" dirty="0"/>
              <a:t> for backend integration.</a:t>
            </a:r>
          </a:p>
          <a:p>
            <a:pPr lvl="1"/>
            <a:r>
              <a:rPr lang="en-US" dirty="0"/>
              <a:t>Functionalities include </a:t>
            </a:r>
            <a:r>
              <a:rPr lang="en-US" b="1" dirty="0"/>
              <a:t>user registration, login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/>
              <a:t>Technologies Used</a:t>
            </a:r>
          </a:p>
          <a:p>
            <a:r>
              <a:rPr lang="en-US" b="1" dirty="0"/>
              <a:t>Frontend</a:t>
            </a:r>
            <a:r>
              <a:rPr lang="en-US" dirty="0"/>
              <a:t>: Bootstrap, HTML5, CSS3</a:t>
            </a:r>
          </a:p>
          <a:p>
            <a:r>
              <a:rPr lang="en-US" b="1" dirty="0"/>
              <a:t>Backend</a:t>
            </a:r>
            <a:r>
              <a:rPr lang="en-US" dirty="0"/>
              <a:t>: PHP, MySQL (XAMPP)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smtClean="0"/>
              <a:t>Secure </a:t>
            </a:r>
            <a:r>
              <a:rPr lang="en-US" b="1" dirty="0"/>
              <a:t>user authentication</a:t>
            </a:r>
            <a:r>
              <a:rPr lang="en-US" dirty="0"/>
              <a:t> (sign-up/sign-in).</a:t>
            </a:r>
          </a:p>
          <a:p>
            <a:r>
              <a:rPr lang="en-US" dirty="0"/>
              <a:t>Easy-to-navigate product catalog with </a:t>
            </a:r>
            <a:r>
              <a:rPr lang="en-US" b="1" dirty="0"/>
              <a:t>shopping cart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Navbar</a:t>
            </a:r>
            <a:r>
              <a:rPr lang="en-US" b="1" dirty="0"/>
              <a:t> Overview</a:t>
            </a:r>
          </a:p>
          <a:p>
            <a:r>
              <a:rPr lang="en-US" b="1" u="sng" dirty="0"/>
              <a:t>Home</a:t>
            </a:r>
            <a:r>
              <a:rPr lang="en-US" u="sn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Links to the main page showcasing featured products, promotions, and navigation to other sections.</a:t>
            </a:r>
          </a:p>
          <a:p>
            <a:r>
              <a:rPr lang="en-US" b="1" u="sng" dirty="0"/>
              <a:t>About Us Page</a:t>
            </a:r>
            <a:endParaRPr lang="en-US" u="sng" dirty="0"/>
          </a:p>
          <a:p>
            <a:r>
              <a:rPr lang="en-US" dirty="0"/>
              <a:t>Introduction to </a:t>
            </a:r>
            <a:r>
              <a:rPr lang="en-US" dirty="0" smtClean="0"/>
              <a:t>Fast Food products</a:t>
            </a:r>
            <a:r>
              <a:rPr lang="en-US" dirty="0"/>
              <a:t>. Image</a:t>
            </a:r>
            <a:r>
              <a:rPr lang="en-US" b="1" dirty="0"/>
              <a:t> and Content</a:t>
            </a:r>
            <a:r>
              <a:rPr lang="en-US" dirty="0"/>
              <a:t>: Section with product images, details about the </a:t>
            </a:r>
            <a:r>
              <a:rPr lang="en-US" dirty="0" smtClean="0"/>
              <a:t>food offerings</a:t>
            </a:r>
            <a:r>
              <a:rPr lang="en-US" dirty="0"/>
              <a:t>, and a "Read More" button.</a:t>
            </a:r>
          </a:p>
          <a:p>
            <a:r>
              <a:rPr lang="en-US" b="1" u="sng" dirty="0"/>
              <a:t>Contact Us Page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Contact information: Phone numbers, email addresses, and a Google Map for location.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Gallery Page</a:t>
            </a:r>
            <a:endParaRPr lang="en-US" u="sng" dirty="0"/>
          </a:p>
          <a:p>
            <a:r>
              <a:rPr lang="en-US" dirty="0"/>
              <a:t>Displays images of </a:t>
            </a:r>
            <a:r>
              <a:rPr lang="en-US" dirty="0" smtClean="0"/>
              <a:t>food and </a:t>
            </a:r>
            <a:r>
              <a:rPr lang="en-US" dirty="0"/>
              <a:t>products in a visually appealing layout.</a:t>
            </a:r>
          </a:p>
          <a:p>
            <a:r>
              <a:rPr lang="en-US" b="1" u="sng" dirty="0"/>
              <a:t>Client Reviews</a:t>
            </a:r>
            <a:endParaRPr lang="en-US" u="sng" dirty="0"/>
          </a:p>
          <a:p>
            <a:pPr marL="0" indent="0" algn="r">
              <a:buNone/>
            </a:pPr>
            <a:r>
              <a:rPr lang="en-US" dirty="0"/>
              <a:t>  Customers' reviews with images and feedback on products and services.</a:t>
            </a:r>
          </a:p>
          <a:p>
            <a:r>
              <a:rPr lang="en-US" b="1" u="sng" dirty="0"/>
              <a:t>Blog Section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Displays recent blog posts with a title, publication date, author, and short content.</a:t>
            </a:r>
          </a:p>
          <a:p>
            <a:r>
              <a:rPr lang="en-US" b="1" u="sng" dirty="0"/>
              <a:t>Footer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Links to important pages like Home, Shop, About,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Up &amp; Sign 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Sign Up Page:</a:t>
            </a:r>
            <a:endParaRPr lang="en-US" u="sng" dirty="0"/>
          </a:p>
          <a:p>
            <a:r>
              <a:rPr lang="en-US" dirty="0"/>
              <a:t>Fields: Name, Email, Password, Confirm Password, Contact Number</a:t>
            </a:r>
          </a:p>
          <a:p>
            <a:r>
              <a:rPr lang="en-US" dirty="0"/>
              <a:t>Validations: Required fields, email format, password strength</a:t>
            </a:r>
          </a:p>
          <a:p>
            <a:r>
              <a:rPr lang="en-US" dirty="0"/>
              <a:t>Database integration for storing user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Sign In Page:</a:t>
            </a:r>
            <a:endParaRPr lang="en-US" u="sng" dirty="0"/>
          </a:p>
          <a:p>
            <a:r>
              <a:rPr lang="en-US" dirty="0"/>
              <a:t>Fields: Email, Password</a:t>
            </a:r>
          </a:p>
          <a:p>
            <a:r>
              <a:rPr lang="en-US" dirty="0"/>
              <a:t>Validations: Required fields, match credentials</a:t>
            </a:r>
          </a:p>
          <a:p>
            <a:r>
              <a:rPr lang="en-US" dirty="0"/>
              <a:t>Redirect to home page upon successful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&amp;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Database: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Connected via XAMPP</a:t>
            </a:r>
          </a:p>
          <a:p>
            <a:r>
              <a:rPr lang="en-US" b="1" dirty="0"/>
              <a:t>Database Name: </a:t>
            </a:r>
            <a:r>
              <a:rPr lang="en-US" dirty="0" err="1"/>
              <a:t>pizza_shop_db</a:t>
            </a:r>
            <a:endParaRPr lang="en-US" dirty="0"/>
          </a:p>
          <a:p>
            <a:r>
              <a:rPr lang="en-US" altLang="en-US" b="1" dirty="0" smtClean="0"/>
              <a:t>Table Name: users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b="1" u="sng" dirty="0"/>
              <a:t>Design Patterns: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Singleton: Database connection</a:t>
            </a:r>
          </a:p>
          <a:p>
            <a:pPr marL="0" indent="0">
              <a:buNone/>
            </a:pPr>
            <a:r>
              <a:rPr lang="en-US" dirty="0"/>
              <a:t>Observer</a:t>
            </a:r>
            <a:r>
              <a:rPr lang="en-US" dirty="0" smtClean="0"/>
              <a:t>: products different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Term Functionality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record details of </a:t>
            </a:r>
            <a:r>
              <a:rPr lang="en-US" dirty="0" err="1"/>
              <a:t>users:View</a:t>
            </a:r>
            <a:r>
              <a:rPr lang="en-US" dirty="0"/>
              <a:t> cart, </a:t>
            </a:r>
            <a:r>
              <a:rPr lang="en-US" dirty="0" err="1"/>
              <a:t>wishlist</a:t>
            </a:r>
            <a:r>
              <a:rPr lang="en-US" dirty="0"/>
              <a:t>, product search, and client reviews</a:t>
            </a:r>
          </a:p>
          <a:p>
            <a:r>
              <a:rPr lang="en-US" dirty="0"/>
              <a:t>Daily product updates for the shop</a:t>
            </a:r>
          </a:p>
          <a:p>
            <a:r>
              <a:rPr lang="en-US" dirty="0"/>
              <a:t>Manage operations like cancel, add, and contact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93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264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project</vt:lpstr>
      <vt:lpstr>Mid term</vt:lpstr>
      <vt:lpstr>MID TERM</vt:lpstr>
      <vt:lpstr>Sign Up &amp; Sign In Functionality</vt:lpstr>
      <vt:lpstr>Database &amp; Design Patterns</vt:lpstr>
      <vt:lpstr>Final Term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Hp</dc:creator>
  <cp:lastModifiedBy>Hp</cp:lastModifiedBy>
  <cp:revision>3</cp:revision>
  <dcterms:created xsi:type="dcterms:W3CDTF">2024-11-27T17:47:19Z</dcterms:created>
  <dcterms:modified xsi:type="dcterms:W3CDTF">2024-11-27T18:12:28Z</dcterms:modified>
</cp:coreProperties>
</file>