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70" autoAdjust="0"/>
    <p:restoredTop sz="94660"/>
  </p:normalViewPr>
  <p:slideViewPr>
    <p:cSldViewPr snapToGrid="0">
      <p:cViewPr>
        <p:scale>
          <a:sx n="82" d="100"/>
          <a:sy n="82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95E452-1C1D-008D-090E-2AFE08EF524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4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0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0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00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5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1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0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193BB3-F239-B0E6-CBCF-C3B45671EDA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0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9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1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9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20/11/24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0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A51EC-64C7-A11A-9F99-0A341ADD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982174" cy="1699708"/>
          </a:xfrm>
          <a:prstGeom prst="rect">
            <a:avLst/>
          </a:prstGeom>
        </p:spPr>
      </p:pic>
      <p:sp>
        <p:nvSpPr>
          <p:cNvPr id="26" name="Subtitle 23">
            <a:extLst>
              <a:ext uri="{FF2B5EF4-FFF2-40B4-BE49-F238E27FC236}">
                <a16:creationId xmlns:a16="http://schemas.microsoft.com/office/drawing/2014/main" id="{064983AD-6766-266D-1C7F-9E7F13412A3F}"/>
              </a:ext>
            </a:extLst>
          </p:cNvPr>
          <p:cNvSpPr txBox="1">
            <a:spLocks/>
          </p:cNvSpPr>
          <p:nvPr/>
        </p:nvSpPr>
        <p:spPr>
          <a:xfrm>
            <a:off x="3074175" y="21928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British Airways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F092D4-A0DF-D51C-A0A0-2357477D39A0}"/>
              </a:ext>
            </a:extLst>
          </p:cNvPr>
          <p:cNvSpPr/>
          <p:nvPr/>
        </p:nvSpPr>
        <p:spPr>
          <a:xfrm>
            <a:off x="3191982" y="3996267"/>
            <a:ext cx="88307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BA Reviews (Nov 2024): The Sky’s the Limit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B6567-2535-14F7-3D10-3C0342CCC182}"/>
              </a:ext>
            </a:extLst>
          </p:cNvPr>
          <p:cNvSpPr/>
          <p:nvPr/>
        </p:nvSpPr>
        <p:spPr>
          <a:xfrm>
            <a:off x="-21540" y="1086211"/>
            <a:ext cx="1929854" cy="675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Rounded MT Bold" panose="020F070403050403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   The total Reviews collected were 3500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4A328-0412-BE4E-F136-6B4DAF039D7F}"/>
              </a:ext>
            </a:extLst>
          </p:cNvPr>
          <p:cNvSpPr/>
          <p:nvPr/>
        </p:nvSpPr>
        <p:spPr>
          <a:xfrm>
            <a:off x="1920257" y="1076873"/>
            <a:ext cx="1661460" cy="675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Arial Rounded MT Bold" panose="020F070403050403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Reviews  come from 71 countries</a:t>
            </a:r>
            <a:endParaRPr lang="en-GB" sz="1400" b="1" dirty="0">
              <a:solidFill>
                <a:schemeClr val="tx1"/>
              </a:solidFill>
              <a:latin typeface="Arial Rounded MT Bold" panose="020F0704030504030204" pitchFamily="34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5C163-B6FF-FCAF-0394-7917534BC180}"/>
              </a:ext>
            </a:extLst>
          </p:cNvPr>
          <p:cNvSpPr/>
          <p:nvPr/>
        </p:nvSpPr>
        <p:spPr>
          <a:xfrm>
            <a:off x="3605275" y="1076874"/>
            <a:ext cx="1886985" cy="685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 Rounded MT Bold" panose="020F0704030504030204" pitchFamily="34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The overall Average rating is 4.54 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54C3C1D-5B4E-0554-DCF9-9435D461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285" y="1076873"/>
            <a:ext cx="3512142" cy="264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B53B73FB-B3DD-F15B-D7B5-2C48F5FD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39" y="1744632"/>
            <a:ext cx="5547698" cy="335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593ED9EA-0DB7-6672-9037-07F7EB97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39" y="1115673"/>
            <a:ext cx="3019380" cy="27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5376C4C0-372A-C1DF-BE7F-F90356A2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59" y="3885384"/>
            <a:ext cx="3019380" cy="297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16775A-511B-EBD0-B5CC-3A1A1F673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0768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14EB1D-829B-6DE7-9496-CD35E1AE794E}"/>
              </a:ext>
            </a:extLst>
          </p:cNvPr>
          <p:cNvSpPr txBox="1"/>
          <p:nvPr/>
        </p:nvSpPr>
        <p:spPr>
          <a:xfrm>
            <a:off x="-21541" y="5109850"/>
            <a:ext cx="5547699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1600" dirty="0"/>
              <a:t>All Customers liked the seats, time, cabin crew and meal. </a:t>
            </a:r>
          </a:p>
          <a:p>
            <a:pPr algn="just"/>
            <a:r>
              <a:rPr lang="en-GB" sz="1600" dirty="0"/>
              <a:t>Customer feedback shows seating, timing, cabin crew, and meal satisfaction. To improve, focus on enhancing business class seating and time-related preferences, upgrading middle and business class seats, and improving in-flight music equipment. Additionally, streamline refund processes to elevate customer service..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B700F8-3069-18C0-BE11-582C4180DEE4}"/>
              </a:ext>
            </a:extLst>
          </p:cNvPr>
          <p:cNvSpPr txBox="1">
            <a:spLocks/>
          </p:cNvSpPr>
          <p:nvPr/>
        </p:nvSpPr>
        <p:spPr>
          <a:xfrm>
            <a:off x="8545539" y="3657601"/>
            <a:ext cx="3576887" cy="3104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customers are unhappy and unsatisfied about for different rating classes:</a:t>
            </a:r>
          </a:p>
          <a:p>
            <a:pPr marL="171450" indent="-171450">
              <a:buFontTx/>
              <a:buChar char="-"/>
            </a:pPr>
            <a:r>
              <a:rPr lang="en-GB" sz="1400" dirty="0"/>
              <a:t>7-10 ratings wrote about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Business class seats being small and old, poor customer service and time landed slightly early.</a:t>
            </a:r>
            <a:endParaRPr lang="en-GB" sz="1400" dirty="0"/>
          </a:p>
          <a:p>
            <a:pPr marL="171450" indent="-171450">
              <a:buFontTx/>
              <a:buChar char="-"/>
            </a:pPr>
            <a:r>
              <a:rPr lang="en-GB" sz="1400" dirty="0"/>
              <a:t>4-6 ratings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problems with TV screens being small, extremely poor customer service and extra payment for the legroom seats.</a:t>
            </a:r>
          </a:p>
          <a:p>
            <a:pPr marL="171450" indent="-171450">
              <a:buFontTx/>
              <a:buChar char="-"/>
            </a:pPr>
            <a:r>
              <a:rPr lang="en-GB" sz="1400" dirty="0"/>
              <a:t>1-3 ratings wrote: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worst long haul business and middle seat blocking.</a:t>
            </a:r>
          </a:p>
          <a:p>
            <a:pPr marL="171450" indent="-171450">
              <a:buFontTx/>
              <a:buChar char="-"/>
            </a:pPr>
            <a:r>
              <a:rPr lang="en-GB" sz="1400" dirty="0"/>
              <a:t>As they 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400" dirty="0"/>
              <a:t>. </a:t>
            </a:r>
            <a:endParaRPr lang="en-GB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636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333</TotalTime>
  <Words>171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Corbel</vt:lpstr>
      <vt:lpstr>Parallax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Hassan Abdi</cp:lastModifiedBy>
  <cp:revision>22</cp:revision>
  <dcterms:created xsi:type="dcterms:W3CDTF">2022-12-06T11:13:27Z</dcterms:created>
  <dcterms:modified xsi:type="dcterms:W3CDTF">2024-11-20T21:18:31Z</dcterms:modified>
</cp:coreProperties>
</file>