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95E452-1C1D-008D-090E-2AFE08EF524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4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6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803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0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00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5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1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0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7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193BB3-F239-B0E6-CBCF-C3B45671EDA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0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9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21/11/24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50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A51EC-64C7-A11A-9F99-0A341ADD24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982174" cy="1699708"/>
          </a:xfrm>
          <a:prstGeom prst="rect">
            <a:avLst/>
          </a:prstGeom>
        </p:spPr>
      </p:pic>
      <p:sp>
        <p:nvSpPr>
          <p:cNvPr id="26" name="Subtitle 23">
            <a:extLst>
              <a:ext uri="{FF2B5EF4-FFF2-40B4-BE49-F238E27FC236}">
                <a16:creationId xmlns:a16="http://schemas.microsoft.com/office/drawing/2014/main" id="{064983AD-6766-266D-1C7F-9E7F13412A3F}"/>
              </a:ext>
            </a:extLst>
          </p:cNvPr>
          <p:cNvSpPr txBox="1">
            <a:spLocks/>
          </p:cNvSpPr>
          <p:nvPr/>
        </p:nvSpPr>
        <p:spPr>
          <a:xfrm>
            <a:off x="3074175" y="2192866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British Airways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F092D4-A0DF-D51C-A0A0-2357477D39A0}"/>
              </a:ext>
            </a:extLst>
          </p:cNvPr>
          <p:cNvSpPr/>
          <p:nvPr/>
        </p:nvSpPr>
        <p:spPr>
          <a:xfrm>
            <a:off x="5059225" y="3996267"/>
            <a:ext cx="509626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 </a:t>
            </a:r>
            <a:r>
              <a:rPr lang="en-GB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Predictive Modelling:</a:t>
            </a:r>
            <a:endParaRPr lang="en-GB" sz="3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3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 Sky’s the Limit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8C22-60F3-7D89-17AF-AE5D1C53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362269"/>
          </a:xfrm>
          <a:solidFill>
            <a:srgbClr val="00B05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GB" dirty="0"/>
              <a:t>Predictive Modelling to Uncover Buying Behaviour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6485-7762-02E5-5BBA-148012FC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" y="1365998"/>
            <a:ext cx="7026602" cy="549200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have trained the data set with a Random forest classifier model and received </a:t>
            </a:r>
          </a:p>
          <a:p>
            <a:r>
              <a:rPr lang="en-GB" dirty="0"/>
              <a:t>Accuracy </a:t>
            </a:r>
            <a:r>
              <a:rPr lang="en-GB" dirty="0" err="1"/>
              <a:t>Score_trained</a:t>
            </a:r>
            <a:r>
              <a:rPr lang="en-GB" dirty="0"/>
              <a:t>: 0.86</a:t>
            </a:r>
          </a:p>
          <a:p>
            <a:r>
              <a:rPr lang="en-GB" dirty="0" err="1"/>
              <a:t>Acc_score_Testing</a:t>
            </a:r>
            <a:r>
              <a:rPr lang="en-GB" dirty="0"/>
              <a:t>: 0.61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Purchase Lead</a:t>
            </a: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Length of stay</a:t>
            </a: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Flight hour</a:t>
            </a: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Flight duration</a:t>
            </a: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Flight day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are the top 5 variables which influence Customer buying </a:t>
            </a:r>
            <a:r>
              <a:rPr lang="en-US" sz="2400" b="0" dirty="0" err="1"/>
              <a:t>behaviour</a:t>
            </a:r>
            <a:r>
              <a:rPr lang="en-US" sz="2400" b="0" dirty="0"/>
              <a:t> </a:t>
            </a:r>
          </a:p>
          <a:p>
            <a:r>
              <a:rPr lang="en-GB" dirty="0"/>
              <a:t>We need to increase the accuracy of the testing score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D88F6-3259-FEB9-C732-BC517DF314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239347" cy="1362269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FC38360-E99E-D883-26CF-7FEB5F5B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76" y="1362270"/>
            <a:ext cx="5327924" cy="54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88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360</TotalTime>
  <Words>76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TITLE</vt:lpstr>
      <vt:lpstr>Predictive Modelling to Uncover Buying Behaviour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Hassan Abdi</cp:lastModifiedBy>
  <cp:revision>29</cp:revision>
  <dcterms:created xsi:type="dcterms:W3CDTF">2022-12-06T11:13:27Z</dcterms:created>
  <dcterms:modified xsi:type="dcterms:W3CDTF">2024-11-21T12:48:39Z</dcterms:modified>
</cp:coreProperties>
</file>