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B44D"/>
    <a:srgbClr val="00D9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2913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6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5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0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7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5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6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8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3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4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2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4A0336-662C-41C3-8DC8-3104A169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92B0C805-F879-0915-2D08-7F489440F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77000" contrast="14000"/>
                    </a14:imgEffect>
                  </a14:imgLayer>
                </a14:imgProps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D1EED2-030E-C540-CD0D-8D7A23BB0B6B}"/>
              </a:ext>
            </a:extLst>
          </p:cNvPr>
          <p:cNvSpPr/>
          <p:nvPr/>
        </p:nvSpPr>
        <p:spPr>
          <a:xfrm>
            <a:off x="303229" y="254524"/>
            <a:ext cx="11585542" cy="6495068"/>
          </a:xfrm>
          <a:prstGeom prst="roundRect">
            <a:avLst>
              <a:gd name="adj" fmla="val 4475"/>
            </a:avLst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88000">
                <a:schemeClr val="bg1">
                  <a:alpha val="20000"/>
                  <a:lumMod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DBBEAE-B73B-9D9C-B0A6-B51C623067FC}"/>
              </a:ext>
            </a:extLst>
          </p:cNvPr>
          <p:cNvSpPr/>
          <p:nvPr/>
        </p:nvSpPr>
        <p:spPr>
          <a:xfrm>
            <a:off x="595469" y="1045227"/>
            <a:ext cx="5410984" cy="2769910"/>
          </a:xfrm>
          <a:prstGeom prst="roundRect">
            <a:avLst>
              <a:gd name="adj" fmla="val 4475"/>
            </a:avLst>
          </a:prstGeom>
          <a:gradFill>
            <a:gsLst>
              <a:gs pos="66000">
                <a:srgbClr val="00D95A">
                  <a:alpha val="20000"/>
                </a:srgbClr>
              </a:gs>
              <a:gs pos="100000">
                <a:srgbClr val="00D95A">
                  <a:alpha val="20000"/>
                </a:srgbClr>
              </a:gs>
              <a:gs pos="8000">
                <a:srgbClr val="05B44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DE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1B2945-7B14-11FD-A905-8D6CFB2F8346}"/>
              </a:ext>
            </a:extLst>
          </p:cNvPr>
          <p:cNvSpPr/>
          <p:nvPr/>
        </p:nvSpPr>
        <p:spPr>
          <a:xfrm>
            <a:off x="9056802" y="2343190"/>
            <a:ext cx="2603369" cy="1883789"/>
          </a:xfrm>
          <a:prstGeom prst="roundRect">
            <a:avLst>
              <a:gd name="adj" fmla="val 4475"/>
            </a:avLst>
          </a:prstGeom>
          <a:gradFill flip="none" rotWithShape="1">
            <a:gsLst>
              <a:gs pos="3000">
                <a:schemeClr val="tx1">
                  <a:alpha val="20000"/>
                  <a:lumMod val="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CE293DC-ABD9-AFDF-C9BA-B98B7234A153}"/>
              </a:ext>
            </a:extLst>
          </p:cNvPr>
          <p:cNvSpPr/>
          <p:nvPr/>
        </p:nvSpPr>
        <p:spPr>
          <a:xfrm>
            <a:off x="548326" y="348165"/>
            <a:ext cx="11140910" cy="442548"/>
          </a:xfrm>
          <a:prstGeom prst="roundRect">
            <a:avLst>
              <a:gd name="adj" fmla="val 27906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6841396-C931-7848-A88F-D9D2CE9BEC24}"/>
              </a:ext>
            </a:extLst>
          </p:cNvPr>
          <p:cNvSpPr/>
          <p:nvPr/>
        </p:nvSpPr>
        <p:spPr>
          <a:xfrm>
            <a:off x="595469" y="3921344"/>
            <a:ext cx="5410984" cy="2588491"/>
          </a:xfrm>
          <a:prstGeom prst="roundRect">
            <a:avLst>
              <a:gd name="adj" fmla="val 4475"/>
            </a:avLst>
          </a:prstGeom>
          <a:gradFill flip="none" rotWithShape="1">
            <a:gsLst>
              <a:gs pos="48000">
                <a:schemeClr val="tx1">
                  <a:alpha val="20000"/>
                  <a:lumMod val="0"/>
                </a:schemeClr>
              </a:gs>
              <a:gs pos="83000">
                <a:schemeClr val="bg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D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28384A-FDCB-F0CF-DACC-4F1680D27D7F}"/>
              </a:ext>
            </a:extLst>
          </p:cNvPr>
          <p:cNvSpPr/>
          <p:nvPr/>
        </p:nvSpPr>
        <p:spPr>
          <a:xfrm>
            <a:off x="6278252" y="4626252"/>
            <a:ext cx="5410984" cy="1883789"/>
          </a:xfrm>
          <a:prstGeom prst="roundRect">
            <a:avLst>
              <a:gd name="adj" fmla="val 4475"/>
            </a:avLst>
          </a:prstGeom>
          <a:gradFill flip="none" rotWithShape="1">
            <a:gsLst>
              <a:gs pos="48000">
                <a:schemeClr val="tx1">
                  <a:alpha val="20000"/>
                  <a:lumMod val="0"/>
                </a:schemeClr>
              </a:gs>
              <a:gs pos="100000">
                <a:schemeClr val="bg2">
                  <a:lumMod val="5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EABB69D-BA45-C943-F33A-45B4DFA4857C}"/>
              </a:ext>
            </a:extLst>
          </p:cNvPr>
          <p:cNvSpPr/>
          <p:nvPr/>
        </p:nvSpPr>
        <p:spPr>
          <a:xfrm>
            <a:off x="9040304" y="1045227"/>
            <a:ext cx="2603369" cy="898691"/>
          </a:xfrm>
          <a:prstGeom prst="roundRect">
            <a:avLst>
              <a:gd name="adj" fmla="val 4475"/>
            </a:avLst>
          </a:prstGeom>
          <a:gradFill flip="none" rotWithShape="1">
            <a:gsLst>
              <a:gs pos="9000">
                <a:schemeClr val="tx1"/>
              </a:gs>
              <a:gs pos="64000">
                <a:schemeClr val="tx1">
                  <a:lumMod val="75000"/>
                  <a:lumOff val="25000"/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2" name="Graphic 21" descr="Refresh with solid fill">
            <a:extLst>
              <a:ext uri="{FF2B5EF4-FFF2-40B4-BE49-F238E27FC236}">
                <a16:creationId xmlns:a16="http://schemas.microsoft.com/office/drawing/2014/main" id="{100333EF-A4BD-EBD5-8E48-866A5673F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76690" y="376369"/>
            <a:ext cx="376107" cy="3761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22DF119-83C7-663C-1B06-2B442B5A19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826" y="348165"/>
            <a:ext cx="1276887" cy="41989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BED144F-BFC1-FA21-220B-3A45822CE9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270" y="393229"/>
            <a:ext cx="442549" cy="374828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73450FF-15AB-B1D3-7D5C-808AFC5AFF45}"/>
              </a:ext>
            </a:extLst>
          </p:cNvPr>
          <p:cNvSpPr/>
          <p:nvPr/>
        </p:nvSpPr>
        <p:spPr>
          <a:xfrm>
            <a:off x="6298693" y="1045227"/>
            <a:ext cx="2603369" cy="898691"/>
          </a:xfrm>
          <a:prstGeom prst="roundRect">
            <a:avLst>
              <a:gd name="adj" fmla="val 4475"/>
            </a:avLst>
          </a:prstGeom>
          <a:gradFill flip="none" rotWithShape="1">
            <a:gsLst>
              <a:gs pos="9000">
                <a:schemeClr val="tx1"/>
              </a:gs>
              <a:gs pos="64000">
                <a:schemeClr val="tx1">
                  <a:lumMod val="75000"/>
                  <a:lumOff val="25000"/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1607064-A562-4DA1-61AD-831D9FA7CC90}"/>
              </a:ext>
            </a:extLst>
          </p:cNvPr>
          <p:cNvSpPr/>
          <p:nvPr/>
        </p:nvSpPr>
        <p:spPr>
          <a:xfrm>
            <a:off x="6309662" y="2343190"/>
            <a:ext cx="2603369" cy="1883789"/>
          </a:xfrm>
          <a:prstGeom prst="roundRect">
            <a:avLst>
              <a:gd name="adj" fmla="val 4475"/>
            </a:avLst>
          </a:prstGeom>
          <a:gradFill flip="none" rotWithShape="1">
            <a:gsLst>
              <a:gs pos="3000">
                <a:schemeClr val="tx1">
                  <a:alpha val="20000"/>
                  <a:lumMod val="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3705546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Aharoni</vt:lpstr>
      <vt:lpstr>Arial</vt:lpstr>
      <vt:lpstr>Avenir Next LT Pro</vt:lpstr>
      <vt:lpstr>PrismaticVTI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Ahmed, Hassan</dc:creator>
  <cp:lastModifiedBy>Ahmed, Hassan</cp:lastModifiedBy>
  <cp:revision>1</cp:revision>
  <dcterms:created xsi:type="dcterms:W3CDTF">2024-01-09T15:05:57Z</dcterms:created>
  <dcterms:modified xsi:type="dcterms:W3CDTF">2024-01-09T16:01:01Z</dcterms:modified>
</cp:coreProperties>
</file>