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B Garamond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BGaramond-regular.fntdata"/><Relationship Id="rId10" Type="http://schemas.openxmlformats.org/officeDocument/2006/relationships/slide" Target="slides/slide5.xml"/><Relationship Id="rId13" Type="http://schemas.openxmlformats.org/officeDocument/2006/relationships/font" Target="fonts/EBGaramond-italic.fntdata"/><Relationship Id="rId12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171c0d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171c0d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171c0d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171c0d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171c0de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171c0de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171c0d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171c0d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0975" y="2088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Data Structures and Algorithms Project Presentation</a:t>
            </a:r>
            <a:endParaRPr i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6600"/>
            <a:ext cx="85206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Shehriyar Shariq (245009)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Ayesha Siddiqui  (241615)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BSCS - 8A</a:t>
            </a:r>
            <a:endParaRPr sz="14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491100"/>
            <a:ext cx="8520600" cy="11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title:</a:t>
            </a:r>
            <a:r>
              <a:rPr b="1" lang="en" sz="2400"/>
              <a:t>   </a:t>
            </a:r>
            <a:r>
              <a:rPr b="1" lang="en" sz="4800">
                <a:latin typeface="EB Garamond"/>
                <a:ea typeface="EB Garamond"/>
                <a:cs typeface="EB Garamond"/>
                <a:sym typeface="EB Garamond"/>
              </a:rPr>
              <a:t>AS DICTIONARY</a:t>
            </a:r>
            <a:endParaRPr b="1" sz="4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based dictionary for searching of English words with their respective meaning(s).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Ternary Search Trees for keeping track of all words.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Undo/Redo functionality to switch between past searches.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log of all the past searches.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stored as files.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base greater than 10,800 words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today’s digital era, using printed dictionaries to find meanings of words is very inefficient and time consuming.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online dictionaries requires the user to have an internet connection in order to search for the word.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B7B7B7"/>
                </a:solidFill>
              </a:rPr>
              <a:t>Data Structures used</a:t>
            </a:r>
            <a:r>
              <a:rPr i="1" lang="en" sz="2000">
                <a:solidFill>
                  <a:schemeClr val="dk1"/>
                </a:solidFill>
              </a:rPr>
              <a:t>	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Ternary Search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searching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ore memory efficient than tries; uses 3 nodes instead of 26.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Undo and Redo word searches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Singly Linked 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log panel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size and easy insertion/deletion of nodes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