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1" r:id="rId1"/>
  </p:sldMasterIdLst>
  <p:notesMasterIdLst>
    <p:notesMasterId r:id="rId13"/>
  </p:notesMasterIdLst>
  <p:sldIdLst>
    <p:sldId id="256" r:id="rId2"/>
    <p:sldId id="264" r:id="rId3"/>
    <p:sldId id="258" r:id="rId4"/>
    <p:sldId id="268" r:id="rId5"/>
    <p:sldId id="269" r:id="rId6"/>
    <p:sldId id="265" r:id="rId7"/>
    <p:sldId id="267"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278F"/>
    <a:srgbClr val="37FFEC"/>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8389A2-B80C-4C8E-818A-46F54C28BEF8}"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805AC9D7-8FCC-4AEC-AD42-D76C6F1D0213}">
      <dgm:prSet phldrT="[Text]" custT="1"/>
      <dgm:spPr/>
      <dgm:t>
        <a:bodyPr/>
        <a:lstStyle/>
        <a:p>
          <a:r>
            <a:rPr lang="en-US" sz="2000" dirty="0" smtClean="0">
              <a:latin typeface="Brannboll Stencil PERSONAL USE" panose="02000000000000000000" pitchFamily="2" charset="0"/>
            </a:rPr>
            <a:t>Data Collection</a:t>
          </a:r>
          <a:endParaRPr lang="en-US" sz="2000" dirty="0">
            <a:latin typeface="Brannboll Stencil PERSONAL USE" panose="02000000000000000000" pitchFamily="2" charset="0"/>
          </a:endParaRPr>
        </a:p>
      </dgm:t>
    </dgm:pt>
    <dgm:pt modelId="{1E1B42DB-3C55-48C8-A7AD-6773A5A8EA33}" type="parTrans" cxnId="{333F2180-3990-40E7-BDE0-7793D762AC8D}">
      <dgm:prSet/>
      <dgm:spPr/>
      <dgm:t>
        <a:bodyPr/>
        <a:lstStyle/>
        <a:p>
          <a:endParaRPr lang="en-US"/>
        </a:p>
      </dgm:t>
    </dgm:pt>
    <dgm:pt modelId="{C4622807-AB79-4BD2-AFF3-426EDC82D8B1}" type="sibTrans" cxnId="{333F2180-3990-40E7-BDE0-7793D762AC8D}">
      <dgm:prSet/>
      <dgm:spPr>
        <a:ln>
          <a:solidFill>
            <a:schemeClr val="tx1"/>
          </a:solidFill>
        </a:ln>
      </dgm:spPr>
      <dgm:t>
        <a:bodyPr/>
        <a:lstStyle/>
        <a:p>
          <a:endParaRPr lang="en-US" dirty="0">
            <a:solidFill>
              <a:schemeClr val="tx1"/>
            </a:solidFill>
          </a:endParaRPr>
        </a:p>
      </dgm:t>
    </dgm:pt>
    <dgm:pt modelId="{195BE2AB-FCBD-4735-AD5B-098E3D9E13FE}">
      <dgm:prSet phldrT="[Text]" custT="1"/>
      <dgm:spPr/>
      <dgm:t>
        <a:bodyPr/>
        <a:lstStyle/>
        <a:p>
          <a:r>
            <a:rPr lang="en-US" sz="2000" dirty="0" smtClean="0">
              <a:latin typeface="Brannboll Stencil PERSONAL USE" panose="02000000000000000000" pitchFamily="2" charset="0"/>
            </a:rPr>
            <a:t>Data Pre-processing</a:t>
          </a:r>
          <a:endParaRPr lang="en-US" sz="2000" dirty="0">
            <a:latin typeface="Brannboll Stencil PERSONAL USE" panose="02000000000000000000" pitchFamily="2" charset="0"/>
          </a:endParaRPr>
        </a:p>
      </dgm:t>
    </dgm:pt>
    <dgm:pt modelId="{D6252F2D-F79C-4B88-86B0-7A8F7AC52616}" type="parTrans" cxnId="{D4811E36-C880-4203-BC57-2D41F9F47675}">
      <dgm:prSet/>
      <dgm:spPr/>
      <dgm:t>
        <a:bodyPr/>
        <a:lstStyle/>
        <a:p>
          <a:endParaRPr lang="en-US"/>
        </a:p>
      </dgm:t>
    </dgm:pt>
    <dgm:pt modelId="{C040DA7D-BDF3-4A96-9EC4-5888B7D9FC7F}" type="sibTrans" cxnId="{D4811E36-C880-4203-BC57-2D41F9F47675}">
      <dgm:prSet/>
      <dgm:spPr>
        <a:ln>
          <a:solidFill>
            <a:schemeClr val="tx1"/>
          </a:solidFill>
        </a:ln>
      </dgm:spPr>
      <dgm:t>
        <a:bodyPr/>
        <a:lstStyle/>
        <a:p>
          <a:endParaRPr lang="en-US" dirty="0"/>
        </a:p>
      </dgm:t>
    </dgm:pt>
    <dgm:pt modelId="{0FE0C722-B96E-4F30-84F4-3A3EE37F8CC6}">
      <dgm:prSet phldrT="[Text]" custT="1"/>
      <dgm:spPr/>
      <dgm:t>
        <a:bodyPr/>
        <a:lstStyle/>
        <a:p>
          <a:r>
            <a:rPr lang="en-US" sz="2000" dirty="0" smtClean="0">
              <a:latin typeface="Brannboll Stencil PERSONAL USE" panose="02000000000000000000" pitchFamily="2" charset="0"/>
            </a:rPr>
            <a:t>Data Analysis</a:t>
          </a:r>
          <a:endParaRPr lang="en-US" sz="2000" dirty="0">
            <a:latin typeface="Brannboll Stencil PERSONAL USE" panose="02000000000000000000" pitchFamily="2" charset="0"/>
          </a:endParaRPr>
        </a:p>
      </dgm:t>
    </dgm:pt>
    <dgm:pt modelId="{C2514856-EB72-49FB-8C00-2166D52D19B3}" type="parTrans" cxnId="{85D5A9CD-5137-4A1D-A98B-5359979C6DB3}">
      <dgm:prSet/>
      <dgm:spPr/>
      <dgm:t>
        <a:bodyPr/>
        <a:lstStyle/>
        <a:p>
          <a:endParaRPr lang="en-US"/>
        </a:p>
      </dgm:t>
    </dgm:pt>
    <dgm:pt modelId="{BE7DC7E4-8574-44EF-B073-4A62242A4E92}" type="sibTrans" cxnId="{85D5A9CD-5137-4A1D-A98B-5359979C6DB3}">
      <dgm:prSet/>
      <dgm:spPr>
        <a:ln>
          <a:solidFill>
            <a:schemeClr val="tx1"/>
          </a:solidFill>
        </a:ln>
      </dgm:spPr>
      <dgm:t>
        <a:bodyPr/>
        <a:lstStyle/>
        <a:p>
          <a:endParaRPr lang="en-US" dirty="0"/>
        </a:p>
      </dgm:t>
    </dgm:pt>
    <dgm:pt modelId="{F94C3DDE-6FA2-4EE0-868F-CE237FB945BE}">
      <dgm:prSet phldrT="[Text]" custT="1"/>
      <dgm:spPr/>
      <dgm:t>
        <a:bodyPr/>
        <a:lstStyle/>
        <a:p>
          <a:r>
            <a:rPr lang="en-US" sz="2000" dirty="0" smtClean="0">
              <a:latin typeface="Brannboll Stencil PERSONAL USE" panose="02000000000000000000" pitchFamily="2" charset="0"/>
            </a:rPr>
            <a:t>Machine Learning, Deep </a:t>
          </a:r>
          <a:r>
            <a:rPr lang="en-US" sz="2000" dirty="0" smtClean="0">
              <a:latin typeface="Brannboll Stencil PERSONAL USE" panose="02000000000000000000" pitchFamily="2" charset="0"/>
            </a:rPr>
            <a:t>Learning</a:t>
          </a:r>
          <a:endParaRPr lang="en-US" sz="2000" dirty="0">
            <a:latin typeface="Brannboll Stencil PERSONAL USE" panose="02000000000000000000" pitchFamily="2" charset="0"/>
          </a:endParaRPr>
        </a:p>
      </dgm:t>
    </dgm:pt>
    <dgm:pt modelId="{D573F83A-4C8A-4C19-97D5-C5F4FDCEB676}" type="parTrans" cxnId="{380AC061-DB98-4799-AC0B-A9CF674A0EBB}">
      <dgm:prSet/>
      <dgm:spPr/>
      <dgm:t>
        <a:bodyPr/>
        <a:lstStyle/>
        <a:p>
          <a:endParaRPr lang="en-US"/>
        </a:p>
      </dgm:t>
    </dgm:pt>
    <dgm:pt modelId="{29FDE285-5908-49C5-8024-3051EEBB2D2B}" type="sibTrans" cxnId="{380AC061-DB98-4799-AC0B-A9CF674A0EBB}">
      <dgm:prSet/>
      <dgm:spPr>
        <a:ln>
          <a:solidFill>
            <a:schemeClr val="tx1"/>
          </a:solidFill>
        </a:ln>
      </dgm:spPr>
      <dgm:t>
        <a:bodyPr/>
        <a:lstStyle/>
        <a:p>
          <a:endParaRPr lang="en-US" dirty="0">
            <a:ln>
              <a:solidFill>
                <a:schemeClr val="tx1"/>
              </a:solidFill>
            </a:ln>
            <a:solidFill>
              <a:schemeClr val="tx1"/>
            </a:solidFill>
          </a:endParaRPr>
        </a:p>
      </dgm:t>
    </dgm:pt>
    <dgm:pt modelId="{BB8955BF-B5A5-4124-BC2A-D7A426A3A090}">
      <dgm:prSet phldrT="[Text]" custT="1"/>
      <dgm:spPr/>
      <dgm:t>
        <a:bodyPr/>
        <a:lstStyle/>
        <a:p>
          <a:r>
            <a:rPr lang="en-US" sz="2000" dirty="0" smtClean="0">
              <a:latin typeface="Brannboll Stencil PERSONAL USE" panose="02000000000000000000" pitchFamily="2" charset="0"/>
            </a:rPr>
            <a:t>Feature Engineering</a:t>
          </a:r>
          <a:endParaRPr lang="en-US" sz="2000" dirty="0">
            <a:latin typeface="Brannboll Stencil PERSONAL USE" panose="02000000000000000000" pitchFamily="2" charset="0"/>
          </a:endParaRPr>
        </a:p>
      </dgm:t>
    </dgm:pt>
    <dgm:pt modelId="{753ACA29-E11A-47C1-827A-5AB4A39A83CA}" type="sibTrans" cxnId="{576465F8-6BBB-4911-B97B-B80B64354FCF}">
      <dgm:prSet/>
      <dgm:spPr>
        <a:ln>
          <a:solidFill>
            <a:schemeClr val="tx1"/>
          </a:solidFill>
        </a:ln>
      </dgm:spPr>
      <dgm:t>
        <a:bodyPr/>
        <a:lstStyle/>
        <a:p>
          <a:endParaRPr lang="en-US" dirty="0">
            <a:ln>
              <a:solidFill>
                <a:schemeClr val="tx1"/>
              </a:solidFill>
            </a:ln>
          </a:endParaRPr>
        </a:p>
      </dgm:t>
    </dgm:pt>
    <dgm:pt modelId="{5C7623BA-A86B-4526-86AE-211FC2816E49}" type="parTrans" cxnId="{576465F8-6BBB-4911-B97B-B80B64354FCF}">
      <dgm:prSet/>
      <dgm:spPr/>
      <dgm:t>
        <a:bodyPr/>
        <a:lstStyle/>
        <a:p>
          <a:endParaRPr lang="en-US"/>
        </a:p>
      </dgm:t>
    </dgm:pt>
    <dgm:pt modelId="{33317325-0694-418C-987C-A3FDDFBBB1C1}">
      <dgm:prSet phldrT="[Text]" custT="1"/>
      <dgm:spPr/>
      <dgm:t>
        <a:bodyPr/>
        <a:lstStyle/>
        <a:p>
          <a:r>
            <a:rPr lang="en-US" sz="2000" dirty="0" smtClean="0">
              <a:latin typeface="Brannboll Stencil PERSONAL USE" panose="02000000000000000000" pitchFamily="2" charset="0"/>
            </a:rPr>
            <a:t>Results Presentation</a:t>
          </a:r>
          <a:endParaRPr lang="en-US" sz="2000" dirty="0">
            <a:latin typeface="Brannboll Stencil PERSONAL USE" panose="02000000000000000000" pitchFamily="2" charset="0"/>
          </a:endParaRPr>
        </a:p>
      </dgm:t>
    </dgm:pt>
    <dgm:pt modelId="{B7CC6187-8859-4A7C-980B-A96EE09612EA}" type="parTrans" cxnId="{8675AAA5-9120-40E3-AB4A-0C44087626AB}">
      <dgm:prSet/>
      <dgm:spPr/>
      <dgm:t>
        <a:bodyPr/>
        <a:lstStyle/>
        <a:p>
          <a:endParaRPr lang="en-US"/>
        </a:p>
      </dgm:t>
    </dgm:pt>
    <dgm:pt modelId="{24CB156A-E5DB-48DD-A9FC-2F81E8CCF086}" type="sibTrans" cxnId="{8675AAA5-9120-40E3-AB4A-0C44087626AB}">
      <dgm:prSet/>
      <dgm:spPr/>
      <dgm:t>
        <a:bodyPr/>
        <a:lstStyle/>
        <a:p>
          <a:endParaRPr lang="en-US"/>
        </a:p>
      </dgm:t>
    </dgm:pt>
    <dgm:pt modelId="{85F29A60-932D-4A23-BD62-149C6C3FC1D1}" type="pres">
      <dgm:prSet presAssocID="{FF8389A2-B80C-4C8E-818A-46F54C28BEF8}" presName="Name0" presStyleCnt="0">
        <dgm:presLayoutVars>
          <dgm:dir/>
          <dgm:resizeHandles val="exact"/>
        </dgm:presLayoutVars>
      </dgm:prSet>
      <dgm:spPr/>
      <dgm:t>
        <a:bodyPr/>
        <a:lstStyle/>
        <a:p>
          <a:endParaRPr lang="en-US"/>
        </a:p>
      </dgm:t>
    </dgm:pt>
    <dgm:pt modelId="{FF6DAD11-B9AE-4829-935B-F73232B2FE7A}" type="pres">
      <dgm:prSet presAssocID="{805AC9D7-8FCC-4AEC-AD42-D76C6F1D0213}" presName="node" presStyleLbl="node1" presStyleIdx="0" presStyleCnt="6" custScaleX="89363">
        <dgm:presLayoutVars>
          <dgm:bulletEnabled val="1"/>
        </dgm:presLayoutVars>
      </dgm:prSet>
      <dgm:spPr/>
      <dgm:t>
        <a:bodyPr/>
        <a:lstStyle/>
        <a:p>
          <a:endParaRPr lang="en-US"/>
        </a:p>
      </dgm:t>
    </dgm:pt>
    <dgm:pt modelId="{9675F8B9-EC49-4A2D-BB19-9F637EB4A0A8}" type="pres">
      <dgm:prSet presAssocID="{C4622807-AB79-4BD2-AFF3-426EDC82D8B1}" presName="sibTrans" presStyleLbl="sibTrans1D1" presStyleIdx="0" presStyleCnt="5"/>
      <dgm:spPr/>
      <dgm:t>
        <a:bodyPr/>
        <a:lstStyle/>
        <a:p>
          <a:endParaRPr lang="en-US"/>
        </a:p>
      </dgm:t>
    </dgm:pt>
    <dgm:pt modelId="{86D89D53-3D5D-425F-BC3C-64C35377E3A7}" type="pres">
      <dgm:prSet presAssocID="{C4622807-AB79-4BD2-AFF3-426EDC82D8B1}" presName="connectorText" presStyleLbl="sibTrans1D1" presStyleIdx="0" presStyleCnt="5"/>
      <dgm:spPr/>
      <dgm:t>
        <a:bodyPr/>
        <a:lstStyle/>
        <a:p>
          <a:endParaRPr lang="en-US"/>
        </a:p>
      </dgm:t>
    </dgm:pt>
    <dgm:pt modelId="{EA03062D-C06E-4C3F-9D60-951221BDB3EC}" type="pres">
      <dgm:prSet presAssocID="{195BE2AB-FCBD-4735-AD5B-098E3D9E13FE}" presName="node" presStyleLbl="node1" presStyleIdx="1" presStyleCnt="6" custScaleX="91572" custLinFactNeighborX="-4881" custLinFactNeighborY="-494">
        <dgm:presLayoutVars>
          <dgm:bulletEnabled val="1"/>
        </dgm:presLayoutVars>
      </dgm:prSet>
      <dgm:spPr/>
      <dgm:t>
        <a:bodyPr/>
        <a:lstStyle/>
        <a:p>
          <a:endParaRPr lang="en-US"/>
        </a:p>
      </dgm:t>
    </dgm:pt>
    <dgm:pt modelId="{434CCF6B-E27F-4B46-91FC-FBAE18425808}" type="pres">
      <dgm:prSet presAssocID="{C040DA7D-BDF3-4A96-9EC4-5888B7D9FC7F}" presName="sibTrans" presStyleLbl="sibTrans1D1" presStyleIdx="1" presStyleCnt="5"/>
      <dgm:spPr/>
      <dgm:t>
        <a:bodyPr/>
        <a:lstStyle/>
        <a:p>
          <a:endParaRPr lang="en-US"/>
        </a:p>
      </dgm:t>
    </dgm:pt>
    <dgm:pt modelId="{2F65F3C2-311E-437D-8BA7-863C7E5DF096}" type="pres">
      <dgm:prSet presAssocID="{C040DA7D-BDF3-4A96-9EC4-5888B7D9FC7F}" presName="connectorText" presStyleLbl="sibTrans1D1" presStyleIdx="1" presStyleCnt="5"/>
      <dgm:spPr/>
      <dgm:t>
        <a:bodyPr/>
        <a:lstStyle/>
        <a:p>
          <a:endParaRPr lang="en-US"/>
        </a:p>
      </dgm:t>
    </dgm:pt>
    <dgm:pt modelId="{112AE227-CB47-4830-8336-EECE306CC254}" type="pres">
      <dgm:prSet presAssocID="{0FE0C722-B96E-4F30-84F4-3A3EE37F8CC6}" presName="node" presStyleLbl="node1" presStyleIdx="2" presStyleCnt="6" custScaleX="105320" custLinFactNeighborX="-8862" custLinFactNeighborY="-850">
        <dgm:presLayoutVars>
          <dgm:bulletEnabled val="1"/>
        </dgm:presLayoutVars>
      </dgm:prSet>
      <dgm:spPr/>
      <dgm:t>
        <a:bodyPr/>
        <a:lstStyle/>
        <a:p>
          <a:endParaRPr lang="en-US"/>
        </a:p>
      </dgm:t>
    </dgm:pt>
    <dgm:pt modelId="{FD44114F-E215-462C-9127-E8CA01D5AF8C}" type="pres">
      <dgm:prSet presAssocID="{BE7DC7E4-8574-44EF-B073-4A62242A4E92}" presName="sibTrans" presStyleLbl="sibTrans1D1" presStyleIdx="2" presStyleCnt="5"/>
      <dgm:spPr/>
      <dgm:t>
        <a:bodyPr/>
        <a:lstStyle/>
        <a:p>
          <a:endParaRPr lang="en-US"/>
        </a:p>
      </dgm:t>
    </dgm:pt>
    <dgm:pt modelId="{576A8923-5A0F-48F8-B98C-417D6AABC8A9}" type="pres">
      <dgm:prSet presAssocID="{BE7DC7E4-8574-44EF-B073-4A62242A4E92}" presName="connectorText" presStyleLbl="sibTrans1D1" presStyleIdx="2" presStyleCnt="5"/>
      <dgm:spPr/>
      <dgm:t>
        <a:bodyPr/>
        <a:lstStyle/>
        <a:p>
          <a:endParaRPr lang="en-US"/>
        </a:p>
      </dgm:t>
    </dgm:pt>
    <dgm:pt modelId="{CABB953C-4F7E-437E-A324-612BEE278146}" type="pres">
      <dgm:prSet presAssocID="{BB8955BF-B5A5-4124-BC2A-D7A426A3A090}" presName="node" presStyleLbl="node1" presStyleIdx="3" presStyleCnt="6" custScaleX="89817" custLinFactNeighborX="872">
        <dgm:presLayoutVars>
          <dgm:bulletEnabled val="1"/>
        </dgm:presLayoutVars>
      </dgm:prSet>
      <dgm:spPr/>
      <dgm:t>
        <a:bodyPr/>
        <a:lstStyle/>
        <a:p>
          <a:endParaRPr lang="en-US"/>
        </a:p>
      </dgm:t>
    </dgm:pt>
    <dgm:pt modelId="{0235EE3D-FFAA-4669-A0BF-3FBDD0596DEC}" type="pres">
      <dgm:prSet presAssocID="{753ACA29-E11A-47C1-827A-5AB4A39A83CA}" presName="sibTrans" presStyleLbl="sibTrans1D1" presStyleIdx="3" presStyleCnt="5"/>
      <dgm:spPr/>
      <dgm:t>
        <a:bodyPr/>
        <a:lstStyle/>
        <a:p>
          <a:endParaRPr lang="en-US"/>
        </a:p>
      </dgm:t>
    </dgm:pt>
    <dgm:pt modelId="{64D1F485-C4E8-43A1-895F-1CD747D55E21}" type="pres">
      <dgm:prSet presAssocID="{753ACA29-E11A-47C1-827A-5AB4A39A83CA}" presName="connectorText" presStyleLbl="sibTrans1D1" presStyleIdx="3" presStyleCnt="5"/>
      <dgm:spPr/>
      <dgm:t>
        <a:bodyPr/>
        <a:lstStyle/>
        <a:p>
          <a:endParaRPr lang="en-US"/>
        </a:p>
      </dgm:t>
    </dgm:pt>
    <dgm:pt modelId="{B3647CBC-388F-4BF2-BAD1-744754045338}" type="pres">
      <dgm:prSet presAssocID="{F94C3DDE-6FA2-4EE0-868F-CE237FB945BE}" presName="node" presStyleLbl="node1" presStyleIdx="4" presStyleCnt="6" custScaleX="82691">
        <dgm:presLayoutVars>
          <dgm:bulletEnabled val="1"/>
        </dgm:presLayoutVars>
      </dgm:prSet>
      <dgm:spPr/>
      <dgm:t>
        <a:bodyPr/>
        <a:lstStyle/>
        <a:p>
          <a:endParaRPr lang="en-US"/>
        </a:p>
      </dgm:t>
    </dgm:pt>
    <dgm:pt modelId="{4710DDC5-FFA1-44CF-963A-66EB1FF04416}" type="pres">
      <dgm:prSet presAssocID="{29FDE285-5908-49C5-8024-3051EEBB2D2B}" presName="sibTrans" presStyleLbl="sibTrans1D1" presStyleIdx="4" presStyleCnt="5"/>
      <dgm:spPr/>
      <dgm:t>
        <a:bodyPr/>
        <a:lstStyle/>
        <a:p>
          <a:endParaRPr lang="en-US"/>
        </a:p>
      </dgm:t>
    </dgm:pt>
    <dgm:pt modelId="{A08D9DF4-C6B1-4812-9721-FFABD60BC7A2}" type="pres">
      <dgm:prSet presAssocID="{29FDE285-5908-49C5-8024-3051EEBB2D2B}" presName="connectorText" presStyleLbl="sibTrans1D1" presStyleIdx="4" presStyleCnt="5"/>
      <dgm:spPr/>
      <dgm:t>
        <a:bodyPr/>
        <a:lstStyle/>
        <a:p>
          <a:endParaRPr lang="en-US"/>
        </a:p>
      </dgm:t>
    </dgm:pt>
    <dgm:pt modelId="{3157B462-7474-40F5-AD35-C5B6F2046AFA}" type="pres">
      <dgm:prSet presAssocID="{33317325-0694-418C-987C-A3FDDFBBB1C1}" presName="node" presStyleLbl="node1" presStyleIdx="5" presStyleCnt="6" custScaleX="108382" custLinFactNeighborX="-2097" custLinFactNeighborY="-21">
        <dgm:presLayoutVars>
          <dgm:bulletEnabled val="1"/>
        </dgm:presLayoutVars>
      </dgm:prSet>
      <dgm:spPr/>
      <dgm:t>
        <a:bodyPr/>
        <a:lstStyle/>
        <a:p>
          <a:endParaRPr lang="en-US"/>
        </a:p>
      </dgm:t>
    </dgm:pt>
  </dgm:ptLst>
  <dgm:cxnLst>
    <dgm:cxn modelId="{D4811E36-C880-4203-BC57-2D41F9F47675}" srcId="{FF8389A2-B80C-4C8E-818A-46F54C28BEF8}" destId="{195BE2AB-FCBD-4735-AD5B-098E3D9E13FE}" srcOrd="1" destOrd="0" parTransId="{D6252F2D-F79C-4B88-86B0-7A8F7AC52616}" sibTransId="{C040DA7D-BDF3-4A96-9EC4-5888B7D9FC7F}"/>
    <dgm:cxn modelId="{64F0019E-8672-4CB1-AF16-93E987E3D2D6}" type="presOf" srcId="{FF8389A2-B80C-4C8E-818A-46F54C28BEF8}" destId="{85F29A60-932D-4A23-BD62-149C6C3FC1D1}" srcOrd="0" destOrd="0" presId="urn:microsoft.com/office/officeart/2005/8/layout/bProcess3"/>
    <dgm:cxn modelId="{9098E303-EE68-4930-96B3-DEF94D91995A}" type="presOf" srcId="{C040DA7D-BDF3-4A96-9EC4-5888B7D9FC7F}" destId="{434CCF6B-E27F-4B46-91FC-FBAE18425808}" srcOrd="0" destOrd="0" presId="urn:microsoft.com/office/officeart/2005/8/layout/bProcess3"/>
    <dgm:cxn modelId="{380AC061-DB98-4799-AC0B-A9CF674A0EBB}" srcId="{FF8389A2-B80C-4C8E-818A-46F54C28BEF8}" destId="{F94C3DDE-6FA2-4EE0-868F-CE237FB945BE}" srcOrd="4" destOrd="0" parTransId="{D573F83A-4C8A-4C19-97D5-C5F4FDCEB676}" sibTransId="{29FDE285-5908-49C5-8024-3051EEBB2D2B}"/>
    <dgm:cxn modelId="{159A2EBE-426D-4E6B-B045-A76B15CE554B}" type="presOf" srcId="{C4622807-AB79-4BD2-AFF3-426EDC82D8B1}" destId="{9675F8B9-EC49-4A2D-BB19-9F637EB4A0A8}" srcOrd="0" destOrd="0" presId="urn:microsoft.com/office/officeart/2005/8/layout/bProcess3"/>
    <dgm:cxn modelId="{85D5A9CD-5137-4A1D-A98B-5359979C6DB3}" srcId="{FF8389A2-B80C-4C8E-818A-46F54C28BEF8}" destId="{0FE0C722-B96E-4F30-84F4-3A3EE37F8CC6}" srcOrd="2" destOrd="0" parTransId="{C2514856-EB72-49FB-8C00-2166D52D19B3}" sibTransId="{BE7DC7E4-8574-44EF-B073-4A62242A4E92}"/>
    <dgm:cxn modelId="{86AF0D41-0D5D-4D7E-99B6-D8164F73760B}" type="presOf" srcId="{753ACA29-E11A-47C1-827A-5AB4A39A83CA}" destId="{64D1F485-C4E8-43A1-895F-1CD747D55E21}" srcOrd="1" destOrd="0" presId="urn:microsoft.com/office/officeart/2005/8/layout/bProcess3"/>
    <dgm:cxn modelId="{CA460917-E5E9-4879-AA0D-F1063EC1C744}" type="presOf" srcId="{BE7DC7E4-8574-44EF-B073-4A62242A4E92}" destId="{576A8923-5A0F-48F8-B98C-417D6AABC8A9}" srcOrd="1" destOrd="0" presId="urn:microsoft.com/office/officeart/2005/8/layout/bProcess3"/>
    <dgm:cxn modelId="{F6538813-CBCB-4653-8A42-406CBA89B113}" type="presOf" srcId="{753ACA29-E11A-47C1-827A-5AB4A39A83CA}" destId="{0235EE3D-FFAA-4669-A0BF-3FBDD0596DEC}" srcOrd="0" destOrd="0" presId="urn:microsoft.com/office/officeart/2005/8/layout/bProcess3"/>
    <dgm:cxn modelId="{BCEC0DD1-DBFB-4C2A-B374-ECCE06E52E8C}" type="presOf" srcId="{195BE2AB-FCBD-4735-AD5B-098E3D9E13FE}" destId="{EA03062D-C06E-4C3F-9D60-951221BDB3EC}" srcOrd="0" destOrd="0" presId="urn:microsoft.com/office/officeart/2005/8/layout/bProcess3"/>
    <dgm:cxn modelId="{1C1E7874-426C-40E8-A778-200CB3277D41}" type="presOf" srcId="{29FDE285-5908-49C5-8024-3051EEBB2D2B}" destId="{A08D9DF4-C6B1-4812-9721-FFABD60BC7A2}" srcOrd="1" destOrd="0" presId="urn:microsoft.com/office/officeart/2005/8/layout/bProcess3"/>
    <dgm:cxn modelId="{9DB4BF7F-131C-42BA-B252-287DEAF64DF8}" type="presOf" srcId="{29FDE285-5908-49C5-8024-3051EEBB2D2B}" destId="{4710DDC5-FFA1-44CF-963A-66EB1FF04416}" srcOrd="0" destOrd="0" presId="urn:microsoft.com/office/officeart/2005/8/layout/bProcess3"/>
    <dgm:cxn modelId="{333F2180-3990-40E7-BDE0-7793D762AC8D}" srcId="{FF8389A2-B80C-4C8E-818A-46F54C28BEF8}" destId="{805AC9D7-8FCC-4AEC-AD42-D76C6F1D0213}" srcOrd="0" destOrd="0" parTransId="{1E1B42DB-3C55-48C8-A7AD-6773A5A8EA33}" sibTransId="{C4622807-AB79-4BD2-AFF3-426EDC82D8B1}"/>
    <dgm:cxn modelId="{F8097816-3E3B-4293-BF1B-88C39B6A493E}" type="presOf" srcId="{BB8955BF-B5A5-4124-BC2A-D7A426A3A090}" destId="{CABB953C-4F7E-437E-A324-612BEE278146}" srcOrd="0" destOrd="0" presId="urn:microsoft.com/office/officeart/2005/8/layout/bProcess3"/>
    <dgm:cxn modelId="{576465F8-6BBB-4911-B97B-B80B64354FCF}" srcId="{FF8389A2-B80C-4C8E-818A-46F54C28BEF8}" destId="{BB8955BF-B5A5-4124-BC2A-D7A426A3A090}" srcOrd="3" destOrd="0" parTransId="{5C7623BA-A86B-4526-86AE-211FC2816E49}" sibTransId="{753ACA29-E11A-47C1-827A-5AB4A39A83CA}"/>
    <dgm:cxn modelId="{B9E72E3D-3654-45FB-AAB4-B9B509CF6D07}" type="presOf" srcId="{C4622807-AB79-4BD2-AFF3-426EDC82D8B1}" destId="{86D89D53-3D5D-425F-BC3C-64C35377E3A7}" srcOrd="1" destOrd="0" presId="urn:microsoft.com/office/officeart/2005/8/layout/bProcess3"/>
    <dgm:cxn modelId="{CDF7CED4-5BEF-4115-90F9-ACF895E8F6F8}" type="presOf" srcId="{C040DA7D-BDF3-4A96-9EC4-5888B7D9FC7F}" destId="{2F65F3C2-311E-437D-8BA7-863C7E5DF096}" srcOrd="1" destOrd="0" presId="urn:microsoft.com/office/officeart/2005/8/layout/bProcess3"/>
    <dgm:cxn modelId="{1CA3CE2A-ABB1-4004-A136-496A105B61BD}" type="presOf" srcId="{805AC9D7-8FCC-4AEC-AD42-D76C6F1D0213}" destId="{FF6DAD11-B9AE-4829-935B-F73232B2FE7A}" srcOrd="0" destOrd="0" presId="urn:microsoft.com/office/officeart/2005/8/layout/bProcess3"/>
    <dgm:cxn modelId="{8D3DCAE5-A239-40C7-88EB-03A1A5154B9D}" type="presOf" srcId="{0FE0C722-B96E-4F30-84F4-3A3EE37F8CC6}" destId="{112AE227-CB47-4830-8336-EECE306CC254}" srcOrd="0" destOrd="0" presId="urn:microsoft.com/office/officeart/2005/8/layout/bProcess3"/>
    <dgm:cxn modelId="{F8B86779-2302-40F2-AB37-2A2566C31F7B}" type="presOf" srcId="{33317325-0694-418C-987C-A3FDDFBBB1C1}" destId="{3157B462-7474-40F5-AD35-C5B6F2046AFA}" srcOrd="0" destOrd="0" presId="urn:microsoft.com/office/officeart/2005/8/layout/bProcess3"/>
    <dgm:cxn modelId="{1391DD06-42BE-465D-8609-3248CEC68904}" type="presOf" srcId="{BE7DC7E4-8574-44EF-B073-4A62242A4E92}" destId="{FD44114F-E215-462C-9127-E8CA01D5AF8C}" srcOrd="0" destOrd="0" presId="urn:microsoft.com/office/officeart/2005/8/layout/bProcess3"/>
    <dgm:cxn modelId="{507F346B-AB9D-4FAD-8A5B-0B193BB7940B}" type="presOf" srcId="{F94C3DDE-6FA2-4EE0-868F-CE237FB945BE}" destId="{B3647CBC-388F-4BF2-BAD1-744754045338}" srcOrd="0" destOrd="0" presId="urn:microsoft.com/office/officeart/2005/8/layout/bProcess3"/>
    <dgm:cxn modelId="{8675AAA5-9120-40E3-AB4A-0C44087626AB}" srcId="{FF8389A2-B80C-4C8E-818A-46F54C28BEF8}" destId="{33317325-0694-418C-987C-A3FDDFBBB1C1}" srcOrd="5" destOrd="0" parTransId="{B7CC6187-8859-4A7C-980B-A96EE09612EA}" sibTransId="{24CB156A-E5DB-48DD-A9FC-2F81E8CCF086}"/>
    <dgm:cxn modelId="{D55C35FD-086E-4C6B-BA51-DB2A290FDB96}" type="presParOf" srcId="{85F29A60-932D-4A23-BD62-149C6C3FC1D1}" destId="{FF6DAD11-B9AE-4829-935B-F73232B2FE7A}" srcOrd="0" destOrd="0" presId="urn:microsoft.com/office/officeart/2005/8/layout/bProcess3"/>
    <dgm:cxn modelId="{46239547-2CCE-4D4A-BAFE-E3923C76C5B2}" type="presParOf" srcId="{85F29A60-932D-4A23-BD62-149C6C3FC1D1}" destId="{9675F8B9-EC49-4A2D-BB19-9F637EB4A0A8}" srcOrd="1" destOrd="0" presId="urn:microsoft.com/office/officeart/2005/8/layout/bProcess3"/>
    <dgm:cxn modelId="{C597090B-5084-4E3F-9346-0946598D94C6}" type="presParOf" srcId="{9675F8B9-EC49-4A2D-BB19-9F637EB4A0A8}" destId="{86D89D53-3D5D-425F-BC3C-64C35377E3A7}" srcOrd="0" destOrd="0" presId="urn:microsoft.com/office/officeart/2005/8/layout/bProcess3"/>
    <dgm:cxn modelId="{4F77A7C4-50DA-4225-9F58-CF3AABCF501C}" type="presParOf" srcId="{85F29A60-932D-4A23-BD62-149C6C3FC1D1}" destId="{EA03062D-C06E-4C3F-9D60-951221BDB3EC}" srcOrd="2" destOrd="0" presId="urn:microsoft.com/office/officeart/2005/8/layout/bProcess3"/>
    <dgm:cxn modelId="{85FC9805-E72C-40D4-970C-D512449E9C9B}" type="presParOf" srcId="{85F29A60-932D-4A23-BD62-149C6C3FC1D1}" destId="{434CCF6B-E27F-4B46-91FC-FBAE18425808}" srcOrd="3" destOrd="0" presId="urn:microsoft.com/office/officeart/2005/8/layout/bProcess3"/>
    <dgm:cxn modelId="{81FC4022-E0DA-49CC-8B9D-AC9BDC1B73C3}" type="presParOf" srcId="{434CCF6B-E27F-4B46-91FC-FBAE18425808}" destId="{2F65F3C2-311E-437D-8BA7-863C7E5DF096}" srcOrd="0" destOrd="0" presId="urn:microsoft.com/office/officeart/2005/8/layout/bProcess3"/>
    <dgm:cxn modelId="{FF1360EF-D673-495F-A207-0BA3384C440C}" type="presParOf" srcId="{85F29A60-932D-4A23-BD62-149C6C3FC1D1}" destId="{112AE227-CB47-4830-8336-EECE306CC254}" srcOrd="4" destOrd="0" presId="urn:microsoft.com/office/officeart/2005/8/layout/bProcess3"/>
    <dgm:cxn modelId="{552D6A45-277A-41F5-9C6A-8D97DD341BB4}" type="presParOf" srcId="{85F29A60-932D-4A23-BD62-149C6C3FC1D1}" destId="{FD44114F-E215-462C-9127-E8CA01D5AF8C}" srcOrd="5" destOrd="0" presId="urn:microsoft.com/office/officeart/2005/8/layout/bProcess3"/>
    <dgm:cxn modelId="{DB8D6D41-1D6E-4985-A1D6-B42198D3A9C5}" type="presParOf" srcId="{FD44114F-E215-462C-9127-E8CA01D5AF8C}" destId="{576A8923-5A0F-48F8-B98C-417D6AABC8A9}" srcOrd="0" destOrd="0" presId="urn:microsoft.com/office/officeart/2005/8/layout/bProcess3"/>
    <dgm:cxn modelId="{E68CD1CB-A893-4AD8-A57D-097B885DAE05}" type="presParOf" srcId="{85F29A60-932D-4A23-BD62-149C6C3FC1D1}" destId="{CABB953C-4F7E-437E-A324-612BEE278146}" srcOrd="6" destOrd="0" presId="urn:microsoft.com/office/officeart/2005/8/layout/bProcess3"/>
    <dgm:cxn modelId="{63C750CF-61B4-4CB1-AD69-A934DBBEF672}" type="presParOf" srcId="{85F29A60-932D-4A23-BD62-149C6C3FC1D1}" destId="{0235EE3D-FFAA-4669-A0BF-3FBDD0596DEC}" srcOrd="7" destOrd="0" presId="urn:microsoft.com/office/officeart/2005/8/layout/bProcess3"/>
    <dgm:cxn modelId="{09F6C8A9-DA04-4E3E-99A6-7E3161E0382A}" type="presParOf" srcId="{0235EE3D-FFAA-4669-A0BF-3FBDD0596DEC}" destId="{64D1F485-C4E8-43A1-895F-1CD747D55E21}" srcOrd="0" destOrd="0" presId="urn:microsoft.com/office/officeart/2005/8/layout/bProcess3"/>
    <dgm:cxn modelId="{F7931F9A-35FC-41D5-9B9F-AE188984BBF1}" type="presParOf" srcId="{85F29A60-932D-4A23-BD62-149C6C3FC1D1}" destId="{B3647CBC-388F-4BF2-BAD1-744754045338}" srcOrd="8" destOrd="0" presId="urn:microsoft.com/office/officeart/2005/8/layout/bProcess3"/>
    <dgm:cxn modelId="{18A236B6-C311-470B-B4D7-83D9654E4B60}" type="presParOf" srcId="{85F29A60-932D-4A23-BD62-149C6C3FC1D1}" destId="{4710DDC5-FFA1-44CF-963A-66EB1FF04416}" srcOrd="9" destOrd="0" presId="urn:microsoft.com/office/officeart/2005/8/layout/bProcess3"/>
    <dgm:cxn modelId="{1600BA0F-724F-46CC-97B7-B335F4B95F49}" type="presParOf" srcId="{4710DDC5-FFA1-44CF-963A-66EB1FF04416}" destId="{A08D9DF4-C6B1-4812-9721-FFABD60BC7A2}" srcOrd="0" destOrd="0" presId="urn:microsoft.com/office/officeart/2005/8/layout/bProcess3"/>
    <dgm:cxn modelId="{759FAC14-ADC7-4677-A58F-92AF24938AE1}" type="presParOf" srcId="{85F29A60-932D-4A23-BD62-149C6C3FC1D1}" destId="{3157B462-7474-40F5-AD35-C5B6F2046AFA}"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8389A2-B80C-4C8E-818A-46F54C28BEF8}" type="doc">
      <dgm:prSet loTypeId="urn:microsoft.com/office/officeart/2005/8/layout/bProcess3" loCatId="process" qsTypeId="urn:microsoft.com/office/officeart/2005/8/quickstyle/simple5" qsCatId="simple" csTypeId="urn:microsoft.com/office/officeart/2005/8/colors/accent1_2" csCatId="accent1" phldr="1"/>
      <dgm:spPr/>
      <dgm:t>
        <a:bodyPr/>
        <a:lstStyle/>
        <a:p>
          <a:endParaRPr lang="en-US"/>
        </a:p>
      </dgm:t>
    </dgm:pt>
    <dgm:pt modelId="{805AC9D7-8FCC-4AEC-AD42-D76C6F1D0213}">
      <dgm:prSet phldrT="[Text]" custT="1"/>
      <dgm:spPr/>
      <dgm:t>
        <a:bodyPr/>
        <a:lstStyle/>
        <a:p>
          <a:r>
            <a:rPr lang="en-US" sz="2000" dirty="0" smtClean="0">
              <a:latin typeface="Brannboll Stencil PERSONAL USE" panose="02000000000000000000" pitchFamily="2" charset="0"/>
            </a:rPr>
            <a:t>Raw Data</a:t>
          </a:r>
          <a:endParaRPr lang="en-US" sz="2000" dirty="0">
            <a:latin typeface="Brannboll Stencil PERSONAL USE" panose="02000000000000000000" pitchFamily="2" charset="0"/>
          </a:endParaRPr>
        </a:p>
      </dgm:t>
    </dgm:pt>
    <dgm:pt modelId="{1E1B42DB-3C55-48C8-A7AD-6773A5A8EA33}" type="parTrans" cxnId="{333F2180-3990-40E7-BDE0-7793D762AC8D}">
      <dgm:prSet/>
      <dgm:spPr/>
      <dgm:t>
        <a:bodyPr/>
        <a:lstStyle/>
        <a:p>
          <a:endParaRPr lang="en-US"/>
        </a:p>
      </dgm:t>
    </dgm:pt>
    <dgm:pt modelId="{C4622807-AB79-4BD2-AFF3-426EDC82D8B1}" type="sibTrans" cxnId="{333F2180-3990-40E7-BDE0-7793D762AC8D}">
      <dgm:prSet/>
      <dgm:spPr/>
      <dgm:t>
        <a:bodyPr/>
        <a:lstStyle/>
        <a:p>
          <a:endParaRPr lang="en-US" dirty="0"/>
        </a:p>
      </dgm:t>
    </dgm:pt>
    <dgm:pt modelId="{195BE2AB-FCBD-4735-AD5B-098E3D9E13FE}">
      <dgm:prSet phldrT="[Text]" custT="1"/>
      <dgm:spPr/>
      <dgm:t>
        <a:bodyPr/>
        <a:lstStyle/>
        <a:p>
          <a:r>
            <a:rPr lang="en-US" sz="2000" dirty="0" smtClean="0">
              <a:latin typeface="Brannboll Stencil PERSONAL USE" panose="02000000000000000000" pitchFamily="2" charset="0"/>
            </a:rPr>
            <a:t>Data Cleaning</a:t>
          </a:r>
          <a:endParaRPr lang="en-US" sz="2000" dirty="0">
            <a:latin typeface="Brannboll Stencil PERSONAL USE" panose="02000000000000000000" pitchFamily="2" charset="0"/>
          </a:endParaRPr>
        </a:p>
      </dgm:t>
    </dgm:pt>
    <dgm:pt modelId="{D6252F2D-F79C-4B88-86B0-7A8F7AC52616}" type="parTrans" cxnId="{D4811E36-C880-4203-BC57-2D41F9F47675}">
      <dgm:prSet/>
      <dgm:spPr/>
      <dgm:t>
        <a:bodyPr/>
        <a:lstStyle/>
        <a:p>
          <a:endParaRPr lang="en-US"/>
        </a:p>
      </dgm:t>
    </dgm:pt>
    <dgm:pt modelId="{C040DA7D-BDF3-4A96-9EC4-5888B7D9FC7F}" type="sibTrans" cxnId="{D4811E36-C880-4203-BC57-2D41F9F47675}">
      <dgm:prSet/>
      <dgm:spPr>
        <a:ln>
          <a:solidFill>
            <a:schemeClr val="tx1"/>
          </a:solidFill>
        </a:ln>
      </dgm:spPr>
      <dgm:t>
        <a:bodyPr/>
        <a:lstStyle/>
        <a:p>
          <a:endParaRPr lang="en-US" dirty="0"/>
        </a:p>
      </dgm:t>
    </dgm:pt>
    <dgm:pt modelId="{0FE0C722-B96E-4F30-84F4-3A3EE37F8CC6}">
      <dgm:prSet phldrT="[Text]" custT="1"/>
      <dgm:spPr/>
      <dgm:t>
        <a:bodyPr/>
        <a:lstStyle/>
        <a:p>
          <a:r>
            <a:rPr lang="en-US" sz="2000" dirty="0" smtClean="0">
              <a:latin typeface="Brannboll Stencil PERSONAL USE" panose="02000000000000000000" pitchFamily="2" charset="0"/>
            </a:rPr>
            <a:t>Model Training</a:t>
          </a:r>
          <a:endParaRPr lang="en-US" sz="2000" dirty="0">
            <a:latin typeface="Brannboll Stencil PERSONAL USE" panose="02000000000000000000" pitchFamily="2" charset="0"/>
          </a:endParaRPr>
        </a:p>
      </dgm:t>
    </dgm:pt>
    <dgm:pt modelId="{C2514856-EB72-49FB-8C00-2166D52D19B3}" type="parTrans" cxnId="{85D5A9CD-5137-4A1D-A98B-5359979C6DB3}">
      <dgm:prSet/>
      <dgm:spPr/>
      <dgm:t>
        <a:bodyPr/>
        <a:lstStyle/>
        <a:p>
          <a:endParaRPr lang="en-US"/>
        </a:p>
      </dgm:t>
    </dgm:pt>
    <dgm:pt modelId="{BE7DC7E4-8574-44EF-B073-4A62242A4E92}" type="sibTrans" cxnId="{85D5A9CD-5137-4A1D-A98B-5359979C6DB3}">
      <dgm:prSet/>
      <dgm:spPr>
        <a:ln>
          <a:solidFill>
            <a:schemeClr val="tx1"/>
          </a:solidFill>
        </a:ln>
      </dgm:spPr>
      <dgm:t>
        <a:bodyPr/>
        <a:lstStyle/>
        <a:p>
          <a:endParaRPr lang="en-US" dirty="0"/>
        </a:p>
      </dgm:t>
    </dgm:pt>
    <dgm:pt modelId="{F94C3DDE-6FA2-4EE0-868F-CE237FB945BE}">
      <dgm:prSet phldrT="[Text]" custT="1"/>
      <dgm:spPr/>
      <dgm:t>
        <a:bodyPr/>
        <a:lstStyle/>
        <a:p>
          <a:r>
            <a:rPr lang="en-US" sz="2000" dirty="0" smtClean="0">
              <a:latin typeface="Brannboll Stencil PERSONAL USE" panose="02000000000000000000" pitchFamily="2" charset="0"/>
            </a:rPr>
            <a:t>Prediction Analysis</a:t>
          </a:r>
          <a:endParaRPr lang="en-US" sz="2000" dirty="0">
            <a:latin typeface="Brannboll Stencil PERSONAL USE" panose="02000000000000000000" pitchFamily="2" charset="0"/>
          </a:endParaRPr>
        </a:p>
      </dgm:t>
    </dgm:pt>
    <dgm:pt modelId="{D573F83A-4C8A-4C19-97D5-C5F4FDCEB676}" type="parTrans" cxnId="{380AC061-DB98-4799-AC0B-A9CF674A0EBB}">
      <dgm:prSet/>
      <dgm:spPr/>
      <dgm:t>
        <a:bodyPr/>
        <a:lstStyle/>
        <a:p>
          <a:endParaRPr lang="en-US"/>
        </a:p>
      </dgm:t>
    </dgm:pt>
    <dgm:pt modelId="{29FDE285-5908-49C5-8024-3051EEBB2D2B}" type="sibTrans" cxnId="{380AC061-DB98-4799-AC0B-A9CF674A0EBB}">
      <dgm:prSet/>
      <dgm:spPr/>
      <dgm:t>
        <a:bodyPr/>
        <a:lstStyle/>
        <a:p>
          <a:endParaRPr lang="en-US"/>
        </a:p>
      </dgm:t>
    </dgm:pt>
    <dgm:pt modelId="{BB8955BF-B5A5-4124-BC2A-D7A426A3A090}">
      <dgm:prSet phldrT="[Text]" custT="1"/>
      <dgm:spPr/>
      <dgm:t>
        <a:bodyPr/>
        <a:lstStyle/>
        <a:p>
          <a:r>
            <a:rPr lang="en-US" sz="2000" dirty="0" smtClean="0">
              <a:latin typeface="Brannboll Stencil PERSONAL USE" panose="02000000000000000000" pitchFamily="2" charset="0"/>
            </a:rPr>
            <a:t>Prediction</a:t>
          </a:r>
          <a:endParaRPr lang="en-US" sz="2000" dirty="0">
            <a:latin typeface="Brannboll Stencil PERSONAL USE" panose="02000000000000000000" pitchFamily="2" charset="0"/>
          </a:endParaRPr>
        </a:p>
      </dgm:t>
    </dgm:pt>
    <dgm:pt modelId="{753ACA29-E11A-47C1-827A-5AB4A39A83CA}" type="sibTrans" cxnId="{576465F8-6BBB-4911-B97B-B80B64354FCF}">
      <dgm:prSet/>
      <dgm:spPr>
        <a:ln>
          <a:solidFill>
            <a:schemeClr val="tx1"/>
          </a:solidFill>
        </a:ln>
      </dgm:spPr>
      <dgm:t>
        <a:bodyPr/>
        <a:lstStyle/>
        <a:p>
          <a:endParaRPr lang="en-US" dirty="0"/>
        </a:p>
      </dgm:t>
    </dgm:pt>
    <dgm:pt modelId="{5C7623BA-A86B-4526-86AE-211FC2816E49}" type="parTrans" cxnId="{576465F8-6BBB-4911-B97B-B80B64354FCF}">
      <dgm:prSet/>
      <dgm:spPr/>
      <dgm:t>
        <a:bodyPr/>
        <a:lstStyle/>
        <a:p>
          <a:endParaRPr lang="en-US"/>
        </a:p>
      </dgm:t>
    </dgm:pt>
    <dgm:pt modelId="{85F29A60-932D-4A23-BD62-149C6C3FC1D1}" type="pres">
      <dgm:prSet presAssocID="{FF8389A2-B80C-4C8E-818A-46F54C28BEF8}" presName="Name0" presStyleCnt="0">
        <dgm:presLayoutVars>
          <dgm:dir/>
          <dgm:resizeHandles val="exact"/>
        </dgm:presLayoutVars>
      </dgm:prSet>
      <dgm:spPr/>
      <dgm:t>
        <a:bodyPr/>
        <a:lstStyle/>
        <a:p>
          <a:endParaRPr lang="en-US"/>
        </a:p>
      </dgm:t>
    </dgm:pt>
    <dgm:pt modelId="{FF6DAD11-B9AE-4829-935B-F73232B2FE7A}" type="pres">
      <dgm:prSet presAssocID="{805AC9D7-8FCC-4AEC-AD42-D76C6F1D0213}" presName="node" presStyleLbl="node1" presStyleIdx="0" presStyleCnt="5">
        <dgm:presLayoutVars>
          <dgm:bulletEnabled val="1"/>
        </dgm:presLayoutVars>
      </dgm:prSet>
      <dgm:spPr/>
      <dgm:t>
        <a:bodyPr/>
        <a:lstStyle/>
        <a:p>
          <a:endParaRPr lang="en-US"/>
        </a:p>
      </dgm:t>
    </dgm:pt>
    <dgm:pt modelId="{9675F8B9-EC49-4A2D-BB19-9F637EB4A0A8}" type="pres">
      <dgm:prSet presAssocID="{C4622807-AB79-4BD2-AFF3-426EDC82D8B1}" presName="sibTrans" presStyleLbl="sibTrans1D1" presStyleIdx="0" presStyleCnt="4"/>
      <dgm:spPr/>
      <dgm:t>
        <a:bodyPr/>
        <a:lstStyle/>
        <a:p>
          <a:endParaRPr lang="en-US"/>
        </a:p>
      </dgm:t>
    </dgm:pt>
    <dgm:pt modelId="{86D89D53-3D5D-425F-BC3C-64C35377E3A7}" type="pres">
      <dgm:prSet presAssocID="{C4622807-AB79-4BD2-AFF3-426EDC82D8B1}" presName="connectorText" presStyleLbl="sibTrans1D1" presStyleIdx="0" presStyleCnt="4"/>
      <dgm:spPr/>
      <dgm:t>
        <a:bodyPr/>
        <a:lstStyle/>
        <a:p>
          <a:endParaRPr lang="en-US"/>
        </a:p>
      </dgm:t>
    </dgm:pt>
    <dgm:pt modelId="{EA03062D-C06E-4C3F-9D60-951221BDB3EC}" type="pres">
      <dgm:prSet presAssocID="{195BE2AB-FCBD-4735-AD5B-098E3D9E13FE}" presName="node" presStyleLbl="node1" presStyleIdx="1" presStyleCnt="5">
        <dgm:presLayoutVars>
          <dgm:bulletEnabled val="1"/>
        </dgm:presLayoutVars>
      </dgm:prSet>
      <dgm:spPr/>
      <dgm:t>
        <a:bodyPr/>
        <a:lstStyle/>
        <a:p>
          <a:endParaRPr lang="en-US"/>
        </a:p>
      </dgm:t>
    </dgm:pt>
    <dgm:pt modelId="{434CCF6B-E27F-4B46-91FC-FBAE18425808}" type="pres">
      <dgm:prSet presAssocID="{C040DA7D-BDF3-4A96-9EC4-5888B7D9FC7F}" presName="sibTrans" presStyleLbl="sibTrans1D1" presStyleIdx="1" presStyleCnt="4"/>
      <dgm:spPr/>
      <dgm:t>
        <a:bodyPr/>
        <a:lstStyle/>
        <a:p>
          <a:endParaRPr lang="en-US"/>
        </a:p>
      </dgm:t>
    </dgm:pt>
    <dgm:pt modelId="{2F65F3C2-311E-437D-8BA7-863C7E5DF096}" type="pres">
      <dgm:prSet presAssocID="{C040DA7D-BDF3-4A96-9EC4-5888B7D9FC7F}" presName="connectorText" presStyleLbl="sibTrans1D1" presStyleIdx="1" presStyleCnt="4"/>
      <dgm:spPr/>
      <dgm:t>
        <a:bodyPr/>
        <a:lstStyle/>
        <a:p>
          <a:endParaRPr lang="en-US"/>
        </a:p>
      </dgm:t>
    </dgm:pt>
    <dgm:pt modelId="{112AE227-CB47-4830-8336-EECE306CC254}" type="pres">
      <dgm:prSet presAssocID="{0FE0C722-B96E-4F30-84F4-3A3EE37F8CC6}" presName="node" presStyleLbl="node1" presStyleIdx="2" presStyleCnt="5">
        <dgm:presLayoutVars>
          <dgm:bulletEnabled val="1"/>
        </dgm:presLayoutVars>
      </dgm:prSet>
      <dgm:spPr/>
      <dgm:t>
        <a:bodyPr/>
        <a:lstStyle/>
        <a:p>
          <a:endParaRPr lang="en-US"/>
        </a:p>
      </dgm:t>
    </dgm:pt>
    <dgm:pt modelId="{FD44114F-E215-462C-9127-E8CA01D5AF8C}" type="pres">
      <dgm:prSet presAssocID="{BE7DC7E4-8574-44EF-B073-4A62242A4E92}" presName="sibTrans" presStyleLbl="sibTrans1D1" presStyleIdx="2" presStyleCnt="4"/>
      <dgm:spPr/>
      <dgm:t>
        <a:bodyPr/>
        <a:lstStyle/>
        <a:p>
          <a:endParaRPr lang="en-US"/>
        </a:p>
      </dgm:t>
    </dgm:pt>
    <dgm:pt modelId="{576A8923-5A0F-48F8-B98C-417D6AABC8A9}" type="pres">
      <dgm:prSet presAssocID="{BE7DC7E4-8574-44EF-B073-4A62242A4E92}" presName="connectorText" presStyleLbl="sibTrans1D1" presStyleIdx="2" presStyleCnt="4"/>
      <dgm:spPr/>
      <dgm:t>
        <a:bodyPr/>
        <a:lstStyle/>
        <a:p>
          <a:endParaRPr lang="en-US"/>
        </a:p>
      </dgm:t>
    </dgm:pt>
    <dgm:pt modelId="{CABB953C-4F7E-437E-A324-612BEE278146}" type="pres">
      <dgm:prSet presAssocID="{BB8955BF-B5A5-4124-BC2A-D7A426A3A090}" presName="node" presStyleLbl="node1" presStyleIdx="3" presStyleCnt="5" custLinFactNeighborX="872">
        <dgm:presLayoutVars>
          <dgm:bulletEnabled val="1"/>
        </dgm:presLayoutVars>
      </dgm:prSet>
      <dgm:spPr/>
      <dgm:t>
        <a:bodyPr/>
        <a:lstStyle/>
        <a:p>
          <a:endParaRPr lang="en-US"/>
        </a:p>
      </dgm:t>
    </dgm:pt>
    <dgm:pt modelId="{0235EE3D-FFAA-4669-A0BF-3FBDD0596DEC}" type="pres">
      <dgm:prSet presAssocID="{753ACA29-E11A-47C1-827A-5AB4A39A83CA}" presName="sibTrans" presStyleLbl="sibTrans1D1" presStyleIdx="3" presStyleCnt="4"/>
      <dgm:spPr/>
      <dgm:t>
        <a:bodyPr/>
        <a:lstStyle/>
        <a:p>
          <a:endParaRPr lang="en-US"/>
        </a:p>
      </dgm:t>
    </dgm:pt>
    <dgm:pt modelId="{64D1F485-C4E8-43A1-895F-1CD747D55E21}" type="pres">
      <dgm:prSet presAssocID="{753ACA29-E11A-47C1-827A-5AB4A39A83CA}" presName="connectorText" presStyleLbl="sibTrans1D1" presStyleIdx="3" presStyleCnt="4"/>
      <dgm:spPr/>
      <dgm:t>
        <a:bodyPr/>
        <a:lstStyle/>
        <a:p>
          <a:endParaRPr lang="en-US"/>
        </a:p>
      </dgm:t>
    </dgm:pt>
    <dgm:pt modelId="{B3647CBC-388F-4BF2-BAD1-744754045338}" type="pres">
      <dgm:prSet presAssocID="{F94C3DDE-6FA2-4EE0-868F-CE237FB945BE}" presName="node" presStyleLbl="node1" presStyleIdx="4" presStyleCnt="5">
        <dgm:presLayoutVars>
          <dgm:bulletEnabled val="1"/>
        </dgm:presLayoutVars>
      </dgm:prSet>
      <dgm:spPr/>
      <dgm:t>
        <a:bodyPr/>
        <a:lstStyle/>
        <a:p>
          <a:endParaRPr lang="en-US"/>
        </a:p>
      </dgm:t>
    </dgm:pt>
  </dgm:ptLst>
  <dgm:cxnLst>
    <dgm:cxn modelId="{43444BC7-ED37-4542-917F-EA5030898010}" type="presOf" srcId="{195BE2AB-FCBD-4735-AD5B-098E3D9E13FE}" destId="{EA03062D-C06E-4C3F-9D60-951221BDB3EC}" srcOrd="0" destOrd="0" presId="urn:microsoft.com/office/officeart/2005/8/layout/bProcess3"/>
    <dgm:cxn modelId="{CA4118CD-1E2B-428D-A398-3B8132DC19BD}" type="presOf" srcId="{BE7DC7E4-8574-44EF-B073-4A62242A4E92}" destId="{576A8923-5A0F-48F8-B98C-417D6AABC8A9}" srcOrd="1" destOrd="0" presId="urn:microsoft.com/office/officeart/2005/8/layout/bProcess3"/>
    <dgm:cxn modelId="{4D1C5D09-E6BF-4511-B075-8C5B7AB04724}" type="presOf" srcId="{753ACA29-E11A-47C1-827A-5AB4A39A83CA}" destId="{64D1F485-C4E8-43A1-895F-1CD747D55E21}" srcOrd="1" destOrd="0" presId="urn:microsoft.com/office/officeart/2005/8/layout/bProcess3"/>
    <dgm:cxn modelId="{576465F8-6BBB-4911-B97B-B80B64354FCF}" srcId="{FF8389A2-B80C-4C8E-818A-46F54C28BEF8}" destId="{BB8955BF-B5A5-4124-BC2A-D7A426A3A090}" srcOrd="3" destOrd="0" parTransId="{5C7623BA-A86B-4526-86AE-211FC2816E49}" sibTransId="{753ACA29-E11A-47C1-827A-5AB4A39A83CA}"/>
    <dgm:cxn modelId="{E63F5BE8-8AFA-4F5B-B532-C6440E9BA566}" type="presOf" srcId="{805AC9D7-8FCC-4AEC-AD42-D76C6F1D0213}" destId="{FF6DAD11-B9AE-4829-935B-F73232B2FE7A}" srcOrd="0" destOrd="0" presId="urn:microsoft.com/office/officeart/2005/8/layout/bProcess3"/>
    <dgm:cxn modelId="{891988F7-602C-4496-9E93-E904C365F0A7}" type="presOf" srcId="{C040DA7D-BDF3-4A96-9EC4-5888B7D9FC7F}" destId="{434CCF6B-E27F-4B46-91FC-FBAE18425808}" srcOrd="0" destOrd="0" presId="urn:microsoft.com/office/officeart/2005/8/layout/bProcess3"/>
    <dgm:cxn modelId="{DD3F93E7-C890-489E-A59D-9BDB651D363C}" type="presOf" srcId="{C4622807-AB79-4BD2-AFF3-426EDC82D8B1}" destId="{9675F8B9-EC49-4A2D-BB19-9F637EB4A0A8}" srcOrd="0" destOrd="0" presId="urn:microsoft.com/office/officeart/2005/8/layout/bProcess3"/>
    <dgm:cxn modelId="{941CAA35-A4C4-472B-8B40-26FF165D433E}" type="presOf" srcId="{BE7DC7E4-8574-44EF-B073-4A62242A4E92}" destId="{FD44114F-E215-462C-9127-E8CA01D5AF8C}" srcOrd="0" destOrd="0" presId="urn:microsoft.com/office/officeart/2005/8/layout/bProcess3"/>
    <dgm:cxn modelId="{D4811E36-C880-4203-BC57-2D41F9F47675}" srcId="{FF8389A2-B80C-4C8E-818A-46F54C28BEF8}" destId="{195BE2AB-FCBD-4735-AD5B-098E3D9E13FE}" srcOrd="1" destOrd="0" parTransId="{D6252F2D-F79C-4B88-86B0-7A8F7AC52616}" sibTransId="{C040DA7D-BDF3-4A96-9EC4-5888B7D9FC7F}"/>
    <dgm:cxn modelId="{F11A83D4-ACE3-4F9A-A2DF-9728FEED5E22}" type="presOf" srcId="{0FE0C722-B96E-4F30-84F4-3A3EE37F8CC6}" destId="{112AE227-CB47-4830-8336-EECE306CC254}" srcOrd="0" destOrd="0" presId="urn:microsoft.com/office/officeart/2005/8/layout/bProcess3"/>
    <dgm:cxn modelId="{EEDFFECF-1CD1-499D-AD47-01DC7BB43142}" type="presOf" srcId="{F94C3DDE-6FA2-4EE0-868F-CE237FB945BE}" destId="{B3647CBC-388F-4BF2-BAD1-744754045338}" srcOrd="0" destOrd="0" presId="urn:microsoft.com/office/officeart/2005/8/layout/bProcess3"/>
    <dgm:cxn modelId="{76A313B4-E749-470C-AF57-00620D1789BF}" type="presOf" srcId="{FF8389A2-B80C-4C8E-818A-46F54C28BEF8}" destId="{85F29A60-932D-4A23-BD62-149C6C3FC1D1}" srcOrd="0" destOrd="0" presId="urn:microsoft.com/office/officeart/2005/8/layout/bProcess3"/>
    <dgm:cxn modelId="{C15393C6-CAD8-4564-9EFF-D155FFF5F391}" type="presOf" srcId="{C4622807-AB79-4BD2-AFF3-426EDC82D8B1}" destId="{86D89D53-3D5D-425F-BC3C-64C35377E3A7}" srcOrd="1" destOrd="0" presId="urn:microsoft.com/office/officeart/2005/8/layout/bProcess3"/>
    <dgm:cxn modelId="{8F286C1D-383B-4495-8E01-DD9CFDAC2A63}" type="presOf" srcId="{BB8955BF-B5A5-4124-BC2A-D7A426A3A090}" destId="{CABB953C-4F7E-437E-A324-612BEE278146}" srcOrd="0" destOrd="0" presId="urn:microsoft.com/office/officeart/2005/8/layout/bProcess3"/>
    <dgm:cxn modelId="{1CED0A3E-6D28-479D-BDA9-26F022653CA8}" type="presOf" srcId="{C040DA7D-BDF3-4A96-9EC4-5888B7D9FC7F}" destId="{2F65F3C2-311E-437D-8BA7-863C7E5DF096}" srcOrd="1" destOrd="0" presId="urn:microsoft.com/office/officeart/2005/8/layout/bProcess3"/>
    <dgm:cxn modelId="{AC13A198-0189-44C0-9DCE-A289B419E53A}" type="presOf" srcId="{753ACA29-E11A-47C1-827A-5AB4A39A83CA}" destId="{0235EE3D-FFAA-4669-A0BF-3FBDD0596DEC}" srcOrd="0" destOrd="0" presId="urn:microsoft.com/office/officeart/2005/8/layout/bProcess3"/>
    <dgm:cxn modelId="{333F2180-3990-40E7-BDE0-7793D762AC8D}" srcId="{FF8389A2-B80C-4C8E-818A-46F54C28BEF8}" destId="{805AC9D7-8FCC-4AEC-AD42-D76C6F1D0213}" srcOrd="0" destOrd="0" parTransId="{1E1B42DB-3C55-48C8-A7AD-6773A5A8EA33}" sibTransId="{C4622807-AB79-4BD2-AFF3-426EDC82D8B1}"/>
    <dgm:cxn modelId="{380AC061-DB98-4799-AC0B-A9CF674A0EBB}" srcId="{FF8389A2-B80C-4C8E-818A-46F54C28BEF8}" destId="{F94C3DDE-6FA2-4EE0-868F-CE237FB945BE}" srcOrd="4" destOrd="0" parTransId="{D573F83A-4C8A-4C19-97D5-C5F4FDCEB676}" sibTransId="{29FDE285-5908-49C5-8024-3051EEBB2D2B}"/>
    <dgm:cxn modelId="{85D5A9CD-5137-4A1D-A98B-5359979C6DB3}" srcId="{FF8389A2-B80C-4C8E-818A-46F54C28BEF8}" destId="{0FE0C722-B96E-4F30-84F4-3A3EE37F8CC6}" srcOrd="2" destOrd="0" parTransId="{C2514856-EB72-49FB-8C00-2166D52D19B3}" sibTransId="{BE7DC7E4-8574-44EF-B073-4A62242A4E92}"/>
    <dgm:cxn modelId="{43BB011D-3739-4EC1-836D-B7E8C9F51D6D}" type="presParOf" srcId="{85F29A60-932D-4A23-BD62-149C6C3FC1D1}" destId="{FF6DAD11-B9AE-4829-935B-F73232B2FE7A}" srcOrd="0" destOrd="0" presId="urn:microsoft.com/office/officeart/2005/8/layout/bProcess3"/>
    <dgm:cxn modelId="{A1A87FA1-CF9A-47A1-81DF-6EA214AF33B4}" type="presParOf" srcId="{85F29A60-932D-4A23-BD62-149C6C3FC1D1}" destId="{9675F8B9-EC49-4A2D-BB19-9F637EB4A0A8}" srcOrd="1" destOrd="0" presId="urn:microsoft.com/office/officeart/2005/8/layout/bProcess3"/>
    <dgm:cxn modelId="{B76DFC22-7DB1-4A50-8218-5911E0D23DEE}" type="presParOf" srcId="{9675F8B9-EC49-4A2D-BB19-9F637EB4A0A8}" destId="{86D89D53-3D5D-425F-BC3C-64C35377E3A7}" srcOrd="0" destOrd="0" presId="urn:microsoft.com/office/officeart/2005/8/layout/bProcess3"/>
    <dgm:cxn modelId="{9D9DBDD6-7A7A-4A1D-B468-02DFD4B831FB}" type="presParOf" srcId="{85F29A60-932D-4A23-BD62-149C6C3FC1D1}" destId="{EA03062D-C06E-4C3F-9D60-951221BDB3EC}" srcOrd="2" destOrd="0" presId="urn:microsoft.com/office/officeart/2005/8/layout/bProcess3"/>
    <dgm:cxn modelId="{0B9EC5FD-2022-4628-A48B-7AC23B178433}" type="presParOf" srcId="{85F29A60-932D-4A23-BD62-149C6C3FC1D1}" destId="{434CCF6B-E27F-4B46-91FC-FBAE18425808}" srcOrd="3" destOrd="0" presId="urn:microsoft.com/office/officeart/2005/8/layout/bProcess3"/>
    <dgm:cxn modelId="{42AD3737-A54D-4132-89F0-3C9AA7D1E616}" type="presParOf" srcId="{434CCF6B-E27F-4B46-91FC-FBAE18425808}" destId="{2F65F3C2-311E-437D-8BA7-863C7E5DF096}" srcOrd="0" destOrd="0" presId="urn:microsoft.com/office/officeart/2005/8/layout/bProcess3"/>
    <dgm:cxn modelId="{C3790713-756F-41A0-B309-D71E2D79C762}" type="presParOf" srcId="{85F29A60-932D-4A23-BD62-149C6C3FC1D1}" destId="{112AE227-CB47-4830-8336-EECE306CC254}" srcOrd="4" destOrd="0" presId="urn:microsoft.com/office/officeart/2005/8/layout/bProcess3"/>
    <dgm:cxn modelId="{E8CFD407-5D16-4353-BB11-A54833E4402F}" type="presParOf" srcId="{85F29A60-932D-4A23-BD62-149C6C3FC1D1}" destId="{FD44114F-E215-462C-9127-E8CA01D5AF8C}" srcOrd="5" destOrd="0" presId="urn:microsoft.com/office/officeart/2005/8/layout/bProcess3"/>
    <dgm:cxn modelId="{F19AE5AC-9183-492A-8286-7D7ED21DAE05}" type="presParOf" srcId="{FD44114F-E215-462C-9127-E8CA01D5AF8C}" destId="{576A8923-5A0F-48F8-B98C-417D6AABC8A9}" srcOrd="0" destOrd="0" presId="urn:microsoft.com/office/officeart/2005/8/layout/bProcess3"/>
    <dgm:cxn modelId="{EB12C5E8-AAFE-4C89-9605-183D8DCD75B7}" type="presParOf" srcId="{85F29A60-932D-4A23-BD62-149C6C3FC1D1}" destId="{CABB953C-4F7E-437E-A324-612BEE278146}" srcOrd="6" destOrd="0" presId="urn:microsoft.com/office/officeart/2005/8/layout/bProcess3"/>
    <dgm:cxn modelId="{8CD2B73B-F6D8-4982-96AA-16AE743B8E8E}" type="presParOf" srcId="{85F29A60-932D-4A23-BD62-149C6C3FC1D1}" destId="{0235EE3D-FFAA-4669-A0BF-3FBDD0596DEC}" srcOrd="7" destOrd="0" presId="urn:microsoft.com/office/officeart/2005/8/layout/bProcess3"/>
    <dgm:cxn modelId="{9A9BD7DF-097A-47F0-9941-CBCB5A3C4930}" type="presParOf" srcId="{0235EE3D-FFAA-4669-A0BF-3FBDD0596DEC}" destId="{64D1F485-C4E8-43A1-895F-1CD747D55E21}" srcOrd="0" destOrd="0" presId="urn:microsoft.com/office/officeart/2005/8/layout/bProcess3"/>
    <dgm:cxn modelId="{BA2702EF-B033-4318-BA16-7DD46518D9B4}" type="presParOf" srcId="{85F29A60-932D-4A23-BD62-149C6C3FC1D1}" destId="{B3647CBC-388F-4BF2-BAD1-744754045338}"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5F8B9-EC49-4A2D-BB19-9F637EB4A0A8}">
      <dsp:nvSpPr>
        <dsp:cNvPr id="0" name=""/>
        <dsp:cNvSpPr/>
      </dsp:nvSpPr>
      <dsp:spPr>
        <a:xfrm>
          <a:off x="1835756" y="890470"/>
          <a:ext cx="341535" cy="91440"/>
        </a:xfrm>
        <a:custGeom>
          <a:avLst/>
          <a:gdLst/>
          <a:ahLst/>
          <a:cxnLst/>
          <a:rect l="0" t="0" r="0" b="0"/>
          <a:pathLst>
            <a:path>
              <a:moveTo>
                <a:pt x="0" y="51807"/>
              </a:moveTo>
              <a:lnTo>
                <a:pt x="187867" y="51807"/>
              </a:lnTo>
              <a:lnTo>
                <a:pt x="187867" y="45720"/>
              </a:lnTo>
              <a:lnTo>
                <a:pt x="341535" y="45720"/>
              </a:lnTo>
            </a:path>
          </a:pathLst>
        </a:custGeom>
        <a:noFill/>
        <a:ln w="9525" cap="rnd" cmpd="sng" algn="ctr">
          <a:solidFill>
            <a:schemeClr val="tx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solidFill>
              <a:schemeClr val="tx1"/>
            </a:solidFill>
          </a:endParaRPr>
        </a:p>
      </dsp:txBody>
      <dsp:txXfrm>
        <a:off x="1997219" y="933829"/>
        <a:ext cx="18609" cy="4723"/>
      </dsp:txXfrm>
    </dsp:sp>
    <dsp:sp modelId="{FF6DAD11-B9AE-4829-935B-F73232B2FE7A}">
      <dsp:nvSpPr>
        <dsp:cNvPr id="0" name=""/>
        <dsp:cNvSpPr/>
      </dsp:nvSpPr>
      <dsp:spPr>
        <a:xfrm>
          <a:off x="2182" y="326126"/>
          <a:ext cx="1835373" cy="123230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latin typeface="Brannboll Stencil PERSONAL USE" panose="02000000000000000000" pitchFamily="2" charset="0"/>
            </a:rPr>
            <a:t>Data Collection</a:t>
          </a:r>
          <a:endParaRPr lang="en-US" sz="2000" kern="1200" dirty="0">
            <a:latin typeface="Brannboll Stencil PERSONAL USE" panose="02000000000000000000" pitchFamily="2" charset="0"/>
          </a:endParaRPr>
        </a:p>
      </dsp:txBody>
      <dsp:txXfrm>
        <a:off x="2182" y="326126"/>
        <a:ext cx="1835373" cy="1232304"/>
      </dsp:txXfrm>
    </dsp:sp>
    <dsp:sp modelId="{434CCF6B-E27F-4B46-91FC-FBAE18425808}">
      <dsp:nvSpPr>
        <dsp:cNvPr id="0" name=""/>
        <dsp:cNvSpPr/>
      </dsp:nvSpPr>
      <dsp:spPr>
        <a:xfrm>
          <a:off x="4088634" y="886083"/>
          <a:ext cx="360019" cy="91440"/>
        </a:xfrm>
        <a:custGeom>
          <a:avLst/>
          <a:gdLst/>
          <a:ahLst/>
          <a:cxnLst/>
          <a:rect l="0" t="0" r="0" b="0"/>
          <a:pathLst>
            <a:path>
              <a:moveTo>
                <a:pt x="0" y="50107"/>
              </a:moveTo>
              <a:lnTo>
                <a:pt x="197109" y="50107"/>
              </a:lnTo>
              <a:lnTo>
                <a:pt x="197109" y="45720"/>
              </a:lnTo>
              <a:lnTo>
                <a:pt x="360019" y="45720"/>
              </a:lnTo>
            </a:path>
          </a:pathLst>
        </a:custGeom>
        <a:noFill/>
        <a:ln w="9525" cap="rnd" cmpd="sng" algn="ctr">
          <a:solidFill>
            <a:schemeClr val="tx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258878" y="929442"/>
        <a:ext cx="19532" cy="4723"/>
      </dsp:txXfrm>
    </dsp:sp>
    <dsp:sp modelId="{EA03062D-C06E-4C3F-9D60-951221BDB3EC}">
      <dsp:nvSpPr>
        <dsp:cNvPr id="0" name=""/>
        <dsp:cNvSpPr/>
      </dsp:nvSpPr>
      <dsp:spPr>
        <a:xfrm>
          <a:off x="2209691" y="320038"/>
          <a:ext cx="1880743" cy="123230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latin typeface="Brannboll Stencil PERSONAL USE" panose="02000000000000000000" pitchFamily="2" charset="0"/>
            </a:rPr>
            <a:t>Data Pre-processing</a:t>
          </a:r>
          <a:endParaRPr lang="en-US" sz="2000" kern="1200" dirty="0">
            <a:latin typeface="Brannboll Stencil PERSONAL USE" panose="02000000000000000000" pitchFamily="2" charset="0"/>
          </a:endParaRPr>
        </a:p>
      </dsp:txBody>
      <dsp:txXfrm>
        <a:off x="2209691" y="320038"/>
        <a:ext cx="1880743" cy="1232304"/>
      </dsp:txXfrm>
    </dsp:sp>
    <dsp:sp modelId="{FD44114F-E215-462C-9127-E8CA01D5AF8C}">
      <dsp:nvSpPr>
        <dsp:cNvPr id="0" name=""/>
        <dsp:cNvSpPr/>
      </dsp:nvSpPr>
      <dsp:spPr>
        <a:xfrm>
          <a:off x="942441" y="1546156"/>
          <a:ext cx="4620166" cy="452257"/>
        </a:xfrm>
        <a:custGeom>
          <a:avLst/>
          <a:gdLst/>
          <a:ahLst/>
          <a:cxnLst/>
          <a:rect l="0" t="0" r="0" b="0"/>
          <a:pathLst>
            <a:path>
              <a:moveTo>
                <a:pt x="4620166" y="0"/>
              </a:moveTo>
              <a:lnTo>
                <a:pt x="4620166" y="243228"/>
              </a:lnTo>
              <a:lnTo>
                <a:pt x="0" y="243228"/>
              </a:lnTo>
              <a:lnTo>
                <a:pt x="0" y="452257"/>
              </a:lnTo>
            </a:path>
          </a:pathLst>
        </a:custGeom>
        <a:noFill/>
        <a:ln w="9525" cap="rnd" cmpd="sng" algn="ctr">
          <a:solidFill>
            <a:schemeClr val="tx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3136391" y="1769923"/>
        <a:ext cx="232266" cy="4723"/>
      </dsp:txXfrm>
    </dsp:sp>
    <dsp:sp modelId="{112AE227-CB47-4830-8336-EECE306CC254}">
      <dsp:nvSpPr>
        <dsp:cNvPr id="0" name=""/>
        <dsp:cNvSpPr/>
      </dsp:nvSpPr>
      <dsp:spPr>
        <a:xfrm>
          <a:off x="4481054" y="315651"/>
          <a:ext cx="2163105" cy="123230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latin typeface="Brannboll Stencil PERSONAL USE" panose="02000000000000000000" pitchFamily="2" charset="0"/>
            </a:rPr>
            <a:t>Data Analysis</a:t>
          </a:r>
          <a:endParaRPr lang="en-US" sz="2000" kern="1200" dirty="0">
            <a:latin typeface="Brannboll Stencil PERSONAL USE" panose="02000000000000000000" pitchFamily="2" charset="0"/>
          </a:endParaRPr>
        </a:p>
      </dsp:txBody>
      <dsp:txXfrm>
        <a:off x="4481054" y="315651"/>
        <a:ext cx="2163105" cy="1232304"/>
      </dsp:txXfrm>
    </dsp:sp>
    <dsp:sp modelId="{0235EE3D-FFAA-4669-A0BF-3FBDD0596DEC}">
      <dsp:nvSpPr>
        <dsp:cNvPr id="0" name=""/>
        <dsp:cNvSpPr/>
      </dsp:nvSpPr>
      <dsp:spPr>
        <a:xfrm>
          <a:off x="1862990" y="2601246"/>
          <a:ext cx="423873" cy="91440"/>
        </a:xfrm>
        <a:custGeom>
          <a:avLst/>
          <a:gdLst/>
          <a:ahLst/>
          <a:cxnLst/>
          <a:rect l="0" t="0" r="0" b="0"/>
          <a:pathLst>
            <a:path>
              <a:moveTo>
                <a:pt x="0" y="45720"/>
              </a:moveTo>
              <a:lnTo>
                <a:pt x="423873" y="45720"/>
              </a:lnTo>
            </a:path>
          </a:pathLst>
        </a:custGeom>
        <a:noFill/>
        <a:ln w="9525" cap="rnd" cmpd="sng" algn="ctr">
          <a:solidFill>
            <a:schemeClr val="tx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n>
              <a:solidFill>
                <a:schemeClr val="tx1"/>
              </a:solidFill>
            </a:ln>
          </a:endParaRPr>
        </a:p>
      </dsp:txBody>
      <dsp:txXfrm>
        <a:off x="2063565" y="2644604"/>
        <a:ext cx="22723" cy="4723"/>
      </dsp:txXfrm>
    </dsp:sp>
    <dsp:sp modelId="{CABB953C-4F7E-437E-A324-612BEE278146}">
      <dsp:nvSpPr>
        <dsp:cNvPr id="0" name=""/>
        <dsp:cNvSpPr/>
      </dsp:nvSpPr>
      <dsp:spPr>
        <a:xfrm>
          <a:off x="20092" y="2030814"/>
          <a:ext cx="1844698" cy="123230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latin typeface="Brannboll Stencil PERSONAL USE" panose="02000000000000000000" pitchFamily="2" charset="0"/>
            </a:rPr>
            <a:t>Feature Engineering</a:t>
          </a:r>
          <a:endParaRPr lang="en-US" sz="2000" kern="1200" dirty="0">
            <a:latin typeface="Brannboll Stencil PERSONAL USE" panose="02000000000000000000" pitchFamily="2" charset="0"/>
          </a:endParaRPr>
        </a:p>
      </dsp:txBody>
      <dsp:txXfrm>
        <a:off x="20092" y="2030814"/>
        <a:ext cx="1844698" cy="1232304"/>
      </dsp:txXfrm>
    </dsp:sp>
    <dsp:sp modelId="{4710DDC5-FFA1-44CF-963A-66EB1FF04416}">
      <dsp:nvSpPr>
        <dsp:cNvPr id="0" name=""/>
        <dsp:cNvSpPr/>
      </dsp:nvSpPr>
      <dsp:spPr>
        <a:xfrm>
          <a:off x="4015805" y="2600987"/>
          <a:ext cx="398714" cy="91440"/>
        </a:xfrm>
        <a:custGeom>
          <a:avLst/>
          <a:gdLst/>
          <a:ahLst/>
          <a:cxnLst/>
          <a:rect l="0" t="0" r="0" b="0"/>
          <a:pathLst>
            <a:path>
              <a:moveTo>
                <a:pt x="0" y="45978"/>
              </a:moveTo>
              <a:lnTo>
                <a:pt x="216457" y="45978"/>
              </a:lnTo>
              <a:lnTo>
                <a:pt x="216457" y="45720"/>
              </a:lnTo>
              <a:lnTo>
                <a:pt x="398714" y="45720"/>
              </a:lnTo>
            </a:path>
          </a:pathLst>
        </a:custGeom>
        <a:noFill/>
        <a:ln w="9525" cap="rnd" cmpd="sng" algn="ctr">
          <a:solidFill>
            <a:schemeClr val="tx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ln>
              <a:solidFill>
                <a:schemeClr val="tx1"/>
              </a:solidFill>
            </a:ln>
            <a:solidFill>
              <a:schemeClr val="tx1"/>
            </a:solidFill>
          </a:endParaRPr>
        </a:p>
      </dsp:txBody>
      <dsp:txXfrm>
        <a:off x="4204430" y="2644345"/>
        <a:ext cx="21465" cy="4723"/>
      </dsp:txXfrm>
    </dsp:sp>
    <dsp:sp modelId="{B3647CBC-388F-4BF2-BAD1-744754045338}">
      <dsp:nvSpPr>
        <dsp:cNvPr id="0" name=""/>
        <dsp:cNvSpPr/>
      </dsp:nvSpPr>
      <dsp:spPr>
        <a:xfrm>
          <a:off x="2319264" y="2030814"/>
          <a:ext cx="1698341" cy="123230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latin typeface="Brannboll Stencil PERSONAL USE" panose="02000000000000000000" pitchFamily="2" charset="0"/>
            </a:rPr>
            <a:t>Machine Learning, Deep </a:t>
          </a:r>
          <a:r>
            <a:rPr lang="en-US" sz="2000" kern="1200" dirty="0" smtClean="0">
              <a:latin typeface="Brannboll Stencil PERSONAL USE" panose="02000000000000000000" pitchFamily="2" charset="0"/>
            </a:rPr>
            <a:t>Learning</a:t>
          </a:r>
          <a:endParaRPr lang="en-US" sz="2000" kern="1200" dirty="0">
            <a:latin typeface="Brannboll Stencil PERSONAL USE" panose="02000000000000000000" pitchFamily="2" charset="0"/>
          </a:endParaRPr>
        </a:p>
      </dsp:txBody>
      <dsp:txXfrm>
        <a:off x="2319264" y="2030814"/>
        <a:ext cx="1698341" cy="1232304"/>
      </dsp:txXfrm>
    </dsp:sp>
    <dsp:sp modelId="{3157B462-7474-40F5-AD35-C5B6F2046AFA}">
      <dsp:nvSpPr>
        <dsp:cNvPr id="0" name=""/>
        <dsp:cNvSpPr/>
      </dsp:nvSpPr>
      <dsp:spPr>
        <a:xfrm>
          <a:off x="4446920" y="2030555"/>
          <a:ext cx="2225993" cy="1232304"/>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latin typeface="Brannboll Stencil PERSONAL USE" panose="02000000000000000000" pitchFamily="2" charset="0"/>
            </a:rPr>
            <a:t>Results Presentation</a:t>
          </a:r>
          <a:endParaRPr lang="en-US" sz="2000" kern="1200" dirty="0">
            <a:latin typeface="Brannboll Stencil PERSONAL USE" panose="02000000000000000000" pitchFamily="2" charset="0"/>
          </a:endParaRPr>
        </a:p>
      </dsp:txBody>
      <dsp:txXfrm>
        <a:off x="4446920" y="2030555"/>
        <a:ext cx="2225993" cy="12323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5F8B9-EC49-4A2D-BB19-9F637EB4A0A8}">
      <dsp:nvSpPr>
        <dsp:cNvPr id="0" name=""/>
        <dsp:cNvSpPr/>
      </dsp:nvSpPr>
      <dsp:spPr>
        <a:xfrm>
          <a:off x="1768376" y="444854"/>
          <a:ext cx="343996" cy="91440"/>
        </a:xfrm>
        <a:custGeom>
          <a:avLst/>
          <a:gdLst/>
          <a:ahLst/>
          <a:cxnLst/>
          <a:rect l="0" t="0" r="0" b="0"/>
          <a:pathLst>
            <a:path>
              <a:moveTo>
                <a:pt x="0" y="45720"/>
              </a:moveTo>
              <a:lnTo>
                <a:pt x="343996" y="45720"/>
              </a:lnTo>
            </a:path>
          </a:pathLst>
        </a:custGeom>
        <a:noFill/>
        <a:ln w="9525"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1931010" y="488701"/>
        <a:ext cx="18729" cy="3745"/>
      </dsp:txXfrm>
    </dsp:sp>
    <dsp:sp modelId="{FF6DAD11-B9AE-4829-935B-F73232B2FE7A}">
      <dsp:nvSpPr>
        <dsp:cNvPr id="0" name=""/>
        <dsp:cNvSpPr/>
      </dsp:nvSpPr>
      <dsp:spPr>
        <a:xfrm>
          <a:off x="141496" y="1970"/>
          <a:ext cx="1628680" cy="977208"/>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latin typeface="Brannboll Stencil PERSONAL USE" panose="02000000000000000000" pitchFamily="2" charset="0"/>
            </a:rPr>
            <a:t>Raw Data</a:t>
          </a:r>
          <a:endParaRPr lang="en-US" sz="2000" kern="1200" dirty="0">
            <a:latin typeface="Brannboll Stencil PERSONAL USE" panose="02000000000000000000" pitchFamily="2" charset="0"/>
          </a:endParaRPr>
        </a:p>
      </dsp:txBody>
      <dsp:txXfrm>
        <a:off x="141496" y="1970"/>
        <a:ext cx="1628680" cy="977208"/>
      </dsp:txXfrm>
    </dsp:sp>
    <dsp:sp modelId="{434CCF6B-E27F-4B46-91FC-FBAE18425808}">
      <dsp:nvSpPr>
        <dsp:cNvPr id="0" name=""/>
        <dsp:cNvSpPr/>
      </dsp:nvSpPr>
      <dsp:spPr>
        <a:xfrm>
          <a:off x="955836" y="977378"/>
          <a:ext cx="2003276" cy="343996"/>
        </a:xfrm>
        <a:custGeom>
          <a:avLst/>
          <a:gdLst/>
          <a:ahLst/>
          <a:cxnLst/>
          <a:rect l="0" t="0" r="0" b="0"/>
          <a:pathLst>
            <a:path>
              <a:moveTo>
                <a:pt x="2003276" y="0"/>
              </a:moveTo>
              <a:lnTo>
                <a:pt x="2003276" y="189098"/>
              </a:lnTo>
              <a:lnTo>
                <a:pt x="0" y="189098"/>
              </a:lnTo>
              <a:lnTo>
                <a:pt x="0" y="343996"/>
              </a:lnTo>
            </a:path>
          </a:pathLst>
        </a:custGeom>
        <a:noFill/>
        <a:ln w="9525" cap="rnd" cmpd="sng" algn="ctr">
          <a:solidFill>
            <a:schemeClr val="tx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1906525" y="1147504"/>
        <a:ext cx="101899" cy="3745"/>
      </dsp:txXfrm>
    </dsp:sp>
    <dsp:sp modelId="{EA03062D-C06E-4C3F-9D60-951221BDB3EC}">
      <dsp:nvSpPr>
        <dsp:cNvPr id="0" name=""/>
        <dsp:cNvSpPr/>
      </dsp:nvSpPr>
      <dsp:spPr>
        <a:xfrm>
          <a:off x="2144773" y="1970"/>
          <a:ext cx="1628680" cy="977208"/>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latin typeface="Brannboll Stencil PERSONAL USE" panose="02000000000000000000" pitchFamily="2" charset="0"/>
            </a:rPr>
            <a:t>Data Cleaning</a:t>
          </a:r>
          <a:endParaRPr lang="en-US" sz="2000" kern="1200" dirty="0">
            <a:latin typeface="Brannboll Stencil PERSONAL USE" panose="02000000000000000000" pitchFamily="2" charset="0"/>
          </a:endParaRPr>
        </a:p>
      </dsp:txBody>
      <dsp:txXfrm>
        <a:off x="2144773" y="1970"/>
        <a:ext cx="1628680" cy="977208"/>
      </dsp:txXfrm>
    </dsp:sp>
    <dsp:sp modelId="{FD44114F-E215-462C-9127-E8CA01D5AF8C}">
      <dsp:nvSpPr>
        <dsp:cNvPr id="0" name=""/>
        <dsp:cNvSpPr/>
      </dsp:nvSpPr>
      <dsp:spPr>
        <a:xfrm>
          <a:off x="1768376" y="1796659"/>
          <a:ext cx="358198" cy="91440"/>
        </a:xfrm>
        <a:custGeom>
          <a:avLst/>
          <a:gdLst/>
          <a:ahLst/>
          <a:cxnLst/>
          <a:rect l="0" t="0" r="0" b="0"/>
          <a:pathLst>
            <a:path>
              <a:moveTo>
                <a:pt x="0" y="45720"/>
              </a:moveTo>
              <a:lnTo>
                <a:pt x="358198" y="45720"/>
              </a:lnTo>
            </a:path>
          </a:pathLst>
        </a:custGeom>
        <a:noFill/>
        <a:ln w="9525" cap="rnd" cmpd="sng" algn="ctr">
          <a:solidFill>
            <a:schemeClr val="tx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1937756" y="1840506"/>
        <a:ext cx="19439" cy="3745"/>
      </dsp:txXfrm>
    </dsp:sp>
    <dsp:sp modelId="{112AE227-CB47-4830-8336-EECE306CC254}">
      <dsp:nvSpPr>
        <dsp:cNvPr id="0" name=""/>
        <dsp:cNvSpPr/>
      </dsp:nvSpPr>
      <dsp:spPr>
        <a:xfrm>
          <a:off x="141496" y="1353775"/>
          <a:ext cx="1628680" cy="977208"/>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latin typeface="Brannboll Stencil PERSONAL USE" panose="02000000000000000000" pitchFamily="2" charset="0"/>
            </a:rPr>
            <a:t>Model Training</a:t>
          </a:r>
          <a:endParaRPr lang="en-US" sz="2000" kern="1200" dirty="0">
            <a:latin typeface="Brannboll Stencil PERSONAL USE" panose="02000000000000000000" pitchFamily="2" charset="0"/>
          </a:endParaRPr>
        </a:p>
      </dsp:txBody>
      <dsp:txXfrm>
        <a:off x="141496" y="1353775"/>
        <a:ext cx="1628680" cy="977208"/>
      </dsp:txXfrm>
    </dsp:sp>
    <dsp:sp modelId="{0235EE3D-FFAA-4669-A0BF-3FBDD0596DEC}">
      <dsp:nvSpPr>
        <dsp:cNvPr id="0" name=""/>
        <dsp:cNvSpPr/>
      </dsp:nvSpPr>
      <dsp:spPr>
        <a:xfrm>
          <a:off x="955836" y="2329183"/>
          <a:ext cx="2017478" cy="343996"/>
        </a:xfrm>
        <a:custGeom>
          <a:avLst/>
          <a:gdLst/>
          <a:ahLst/>
          <a:cxnLst/>
          <a:rect l="0" t="0" r="0" b="0"/>
          <a:pathLst>
            <a:path>
              <a:moveTo>
                <a:pt x="2017478" y="0"/>
              </a:moveTo>
              <a:lnTo>
                <a:pt x="2017478" y="189098"/>
              </a:lnTo>
              <a:lnTo>
                <a:pt x="0" y="189098"/>
              </a:lnTo>
              <a:lnTo>
                <a:pt x="0" y="343996"/>
              </a:lnTo>
            </a:path>
          </a:pathLst>
        </a:custGeom>
        <a:noFill/>
        <a:ln w="9525" cap="rnd" cmpd="sng" algn="ctr">
          <a:solidFill>
            <a:schemeClr val="tx1"/>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1913277" y="2499308"/>
        <a:ext cx="102598" cy="3745"/>
      </dsp:txXfrm>
    </dsp:sp>
    <dsp:sp modelId="{CABB953C-4F7E-437E-A324-612BEE278146}">
      <dsp:nvSpPr>
        <dsp:cNvPr id="0" name=""/>
        <dsp:cNvSpPr/>
      </dsp:nvSpPr>
      <dsp:spPr>
        <a:xfrm>
          <a:off x="2158975" y="1353775"/>
          <a:ext cx="1628680" cy="977208"/>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latin typeface="Brannboll Stencil PERSONAL USE" panose="02000000000000000000" pitchFamily="2" charset="0"/>
            </a:rPr>
            <a:t>Prediction</a:t>
          </a:r>
          <a:endParaRPr lang="en-US" sz="2000" kern="1200" dirty="0">
            <a:latin typeface="Brannboll Stencil PERSONAL USE" panose="02000000000000000000" pitchFamily="2" charset="0"/>
          </a:endParaRPr>
        </a:p>
      </dsp:txBody>
      <dsp:txXfrm>
        <a:off x="2158975" y="1353775"/>
        <a:ext cx="1628680" cy="977208"/>
      </dsp:txXfrm>
    </dsp:sp>
    <dsp:sp modelId="{B3647CBC-388F-4BF2-BAD1-744754045338}">
      <dsp:nvSpPr>
        <dsp:cNvPr id="0" name=""/>
        <dsp:cNvSpPr/>
      </dsp:nvSpPr>
      <dsp:spPr>
        <a:xfrm>
          <a:off x="141496" y="2705580"/>
          <a:ext cx="1628680" cy="977208"/>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latin typeface="Brannboll Stencil PERSONAL USE" panose="02000000000000000000" pitchFamily="2" charset="0"/>
            </a:rPr>
            <a:t>Prediction Analysis</a:t>
          </a:r>
          <a:endParaRPr lang="en-US" sz="2000" kern="1200" dirty="0">
            <a:latin typeface="Brannboll Stencil PERSONAL USE" panose="02000000000000000000" pitchFamily="2" charset="0"/>
          </a:endParaRPr>
        </a:p>
      </dsp:txBody>
      <dsp:txXfrm>
        <a:off x="141496" y="2705580"/>
        <a:ext cx="1628680" cy="97720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4C837-127E-4619-BA80-BBD4F986937E}" type="datetimeFigureOut">
              <a:rPr lang="en-US" smtClean="0"/>
              <a:t>3/13/2023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DECF98-BD40-4038-85E5-9AAF219ECAD5}" type="slidenum">
              <a:rPr lang="en-US" smtClean="0"/>
              <a:t>‹#›</a:t>
            </a:fld>
            <a:endParaRPr lang="en-US" dirty="0"/>
          </a:p>
        </p:txBody>
      </p:sp>
    </p:spTree>
    <p:extLst>
      <p:ext uri="{BB962C8B-B14F-4D97-AF65-F5344CB8AC3E}">
        <p14:creationId xmlns:p14="http://schemas.microsoft.com/office/powerpoint/2010/main" val="1982798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DECF98-BD40-4038-85E5-9AAF219ECAD5}" type="slidenum">
              <a:rPr lang="en-US" smtClean="0"/>
              <a:t>1</a:t>
            </a:fld>
            <a:endParaRPr lang="en-US" dirty="0"/>
          </a:p>
        </p:txBody>
      </p:sp>
    </p:spTree>
    <p:extLst>
      <p:ext uri="{BB962C8B-B14F-4D97-AF65-F5344CB8AC3E}">
        <p14:creationId xmlns:p14="http://schemas.microsoft.com/office/powerpoint/2010/main" val="3676976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DECF98-BD40-4038-85E5-9AAF219ECAD5}" type="slidenum">
              <a:rPr lang="en-US" smtClean="0"/>
              <a:t>9</a:t>
            </a:fld>
            <a:endParaRPr lang="en-US" dirty="0"/>
          </a:p>
        </p:txBody>
      </p:sp>
    </p:spTree>
    <p:extLst>
      <p:ext uri="{BB962C8B-B14F-4D97-AF65-F5344CB8AC3E}">
        <p14:creationId xmlns:p14="http://schemas.microsoft.com/office/powerpoint/2010/main" val="3432499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DECF98-BD40-4038-85E5-9AAF219ECAD5}" type="slidenum">
              <a:rPr lang="en-US" smtClean="0"/>
              <a:t>10</a:t>
            </a:fld>
            <a:endParaRPr lang="en-US" dirty="0"/>
          </a:p>
        </p:txBody>
      </p:sp>
    </p:spTree>
    <p:extLst>
      <p:ext uri="{BB962C8B-B14F-4D97-AF65-F5344CB8AC3E}">
        <p14:creationId xmlns:p14="http://schemas.microsoft.com/office/powerpoint/2010/main" val="1541832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DECF98-BD40-4038-85E5-9AAF219ECAD5}" type="slidenum">
              <a:rPr lang="en-US" smtClean="0"/>
              <a:t>11</a:t>
            </a:fld>
            <a:endParaRPr lang="en-US" dirty="0"/>
          </a:p>
        </p:txBody>
      </p:sp>
    </p:spTree>
    <p:extLst>
      <p:ext uri="{BB962C8B-B14F-4D97-AF65-F5344CB8AC3E}">
        <p14:creationId xmlns:p14="http://schemas.microsoft.com/office/powerpoint/2010/main" val="1957036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51BB29-72F9-4999-A3BF-F0058C3953D8}"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8B6840-AC52-445E-BC25-5DDDD408075B}"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959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2951BB29-72F9-4999-A3BF-F0058C3953D8}" type="datetimeFigureOut">
              <a:rPr lang="en-US" smtClean="0"/>
              <a:t>3/13/2023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18B6840-AC52-445E-BC25-5DDDD408075B}" type="slidenum">
              <a:rPr lang="en-US" smtClean="0"/>
              <a:t>‹#›</a:t>
            </a:fld>
            <a:endParaRPr lang="en-US" dirty="0"/>
          </a:p>
        </p:txBody>
      </p:sp>
    </p:spTree>
    <p:extLst>
      <p:ext uri="{BB962C8B-B14F-4D97-AF65-F5344CB8AC3E}">
        <p14:creationId xmlns:p14="http://schemas.microsoft.com/office/powerpoint/2010/main" val="3189433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51BB29-72F9-4999-A3BF-F0058C3953D8}"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8B6840-AC52-445E-BC25-5DDDD408075B}" type="slidenum">
              <a:rPr lang="en-US" smtClean="0"/>
              <a:t>‹#›</a:t>
            </a:fld>
            <a:endParaRPr lang="en-US" dirty="0"/>
          </a:p>
        </p:txBody>
      </p:sp>
    </p:spTree>
    <p:extLst>
      <p:ext uri="{BB962C8B-B14F-4D97-AF65-F5344CB8AC3E}">
        <p14:creationId xmlns:p14="http://schemas.microsoft.com/office/powerpoint/2010/main" val="621509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51BB29-72F9-4999-A3BF-F0058C3953D8}"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8B6840-AC52-445E-BC25-5DDDD408075B}"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94329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51BB29-72F9-4999-A3BF-F0058C3953D8}"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8B6840-AC52-445E-BC25-5DDDD408075B}" type="slidenum">
              <a:rPr lang="en-US" smtClean="0"/>
              <a:t>‹#›</a:t>
            </a:fld>
            <a:endParaRPr lang="en-US" dirty="0"/>
          </a:p>
        </p:txBody>
      </p:sp>
    </p:spTree>
    <p:extLst>
      <p:ext uri="{BB962C8B-B14F-4D97-AF65-F5344CB8AC3E}">
        <p14:creationId xmlns:p14="http://schemas.microsoft.com/office/powerpoint/2010/main" val="11710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51BB29-72F9-4999-A3BF-F0058C3953D8}"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8B6840-AC52-445E-BC25-5DDDD408075B}"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5183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51BB29-72F9-4999-A3BF-F0058C3953D8}"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8B6840-AC52-445E-BC25-5DDDD408075B}" type="slidenum">
              <a:rPr lang="en-US" smtClean="0"/>
              <a:t>‹#›</a:t>
            </a:fld>
            <a:endParaRPr lang="en-US" dirty="0"/>
          </a:p>
        </p:txBody>
      </p:sp>
    </p:spTree>
    <p:extLst>
      <p:ext uri="{BB962C8B-B14F-4D97-AF65-F5344CB8AC3E}">
        <p14:creationId xmlns:p14="http://schemas.microsoft.com/office/powerpoint/2010/main" val="2247156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51BB29-72F9-4999-A3BF-F0058C3953D8}"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8B6840-AC52-445E-BC25-5DDDD408075B}" type="slidenum">
              <a:rPr lang="en-US" smtClean="0"/>
              <a:t>‹#›</a:t>
            </a:fld>
            <a:endParaRPr lang="en-US" dirty="0"/>
          </a:p>
        </p:txBody>
      </p:sp>
    </p:spTree>
    <p:extLst>
      <p:ext uri="{BB962C8B-B14F-4D97-AF65-F5344CB8AC3E}">
        <p14:creationId xmlns:p14="http://schemas.microsoft.com/office/powerpoint/2010/main" val="4026055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51BB29-72F9-4999-A3BF-F0058C3953D8}"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8B6840-AC52-445E-BC25-5DDDD408075B}" type="slidenum">
              <a:rPr lang="en-US" smtClean="0"/>
              <a:t>‹#›</a:t>
            </a:fld>
            <a:endParaRPr lang="en-US" dirty="0"/>
          </a:p>
        </p:txBody>
      </p:sp>
    </p:spTree>
    <p:extLst>
      <p:ext uri="{BB962C8B-B14F-4D97-AF65-F5344CB8AC3E}">
        <p14:creationId xmlns:p14="http://schemas.microsoft.com/office/powerpoint/2010/main" val="138573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51BB29-72F9-4999-A3BF-F0058C3953D8}"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8B6840-AC52-445E-BC25-5DDDD408075B}" type="slidenum">
              <a:rPr lang="en-US" smtClean="0"/>
              <a:t>‹#›</a:t>
            </a:fld>
            <a:endParaRPr lang="en-US" dirty="0"/>
          </a:p>
        </p:txBody>
      </p:sp>
    </p:spTree>
    <p:extLst>
      <p:ext uri="{BB962C8B-B14F-4D97-AF65-F5344CB8AC3E}">
        <p14:creationId xmlns:p14="http://schemas.microsoft.com/office/powerpoint/2010/main" val="252716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51BB29-72F9-4999-A3BF-F0058C3953D8}"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18B6840-AC52-445E-BC25-5DDDD408075B}" type="slidenum">
              <a:rPr lang="en-US" smtClean="0"/>
              <a:t>‹#›</a:t>
            </a:fld>
            <a:endParaRPr lang="en-US" dirty="0"/>
          </a:p>
        </p:txBody>
      </p:sp>
    </p:spTree>
    <p:extLst>
      <p:ext uri="{BB962C8B-B14F-4D97-AF65-F5344CB8AC3E}">
        <p14:creationId xmlns:p14="http://schemas.microsoft.com/office/powerpoint/2010/main" val="209644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51BB29-72F9-4999-A3BF-F0058C3953D8}" type="datetimeFigureOut">
              <a:rPr lang="en-US" smtClean="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18B6840-AC52-445E-BC25-5DDDD408075B}" type="slidenum">
              <a:rPr lang="en-US" smtClean="0"/>
              <a:t>‹#›</a:t>
            </a:fld>
            <a:endParaRPr lang="en-US" dirty="0"/>
          </a:p>
        </p:txBody>
      </p:sp>
    </p:spTree>
    <p:extLst>
      <p:ext uri="{BB962C8B-B14F-4D97-AF65-F5344CB8AC3E}">
        <p14:creationId xmlns:p14="http://schemas.microsoft.com/office/powerpoint/2010/main" val="339978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51BB29-72F9-4999-A3BF-F0058C3953D8}" type="datetimeFigureOut">
              <a:rPr lang="en-US" smtClean="0"/>
              <a:t>3/13/2023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18B6840-AC52-445E-BC25-5DDDD408075B}" type="slidenum">
              <a:rPr lang="en-US" smtClean="0"/>
              <a:t>‹#›</a:t>
            </a:fld>
            <a:endParaRPr lang="en-US" dirty="0"/>
          </a:p>
        </p:txBody>
      </p:sp>
    </p:spTree>
    <p:extLst>
      <p:ext uri="{BB962C8B-B14F-4D97-AF65-F5344CB8AC3E}">
        <p14:creationId xmlns:p14="http://schemas.microsoft.com/office/powerpoint/2010/main" val="1245763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51BB29-72F9-4999-A3BF-F0058C3953D8}" type="datetimeFigureOut">
              <a:rPr lang="en-US" smtClean="0"/>
              <a:t>3/13/2023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18B6840-AC52-445E-BC25-5DDDD408075B}" type="slidenum">
              <a:rPr lang="en-US" smtClean="0"/>
              <a:t>‹#›</a:t>
            </a:fld>
            <a:endParaRPr lang="en-US" dirty="0"/>
          </a:p>
        </p:txBody>
      </p:sp>
    </p:spTree>
    <p:extLst>
      <p:ext uri="{BB962C8B-B14F-4D97-AF65-F5344CB8AC3E}">
        <p14:creationId xmlns:p14="http://schemas.microsoft.com/office/powerpoint/2010/main" val="189025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51BB29-72F9-4999-A3BF-F0058C3953D8}" type="datetimeFigureOut">
              <a:rPr lang="en-US" smtClean="0"/>
              <a:t>3/13/2023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18B6840-AC52-445E-BC25-5DDDD408075B}" type="slidenum">
              <a:rPr lang="en-US" smtClean="0"/>
              <a:t>‹#›</a:t>
            </a:fld>
            <a:endParaRPr lang="en-US" dirty="0"/>
          </a:p>
        </p:txBody>
      </p:sp>
    </p:spTree>
    <p:extLst>
      <p:ext uri="{BB962C8B-B14F-4D97-AF65-F5344CB8AC3E}">
        <p14:creationId xmlns:p14="http://schemas.microsoft.com/office/powerpoint/2010/main" val="13524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1BB29-72F9-4999-A3BF-F0058C3953D8}" type="datetimeFigureOut">
              <a:rPr lang="en-US" smtClean="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18B6840-AC52-445E-BC25-5DDDD408075B}" type="slidenum">
              <a:rPr lang="en-US" smtClean="0"/>
              <a:t>‹#›</a:t>
            </a:fld>
            <a:endParaRPr lang="en-US" dirty="0"/>
          </a:p>
        </p:txBody>
      </p:sp>
    </p:spTree>
    <p:extLst>
      <p:ext uri="{BB962C8B-B14F-4D97-AF65-F5344CB8AC3E}">
        <p14:creationId xmlns:p14="http://schemas.microsoft.com/office/powerpoint/2010/main" val="2619558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1BB29-72F9-4999-A3BF-F0058C3953D8}" type="datetimeFigureOut">
              <a:rPr lang="en-US" smtClean="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18B6840-AC52-445E-BC25-5DDDD408075B}" type="slidenum">
              <a:rPr lang="en-US" smtClean="0"/>
              <a:t>‹#›</a:t>
            </a:fld>
            <a:endParaRPr lang="en-US" dirty="0"/>
          </a:p>
        </p:txBody>
      </p:sp>
    </p:spTree>
    <p:extLst>
      <p:ext uri="{BB962C8B-B14F-4D97-AF65-F5344CB8AC3E}">
        <p14:creationId xmlns:p14="http://schemas.microsoft.com/office/powerpoint/2010/main" val="779637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951BB29-72F9-4999-A3BF-F0058C3953D8}" type="datetimeFigureOut">
              <a:rPr lang="en-US" smtClean="0"/>
              <a:t>3/13/2023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18B6840-AC52-445E-BC25-5DDDD408075B}" type="slidenum">
              <a:rPr lang="en-US" smtClean="0"/>
              <a:t>‹#›</a:t>
            </a:fld>
            <a:endParaRPr lang="en-US" dirty="0"/>
          </a:p>
        </p:txBody>
      </p:sp>
    </p:spTree>
    <p:extLst>
      <p:ext uri="{BB962C8B-B14F-4D97-AF65-F5344CB8AC3E}">
        <p14:creationId xmlns:p14="http://schemas.microsoft.com/office/powerpoint/2010/main" val="382763928"/>
      </p:ext>
    </p:extLst>
  </p:cSld>
  <p:clrMap bg1="dk1" tx1="lt1" bg2="dk2" tx2="lt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 id="2147484253" r:id="rId12"/>
    <p:sldLayoutId id="2147484254" r:id="rId13"/>
    <p:sldLayoutId id="2147484255" r:id="rId14"/>
    <p:sldLayoutId id="2147484256" r:id="rId15"/>
    <p:sldLayoutId id="2147484257" r:id="rId16"/>
    <p:sldLayoutId id="214748425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1001268"/>
            <a:ext cx="8197238" cy="2310898"/>
          </a:xfrm>
        </p:spPr>
        <p:txBody>
          <a:bodyPr>
            <a:normAutofit/>
          </a:bodyPr>
          <a:lstStyle/>
          <a:p>
            <a:r>
              <a:rPr lang="en-US" sz="4400" b="1" dirty="0" smtClean="0">
                <a:effectLst>
                  <a:outerShdw blurRad="38100" dist="38100" dir="2700000" algn="tl">
                    <a:srgbClr val="000000">
                      <a:alpha val="43137"/>
                    </a:srgbClr>
                  </a:outerShdw>
                </a:effectLst>
                <a:latin typeface="Sitka Display" pitchFamily="2" charset="0"/>
                <a:cs typeface="Times New Roman" panose="02020603050405020304" pitchFamily="18" charset="0"/>
              </a:rPr>
              <a:t>Stock Trends Prediction</a:t>
            </a:r>
            <a:endParaRPr lang="en-US" sz="4400" b="1" dirty="0">
              <a:effectLst>
                <a:outerShdw blurRad="38100" dist="38100" dir="2700000" algn="tl">
                  <a:srgbClr val="000000">
                    <a:alpha val="43137"/>
                  </a:srgbClr>
                </a:outerShdw>
              </a:effectLst>
              <a:latin typeface="Sitka Display" pitchFamily="2" charset="0"/>
              <a:cs typeface="Times New Roman" panose="02020603050405020304" pitchFamily="18" charset="0"/>
            </a:endParaRPr>
          </a:p>
        </p:txBody>
      </p:sp>
      <p:sp>
        <p:nvSpPr>
          <p:cNvPr id="3" name="Subtitle 2"/>
          <p:cNvSpPr>
            <a:spLocks noGrp="1"/>
          </p:cNvSpPr>
          <p:nvPr>
            <p:ph type="subTitle" idx="1"/>
          </p:nvPr>
        </p:nvSpPr>
        <p:spPr>
          <a:xfrm>
            <a:off x="684212" y="3312166"/>
            <a:ext cx="7682548" cy="2622487"/>
          </a:xfrm>
        </p:spPr>
        <p:txBody>
          <a:bodyPr/>
          <a:lstStyle/>
          <a:p>
            <a:r>
              <a:rPr lang="en-CA" dirty="0" smtClean="0">
                <a:solidFill>
                  <a:srgbClr val="37FFEC"/>
                </a:solidFill>
                <a:effectLst>
                  <a:outerShdw blurRad="38100" dist="38100" dir="2700000" algn="tl">
                    <a:srgbClr val="000000">
                      <a:alpha val="43137"/>
                    </a:srgbClr>
                  </a:outerShdw>
                </a:effectLst>
                <a:latin typeface="Goudy Old Style" panose="02020502050305020303" pitchFamily="18" charset="0"/>
                <a:cs typeface="Times New Roman" panose="02020603050405020304" pitchFamily="18" charset="0"/>
              </a:rPr>
              <a:t>Deep </a:t>
            </a:r>
            <a:r>
              <a:rPr lang="en-CA" dirty="0">
                <a:solidFill>
                  <a:srgbClr val="37FFEC"/>
                </a:solidFill>
                <a:effectLst>
                  <a:outerShdw blurRad="38100" dist="38100" dir="2700000" algn="tl">
                    <a:srgbClr val="000000">
                      <a:alpha val="43137"/>
                    </a:srgbClr>
                  </a:outerShdw>
                </a:effectLst>
                <a:latin typeface="Goudy Old Style" panose="02020502050305020303" pitchFamily="18" charset="0"/>
                <a:cs typeface="Times New Roman" panose="02020603050405020304" pitchFamily="18" charset="0"/>
              </a:rPr>
              <a:t>Learning Project in Python with Web App by using </a:t>
            </a:r>
            <a:r>
              <a:rPr lang="en-CA" dirty="0" smtClean="0">
                <a:solidFill>
                  <a:srgbClr val="37FFEC"/>
                </a:solidFill>
                <a:effectLst>
                  <a:outerShdw blurRad="38100" dist="38100" dir="2700000" algn="tl">
                    <a:srgbClr val="000000">
                      <a:alpha val="43137"/>
                    </a:srgbClr>
                  </a:outerShdw>
                </a:effectLst>
                <a:latin typeface="Goudy Old Style" panose="02020502050305020303" pitchFamily="18" charset="0"/>
                <a:cs typeface="Times New Roman" panose="02020603050405020304" pitchFamily="18" charset="0"/>
              </a:rPr>
              <a:t>Streamlit</a:t>
            </a:r>
            <a:endParaRPr lang="en-US" dirty="0">
              <a:solidFill>
                <a:srgbClr val="37FFEC"/>
              </a:solidFill>
              <a:effectLst>
                <a:outerShdw blurRad="38100" dist="38100" dir="2700000" algn="tl">
                  <a:srgbClr val="000000">
                    <a:alpha val="43137"/>
                  </a:srgbClr>
                </a:outerShdw>
              </a:effectLst>
              <a:latin typeface="Goudy Old Style" panose="02020502050305020303" pitchFamily="18" charset="0"/>
              <a:cs typeface="Times New Roman" panose="02020603050405020304" pitchFamily="18" charset="0"/>
            </a:endParaRPr>
          </a:p>
        </p:txBody>
      </p:sp>
      <p:sp>
        <p:nvSpPr>
          <p:cNvPr id="4" name="TextBox 3"/>
          <p:cNvSpPr txBox="1"/>
          <p:nvPr/>
        </p:nvSpPr>
        <p:spPr>
          <a:xfrm>
            <a:off x="9781196" y="5893683"/>
            <a:ext cx="2231701" cy="707886"/>
          </a:xfrm>
          <a:prstGeom prst="rect">
            <a:avLst/>
          </a:prstGeom>
          <a:noFill/>
        </p:spPr>
        <p:txBody>
          <a:bodyPr wrap="none" rtlCol="0">
            <a:spAutoFit/>
          </a:bodyPr>
          <a:lstStyle/>
          <a:p>
            <a:r>
              <a:rPr lang="en-US" sz="2000" dirty="0" smtClean="0">
                <a:latin typeface="Brannboll Stencil PERSONAL USE" panose="02000000000000000000" pitchFamily="2" charset="0"/>
              </a:rPr>
              <a:t>Project by</a:t>
            </a:r>
          </a:p>
          <a:p>
            <a:r>
              <a:rPr lang="en-US" sz="2000" dirty="0" smtClean="0">
                <a:latin typeface="Brannboll Stencil PERSONAL USE" panose="02000000000000000000" pitchFamily="2" charset="0"/>
              </a:rPr>
              <a:t>Hassan Ahmed Khan</a:t>
            </a:r>
            <a:endParaRPr lang="en-US" sz="2000" dirty="0">
              <a:latin typeface="Brannboll Stencil PERSONAL USE" panose="02000000000000000000" pitchFamily="2"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0050" y="59436"/>
            <a:ext cx="3014396" cy="9966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1024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99176"/>
            <a:ext cx="10007931" cy="1222218"/>
          </a:xfrm>
        </p:spPr>
        <p:txBody>
          <a:bodyPr>
            <a:normAutofit/>
          </a:bodyPr>
          <a:lstStyle/>
          <a:p>
            <a:r>
              <a:rPr lang="en-US" sz="2800" b="1" dirty="0" smtClean="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Short-term vs. long-term Analysis </a:t>
            </a:r>
            <a:endParaRPr lang="en-US" sz="2800" b="1" dirty="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074" name="Picture 2" descr="EDA (EDA) stock&#10;                forecast and price prediction for next days, EDA                future pr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62" y="1593407"/>
            <a:ext cx="4479798" cy="287900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379560" y="4538514"/>
            <a:ext cx="6096000" cy="338554"/>
          </a:xfrm>
          <a:prstGeom prst="rect">
            <a:avLst/>
          </a:prstGeom>
        </p:spPr>
        <p:txBody>
          <a:bodyPr>
            <a:spAutoFit/>
          </a:bodyPr>
          <a:lstStyle/>
          <a:p>
            <a:pPr algn="ctr"/>
            <a:r>
              <a:rPr lang="en-US" sz="1600" b="1" i="0" dirty="0" smtClean="0">
                <a:effectLst/>
                <a:latin typeface="Gabriola" panose="04040605051002020D02" pitchFamily="82" charset="0"/>
              </a:rPr>
              <a:t>EDA</a:t>
            </a:r>
            <a:r>
              <a:rPr lang="en-US" sz="1600" b="0" i="0" dirty="0" smtClean="0">
                <a:effectLst/>
                <a:latin typeface="Gabriola" panose="04040605051002020D02" pitchFamily="82" charset="0"/>
              </a:rPr>
              <a:t> Stock Chart and Share Price Forecast, </a:t>
            </a:r>
            <a:r>
              <a:rPr lang="en-US" sz="1600" b="1" i="0" dirty="0" smtClean="0">
                <a:effectLst/>
                <a:latin typeface="Gabriola" panose="04040605051002020D02" pitchFamily="82" charset="0"/>
              </a:rPr>
              <a:t>Short-Term</a:t>
            </a:r>
            <a:r>
              <a:rPr lang="en-US" sz="1600" b="0" i="0" dirty="0" smtClean="0">
                <a:effectLst/>
                <a:latin typeface="Gabriola" panose="04040605051002020D02" pitchFamily="82" charset="0"/>
              </a:rPr>
              <a:t> </a:t>
            </a:r>
            <a:r>
              <a:rPr lang="en-US" sz="1600" b="1" i="0" dirty="0" smtClean="0">
                <a:effectLst/>
                <a:latin typeface="Gabriola" panose="04040605051002020D02" pitchFamily="82" charset="0"/>
              </a:rPr>
              <a:t>"EDA"</a:t>
            </a:r>
            <a:endParaRPr lang="en-US" sz="1600" b="0" i="0" dirty="0">
              <a:effectLst/>
              <a:latin typeface="Gabriola" panose="04040605051002020D02" pitchFamily="82" charset="0"/>
            </a:endParaRPr>
          </a:p>
        </p:txBody>
      </p:sp>
      <p:sp>
        <p:nvSpPr>
          <p:cNvPr id="4" name="Rectangle 3"/>
          <p:cNvSpPr/>
          <p:nvPr/>
        </p:nvSpPr>
        <p:spPr>
          <a:xfrm>
            <a:off x="5738543" y="4584680"/>
            <a:ext cx="6096000" cy="584775"/>
          </a:xfrm>
          <a:prstGeom prst="rect">
            <a:avLst/>
          </a:prstGeom>
        </p:spPr>
        <p:txBody>
          <a:bodyPr>
            <a:spAutoFit/>
          </a:bodyPr>
          <a:lstStyle/>
          <a:p>
            <a:pPr algn="ctr"/>
            <a:r>
              <a:rPr lang="en-US" sz="1600" b="1" i="0" dirty="0" smtClean="0">
                <a:effectLst/>
                <a:latin typeface="Gabriola" panose="04040605051002020D02" pitchFamily="82" charset="0"/>
              </a:rPr>
              <a:t>EDA</a:t>
            </a:r>
            <a:r>
              <a:rPr lang="en-US" sz="1600" b="0" i="0" dirty="0" smtClean="0">
                <a:effectLst/>
                <a:latin typeface="Gabriola" panose="04040605051002020D02" pitchFamily="82" charset="0"/>
              </a:rPr>
              <a:t> Forecast Chart, </a:t>
            </a:r>
            <a:r>
              <a:rPr lang="en-US" sz="1600" b="1" i="0" dirty="0" smtClean="0">
                <a:effectLst/>
                <a:latin typeface="Gabriola" panose="04040605051002020D02" pitchFamily="82" charset="0"/>
              </a:rPr>
              <a:t>Long-Term</a:t>
            </a:r>
            <a:r>
              <a:rPr lang="en-US" sz="1600" b="0" i="0" dirty="0" smtClean="0">
                <a:effectLst/>
                <a:latin typeface="Gabriola" panose="04040605051002020D02" pitchFamily="82" charset="0"/>
              </a:rPr>
              <a:t> Predictions for </a:t>
            </a:r>
          </a:p>
          <a:p>
            <a:pPr algn="ctr"/>
            <a:r>
              <a:rPr lang="en-US" sz="1600" b="0" i="0" dirty="0" smtClean="0">
                <a:effectLst/>
                <a:latin typeface="Gabriola" panose="04040605051002020D02" pitchFamily="82" charset="0"/>
              </a:rPr>
              <a:t>Next Months and Year: 2020, 2021, 2023</a:t>
            </a:r>
            <a:endParaRPr lang="en-US" sz="1600" b="0" i="0" dirty="0">
              <a:effectLst/>
              <a:latin typeface="Gabriola" panose="04040605051002020D02" pitchFamily="82" charset="0"/>
            </a:endParaRPr>
          </a:p>
        </p:txBody>
      </p:sp>
      <p:sp>
        <p:nvSpPr>
          <p:cNvPr id="6" name="TextBox 5"/>
          <p:cNvSpPr txBox="1"/>
          <p:nvPr/>
        </p:nvSpPr>
        <p:spPr>
          <a:xfrm>
            <a:off x="5864780" y="2718344"/>
            <a:ext cx="474810" cy="523220"/>
          </a:xfrm>
          <a:prstGeom prst="rect">
            <a:avLst/>
          </a:prstGeom>
          <a:noFill/>
        </p:spPr>
        <p:txBody>
          <a:bodyPr wrap="none" rtlCol="0">
            <a:spAutoFit/>
          </a:bodyPr>
          <a:lstStyle/>
          <a:p>
            <a:r>
              <a:rPr lang="en-US" sz="2800" dirty="0" smtClean="0">
                <a:solidFill>
                  <a:schemeClr val="bg1"/>
                </a:solidFill>
                <a:effectLst>
                  <a:outerShdw blurRad="38100" dist="38100" dir="2700000" algn="tl">
                    <a:srgbClr val="000000">
                      <a:alpha val="43137"/>
                    </a:srgbClr>
                  </a:outerShdw>
                </a:effectLst>
                <a:latin typeface="Gabriola" panose="04040605051002020D02" pitchFamily="82" charset="0"/>
              </a:rPr>
              <a:t>VS</a:t>
            </a:r>
            <a:endParaRPr lang="en-US" sz="2800" dirty="0">
              <a:solidFill>
                <a:schemeClr val="bg1"/>
              </a:solidFill>
              <a:effectLst>
                <a:outerShdw blurRad="38100" dist="38100" dir="2700000" algn="tl">
                  <a:srgbClr val="000000">
                    <a:alpha val="43137"/>
                  </a:srgbClr>
                </a:outerShdw>
              </a:effectLst>
              <a:latin typeface="Gabriola" panose="04040605051002020D02" pitchFamily="82" charset="0"/>
            </a:endParaRPr>
          </a:p>
        </p:txBody>
      </p:sp>
      <p:sp>
        <p:nvSpPr>
          <p:cNvPr id="7" name="Rectangle 6"/>
          <p:cNvSpPr/>
          <p:nvPr/>
        </p:nvSpPr>
        <p:spPr>
          <a:xfrm>
            <a:off x="2011147" y="4786531"/>
            <a:ext cx="2832827" cy="338554"/>
          </a:xfrm>
          <a:prstGeom prst="rect">
            <a:avLst/>
          </a:prstGeom>
        </p:spPr>
        <p:txBody>
          <a:bodyPr wrap="none">
            <a:spAutoFit/>
          </a:bodyPr>
          <a:lstStyle/>
          <a:p>
            <a:pPr algn="ctr"/>
            <a:r>
              <a:rPr lang="en-US" sz="1600" b="0" i="0" dirty="0" smtClean="0">
                <a:effectLst/>
                <a:latin typeface="Gabriola" panose="04040605051002020D02" pitchFamily="82" charset="0"/>
              </a:rPr>
              <a:t>Stock Prediction for Next Days and Weeks</a:t>
            </a:r>
            <a:endParaRPr lang="en-US" sz="1600" b="0" i="0" dirty="0">
              <a:effectLst/>
              <a:latin typeface="Gabriola" panose="04040605051002020D02" pitchFamily="82"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0050" y="59436"/>
            <a:ext cx="3014396" cy="996696"/>
          </a:xfrm>
          <a:prstGeom prst="rect">
            <a:avLst/>
          </a:prstGeom>
          <a:ln>
            <a:noFill/>
          </a:ln>
          <a:effectLst>
            <a:outerShdw blurRad="292100" dist="139700" dir="2700000" algn="tl" rotWithShape="0">
              <a:srgbClr val="333333">
                <a:alpha val="65000"/>
              </a:srgbClr>
            </a:outerShdw>
          </a:effectLst>
        </p:spPr>
      </p:pic>
      <p:pic>
        <p:nvPicPr>
          <p:cNvPr id="11" name="Picture 10" descr="C:\Users\Hassan\Downloads\newplot (1).png"/>
          <p:cNvPicPr/>
          <p:nvPr/>
        </p:nvPicPr>
        <p:blipFill>
          <a:blip r:embed="rId5">
            <a:extLst>
              <a:ext uri="{28A0092B-C50C-407E-A947-70E740481C1C}">
                <a14:useLocalDpi xmlns:a14="http://schemas.microsoft.com/office/drawing/2010/main" val="0"/>
              </a:ext>
            </a:extLst>
          </a:blip>
          <a:srcRect/>
          <a:stretch>
            <a:fillRect/>
          </a:stretch>
        </p:blipFill>
        <p:spPr bwMode="auto">
          <a:xfrm>
            <a:off x="6546644" y="1595596"/>
            <a:ext cx="4479798" cy="28768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2074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11921" y="2522321"/>
            <a:ext cx="4309450" cy="1015663"/>
          </a:xfrm>
          <a:prstGeom prst="rect">
            <a:avLst/>
          </a:prstGeom>
          <a:noFill/>
        </p:spPr>
        <p:txBody>
          <a:bodyPr wrap="square" rtlCol="0">
            <a:spAutoFit/>
          </a:bodyPr>
          <a:lstStyle/>
          <a:p>
            <a:pPr algn="ctr"/>
            <a:r>
              <a:rPr lang="en-US" sz="6000" b="1" dirty="0" smtClean="0">
                <a:effectLst>
                  <a:outerShdw blurRad="38100" dist="38100" dir="2700000" algn="tl">
                    <a:srgbClr val="000000">
                      <a:alpha val="43137"/>
                    </a:srgbClr>
                  </a:outerShdw>
                </a:effectLst>
                <a:latin typeface="Sitka Display" panose="02000505000000020004" pitchFamily="2" charset="0"/>
              </a:rPr>
              <a:t>Thank You</a:t>
            </a:r>
            <a:endParaRPr lang="en-US" sz="6000" b="1" dirty="0">
              <a:effectLst>
                <a:outerShdw blurRad="38100" dist="38100" dir="2700000" algn="tl">
                  <a:srgbClr val="000000">
                    <a:alpha val="43137"/>
                  </a:srgbClr>
                </a:outerShdw>
              </a:effectLst>
              <a:latin typeface="Sitka Display" panose="02000505000000020004" pitchFamily="2" charset="0"/>
            </a:endParaRPr>
          </a:p>
        </p:txBody>
      </p:sp>
      <p:sp>
        <p:nvSpPr>
          <p:cNvPr id="7" name="TextBox 6"/>
          <p:cNvSpPr txBox="1"/>
          <p:nvPr/>
        </p:nvSpPr>
        <p:spPr>
          <a:xfrm>
            <a:off x="4897923" y="3416692"/>
            <a:ext cx="2178802" cy="369332"/>
          </a:xfrm>
          <a:prstGeom prst="rect">
            <a:avLst/>
          </a:prstGeom>
          <a:noFill/>
        </p:spPr>
        <p:txBody>
          <a:bodyPr wrap="none" rtlCol="0">
            <a:spAutoFit/>
          </a:bodyPr>
          <a:lstStyle/>
          <a:p>
            <a:r>
              <a:rPr lang="en-US" dirty="0" smtClean="0"/>
              <a:t>For </a:t>
            </a:r>
            <a:r>
              <a:rPr lang="en-US" dirty="0"/>
              <a:t>Y</a:t>
            </a:r>
            <a:r>
              <a:rPr lang="en-US" dirty="0" smtClean="0"/>
              <a:t>our Attention</a:t>
            </a:r>
            <a:endParaRPr lang="en-US" dirty="0"/>
          </a:p>
        </p:txBody>
      </p:sp>
    </p:spTree>
    <p:extLst>
      <p:ext uri="{BB962C8B-B14F-4D97-AF65-F5344CB8AC3E}">
        <p14:creationId xmlns:p14="http://schemas.microsoft.com/office/powerpoint/2010/main" val="347469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20040" y="416370"/>
            <a:ext cx="8197850" cy="639762"/>
          </a:xfrm>
        </p:spPr>
        <p:txBody>
          <a:bodyPr>
            <a:normAutofit/>
          </a:bodyPr>
          <a:lstStyle/>
          <a:p>
            <a:r>
              <a:rPr lang="en-US" sz="2800" b="1" dirty="0" smtClean="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en-US" sz="2800" b="1" dirty="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294967295"/>
          </p:nvPr>
        </p:nvSpPr>
        <p:spPr>
          <a:xfrm>
            <a:off x="457200" y="1160653"/>
            <a:ext cx="9124950" cy="4737100"/>
          </a:xfrm>
        </p:spPr>
        <p:txBody>
          <a:bodyPr>
            <a:noAutofit/>
          </a:bodyPr>
          <a:lstStyle/>
          <a:p>
            <a:pPr algn="just"/>
            <a:r>
              <a:rPr lang="en-US" sz="2400" dirty="0">
                <a:solidFill>
                  <a:schemeClr val="tx1"/>
                </a:solidFill>
                <a:latin typeface="Sitka Display" pitchFamily="2" charset="0"/>
              </a:rPr>
              <a:t>This stock prediction system aims to forecast the future prices of stocks by analyzing historical data and market trends. The system utilizes </a:t>
            </a:r>
            <a:r>
              <a:rPr lang="en-US" sz="2400" dirty="0" smtClean="0">
                <a:solidFill>
                  <a:schemeClr val="tx1"/>
                </a:solidFill>
                <a:latin typeface="Sitka Display" pitchFamily="2" charset="0"/>
              </a:rPr>
              <a:t>deep </a:t>
            </a:r>
            <a:r>
              <a:rPr lang="en-US" sz="2400" dirty="0">
                <a:solidFill>
                  <a:schemeClr val="tx1"/>
                </a:solidFill>
                <a:latin typeface="Sitka Display" pitchFamily="2" charset="0"/>
              </a:rPr>
              <a:t>learning algorithms to identify patterns and relationships within data sets to make accurate predictions. It incorporates various </a:t>
            </a:r>
            <a:r>
              <a:rPr lang="en-US" sz="2400" dirty="0" smtClean="0">
                <a:solidFill>
                  <a:schemeClr val="tx1"/>
                </a:solidFill>
                <a:latin typeface="Sitka Display" pitchFamily="2" charset="0"/>
              </a:rPr>
              <a:t>features such as stocks info (i.e. Opening &amp; Closing Price of current date, Institutional holders, balance sheet, Cash Flow etc.) and </a:t>
            </a:r>
            <a:r>
              <a:rPr lang="en-US" sz="2400" dirty="0">
                <a:solidFill>
                  <a:schemeClr val="tx1"/>
                </a:solidFill>
                <a:latin typeface="Sitka Display" pitchFamily="2" charset="0"/>
              </a:rPr>
              <a:t>news headlines to provide a comprehensive analysis of the stock's performance. The system also offers visualization tools to help users better understand the data and make informed investment decisions. The system's performance is evaluated based on metrics such as accuracy</a:t>
            </a:r>
            <a:r>
              <a:rPr lang="en-US" sz="2400" dirty="0" smtClean="0">
                <a:solidFill>
                  <a:schemeClr val="tx1"/>
                </a:solidFill>
                <a:latin typeface="Sitka Display" pitchFamily="2" charset="0"/>
              </a:rPr>
              <a:t>, MAE, MSE </a:t>
            </a:r>
            <a:r>
              <a:rPr lang="en-US" sz="2400" dirty="0">
                <a:solidFill>
                  <a:schemeClr val="tx1"/>
                </a:solidFill>
                <a:latin typeface="Sitka Display" pitchFamily="2" charset="0"/>
              </a:rPr>
              <a:t>ensuring its reliability and effectiveness. Overall, this stock prediction system offers investors a powerful </a:t>
            </a:r>
            <a:r>
              <a:rPr lang="en-US" sz="2400" dirty="0" smtClean="0">
                <a:solidFill>
                  <a:schemeClr val="tx1"/>
                </a:solidFill>
                <a:latin typeface="Sitka Display" pitchFamily="2" charset="0"/>
              </a:rPr>
              <a:t>web app </a:t>
            </a:r>
            <a:r>
              <a:rPr lang="en-US" sz="2400" dirty="0">
                <a:solidFill>
                  <a:schemeClr val="tx1"/>
                </a:solidFill>
                <a:latin typeface="Sitka Display" pitchFamily="2" charset="0"/>
              </a:rPr>
              <a:t>to make informed decisions based on data-driven insights.</a:t>
            </a:r>
            <a:endParaRPr lang="en-US" sz="2400" dirty="0">
              <a:solidFill>
                <a:schemeClr val="tx1"/>
              </a:solidFill>
              <a:latin typeface="Sitka Display" pitchFamily="2"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0050" y="59436"/>
            <a:ext cx="3014396" cy="9966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2042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4024" y="1538653"/>
            <a:ext cx="9268968" cy="3046988"/>
          </a:xfrm>
          <a:prstGeom prst="rect">
            <a:avLst/>
          </a:prstGeom>
        </p:spPr>
        <p:txBody>
          <a:bodyPr wrap="square">
            <a:spAutoFit/>
          </a:bodyPr>
          <a:lstStyle/>
          <a:p>
            <a:pPr algn="just"/>
            <a:r>
              <a:rPr lang="en-US" sz="2400" dirty="0">
                <a:latin typeface="Sitka Display" pitchFamily="2" charset="0"/>
              </a:rPr>
              <a:t>The scope of this project is to develop a web app that can predict the future stock prices of selected companies using machine learning techniques. The app will allow users to enter a company's ticker symbol and retrieve its historical data from a reliable data source such as Yahoo Finance. The data will be preprocessed, analyzed, and used to train a </a:t>
            </a:r>
            <a:r>
              <a:rPr lang="en-US" sz="2400" dirty="0" smtClean="0">
                <a:latin typeface="Sitka Display" pitchFamily="2" charset="0"/>
              </a:rPr>
              <a:t>deep </a:t>
            </a:r>
            <a:r>
              <a:rPr lang="en-US" sz="2400" dirty="0">
                <a:latin typeface="Sitka Display" pitchFamily="2" charset="0"/>
              </a:rPr>
              <a:t>learning model. The trained model will then be used to make future stock price predictions. The app will display the predicted prices along with a graphical representation of the predicted trends</a:t>
            </a:r>
            <a:r>
              <a:rPr lang="en-US" sz="2400" dirty="0">
                <a:latin typeface="Söhne"/>
              </a:rPr>
              <a:t>.</a:t>
            </a:r>
            <a:endParaRPr lang="en-US" sz="2400" dirty="0"/>
          </a:p>
        </p:txBody>
      </p:sp>
      <p:sp>
        <p:nvSpPr>
          <p:cNvPr id="3" name="Rectangle 2"/>
          <p:cNvSpPr/>
          <p:nvPr/>
        </p:nvSpPr>
        <p:spPr>
          <a:xfrm>
            <a:off x="692919" y="722825"/>
            <a:ext cx="4655442" cy="523220"/>
          </a:xfrm>
          <a:prstGeom prst="rect">
            <a:avLst/>
          </a:prstGeom>
        </p:spPr>
        <p:txBody>
          <a:bodyPr wrap="none">
            <a:spAutoFit/>
          </a:bodyPr>
          <a:lstStyle/>
          <a:p>
            <a:r>
              <a:rPr lang="en-US" sz="2800" b="1" dirty="0" smtClean="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SCOPE OF THE PROJECT:</a:t>
            </a:r>
            <a:endParaRPr lang="en-US" sz="2800" b="1" dirty="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0050" y="59436"/>
            <a:ext cx="3014396" cy="9966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202265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6475" y="722647"/>
            <a:ext cx="2927404" cy="523220"/>
          </a:xfrm>
          <a:prstGeom prst="rect">
            <a:avLst/>
          </a:prstGeom>
        </p:spPr>
        <p:txBody>
          <a:bodyPr wrap="none">
            <a:spAutoFit/>
          </a:bodyPr>
          <a:lstStyle/>
          <a:p>
            <a:r>
              <a:rPr lang="en-US" sz="2800" b="1" dirty="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 Libraries: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0050" y="59436"/>
            <a:ext cx="3014396" cy="996696"/>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811774" y="1570053"/>
            <a:ext cx="6644640" cy="4062651"/>
          </a:xfrm>
          <a:prstGeom prst="rect">
            <a:avLst/>
          </a:prstGeom>
        </p:spPr>
        <p:txBody>
          <a:bodyPr wrap="square">
            <a:spAutoFit/>
          </a:bodyPr>
          <a:lstStyle/>
          <a:p>
            <a:pPr marL="342900" indent="-34290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alpha_vantage</a:t>
            </a:r>
            <a:r>
              <a:rPr lang="en-US" sz="2400" dirty="0">
                <a:latin typeface="Times New Roman" panose="02020603050405020304" pitchFamily="18" charset="0"/>
                <a:cs typeface="Times New Roman" panose="02020603050405020304" pitchFamily="18" charset="0"/>
              </a:rPr>
              <a:t>==2.3.1</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cufflinks==0.17.3</a:t>
            </a:r>
          </a:p>
          <a:p>
            <a:pPr marL="342900" indent="-34290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gnews</a:t>
            </a:r>
            <a:r>
              <a:rPr lang="en-US" sz="2400" dirty="0">
                <a:latin typeface="Times New Roman" panose="02020603050405020304" pitchFamily="18" charset="0"/>
                <a:cs typeface="Times New Roman" panose="02020603050405020304" pitchFamily="18" charset="0"/>
              </a:rPr>
              <a:t>==0.2.7</a:t>
            </a:r>
          </a:p>
          <a:p>
            <a:pPr marL="342900" indent="-34290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matplotlib</a:t>
            </a:r>
            <a:r>
              <a:rPr lang="en-US" sz="2400" dirty="0">
                <a:latin typeface="Times New Roman" panose="02020603050405020304" pitchFamily="18" charset="0"/>
                <a:cs typeface="Times New Roman" panose="02020603050405020304" pitchFamily="18" charset="0"/>
              </a:rPr>
              <a:t>==3.3.2</a:t>
            </a:r>
          </a:p>
          <a:p>
            <a:pPr marL="342900" indent="-34290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==1.24.2</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pandas==1.5.2</a:t>
            </a:r>
          </a:p>
          <a:p>
            <a:pPr marL="342900" indent="-34290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pandas_datareader</a:t>
            </a:r>
            <a:r>
              <a:rPr lang="en-US" sz="2400" dirty="0">
                <a:latin typeface="Times New Roman" panose="02020603050405020304" pitchFamily="18" charset="0"/>
                <a:cs typeface="Times New Roman" panose="02020603050405020304" pitchFamily="18" charset="0"/>
              </a:rPr>
              <a:t>==0.10.0</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prophet==1.1.2</a:t>
            </a:r>
          </a:p>
          <a:p>
            <a:pPr marL="342900" indent="-34290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pyrebase</a:t>
            </a:r>
            <a:r>
              <a:rPr lang="en-US" sz="2400" dirty="0">
                <a:latin typeface="Times New Roman" panose="02020603050405020304" pitchFamily="18" charset="0"/>
                <a:cs typeface="Times New Roman" panose="02020603050405020304" pitchFamily="18" charset="0"/>
              </a:rPr>
              <a:t>==3.0.27</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requests==2.28.1</a:t>
            </a:r>
          </a:p>
          <a:p>
            <a:endParaRPr lang="en-US" dirty="0" smtClean="0"/>
          </a:p>
        </p:txBody>
      </p:sp>
      <p:sp>
        <p:nvSpPr>
          <p:cNvPr id="5" name="Rectangle 4"/>
          <p:cNvSpPr/>
          <p:nvPr/>
        </p:nvSpPr>
        <p:spPr>
          <a:xfrm>
            <a:off x="5259529" y="1570053"/>
            <a:ext cx="6096000" cy="3785652"/>
          </a:xfrm>
          <a:prstGeom prst="rect">
            <a:avLst/>
          </a:prstGeom>
        </p:spPr>
        <p:txBody>
          <a:bodyPr>
            <a:spAutoFit/>
          </a:bodyPr>
          <a:lstStyle/>
          <a:p>
            <a:pPr marL="342900" indent="-34290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scikit_learn</a:t>
            </a:r>
            <a:r>
              <a:rPr lang="en-US" sz="2400" dirty="0">
                <a:latin typeface="Times New Roman" panose="02020603050405020304" pitchFamily="18" charset="0"/>
                <a:cs typeface="Times New Roman" panose="02020603050405020304" pitchFamily="18" charset="0"/>
              </a:rPr>
              <a:t>==1.2.2</a:t>
            </a:r>
          </a:p>
          <a:p>
            <a:pPr marL="342900" indent="-34290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seaborn</a:t>
            </a:r>
            <a:r>
              <a:rPr lang="en-US" sz="2400" dirty="0">
                <a:latin typeface="Times New Roman" panose="02020603050405020304" pitchFamily="18" charset="0"/>
                <a:cs typeface="Times New Roman" panose="02020603050405020304" pitchFamily="18" charset="0"/>
              </a:rPr>
              <a:t>==0.11.0</a:t>
            </a:r>
          </a:p>
          <a:p>
            <a:pPr marL="342900" indent="-34290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statsmodels</a:t>
            </a:r>
            <a:r>
              <a:rPr lang="en-US" sz="2400" dirty="0">
                <a:latin typeface="Times New Roman" panose="02020603050405020304" pitchFamily="18" charset="0"/>
                <a:cs typeface="Times New Roman" panose="02020603050405020304" pitchFamily="18" charset="0"/>
              </a:rPr>
              <a:t>==0.12.0</a:t>
            </a:r>
          </a:p>
          <a:p>
            <a:pPr marL="342900" indent="-34290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streamlit</a:t>
            </a:r>
            <a:r>
              <a:rPr lang="en-US" sz="2400" dirty="0">
                <a:latin typeface="Times New Roman" panose="02020603050405020304" pitchFamily="18" charset="0"/>
                <a:cs typeface="Times New Roman" panose="02020603050405020304" pitchFamily="18" charset="0"/>
              </a:rPr>
              <a:t>==1.16.0</a:t>
            </a:r>
          </a:p>
          <a:p>
            <a:pPr marL="342900" indent="-34290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streamlit_lottie</a:t>
            </a:r>
            <a:r>
              <a:rPr lang="en-US" sz="2400" dirty="0">
                <a:latin typeface="Times New Roman" panose="02020603050405020304" pitchFamily="18" charset="0"/>
                <a:cs typeface="Times New Roman" panose="02020603050405020304" pitchFamily="18" charset="0"/>
              </a:rPr>
              <a:t>==0.0.3</a:t>
            </a:r>
          </a:p>
          <a:p>
            <a:pPr marL="342900" indent="-34290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streamlit_option_menu</a:t>
            </a:r>
            <a:r>
              <a:rPr lang="en-US" sz="2400" dirty="0">
                <a:latin typeface="Times New Roman" panose="02020603050405020304" pitchFamily="18" charset="0"/>
                <a:cs typeface="Times New Roman" panose="02020603050405020304" pitchFamily="18" charset="0"/>
              </a:rPr>
              <a:t>==0.3.2</a:t>
            </a:r>
          </a:p>
          <a:p>
            <a:pPr marL="342900" indent="-34290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==2.11.0</a:t>
            </a:r>
          </a:p>
          <a:p>
            <a:pPr marL="342900" indent="-34290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tensorflow_intel</a:t>
            </a:r>
            <a:r>
              <a:rPr lang="en-US" sz="2400" dirty="0">
                <a:latin typeface="Times New Roman" panose="02020603050405020304" pitchFamily="18" charset="0"/>
                <a:cs typeface="Times New Roman" panose="02020603050405020304" pitchFamily="18" charset="0"/>
              </a:rPr>
              <a:t>==2.11.0</a:t>
            </a:r>
          </a:p>
          <a:p>
            <a:pPr marL="342900" indent="-34290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yfinance</a:t>
            </a:r>
            <a:r>
              <a:rPr lang="en-US" sz="2400" dirty="0">
                <a:latin typeface="Times New Roman" panose="02020603050405020304" pitchFamily="18" charset="0"/>
                <a:cs typeface="Times New Roman" panose="02020603050405020304" pitchFamily="18" charset="0"/>
              </a:rPr>
              <a:t>==0.2.3</a:t>
            </a:r>
          </a:p>
          <a:p>
            <a:pPr marL="342900" indent="-34290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==1.24.1</a:t>
            </a:r>
          </a:p>
        </p:txBody>
      </p:sp>
    </p:spTree>
    <p:extLst>
      <p:ext uri="{BB962C8B-B14F-4D97-AF65-F5344CB8AC3E}">
        <p14:creationId xmlns:p14="http://schemas.microsoft.com/office/powerpoint/2010/main" val="1209105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2919" y="722825"/>
            <a:ext cx="5835828" cy="523220"/>
          </a:xfrm>
          <a:prstGeom prst="rect">
            <a:avLst/>
          </a:prstGeom>
        </p:spPr>
        <p:txBody>
          <a:bodyPr wrap="none">
            <a:spAutoFit/>
          </a:bodyPr>
          <a:lstStyle/>
          <a:p>
            <a:r>
              <a:rPr lang="en-US" sz="2800" b="1" dirty="0" smtClean="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Front-end &amp; Back-end Technologies:</a:t>
            </a:r>
            <a:endParaRPr lang="en-US" sz="2800" b="1" dirty="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0050" y="59436"/>
            <a:ext cx="3014396" cy="996696"/>
          </a:xfrm>
          <a:prstGeom prst="rect">
            <a:avLst/>
          </a:prstGeom>
          <a:ln>
            <a:noFill/>
          </a:ln>
          <a:effectLst>
            <a:outerShdw blurRad="292100" dist="139700" dir="2700000" algn="tl" rotWithShape="0">
              <a:srgbClr val="333333">
                <a:alpha val="65000"/>
              </a:srgbClr>
            </a:outerShdw>
          </a:effectLst>
        </p:spPr>
      </p:pic>
      <p:graphicFrame>
        <p:nvGraphicFramePr>
          <p:cNvPr id="2" name="Table 1"/>
          <p:cNvGraphicFramePr>
            <a:graphicFrameLocks noGrp="1"/>
          </p:cNvGraphicFramePr>
          <p:nvPr>
            <p:extLst>
              <p:ext uri="{D42A27DB-BD31-4B8C-83A1-F6EECF244321}">
                <p14:modId xmlns:p14="http://schemas.microsoft.com/office/powerpoint/2010/main" val="3938313425"/>
              </p:ext>
            </p:extLst>
          </p:nvPr>
        </p:nvGraphicFramePr>
        <p:xfrm>
          <a:off x="1236472" y="1533482"/>
          <a:ext cx="8684768" cy="3532291"/>
        </p:xfrm>
        <a:graphic>
          <a:graphicData uri="http://schemas.openxmlformats.org/drawingml/2006/table">
            <a:tbl>
              <a:tblPr firstRow="1" bandRow="1">
                <a:tableStyleId>{616DA210-FB5B-4158-B5E0-FEB733F419BA}</a:tableStyleId>
              </a:tblPr>
              <a:tblGrid>
                <a:gridCol w="4176776"/>
                <a:gridCol w="4507992"/>
              </a:tblGrid>
              <a:tr h="504613">
                <a:tc>
                  <a:txBody>
                    <a:bodyPr/>
                    <a:lstStyle/>
                    <a:p>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Front-end Technologies</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solidFill>
                      <a:schemeClr val="accent1"/>
                    </a:solidFill>
                  </a:tcPr>
                </a:tc>
                <a:tc>
                  <a:txBody>
                    <a:bodyPr/>
                    <a:lstStyle/>
                    <a:p>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Back-end Technologies</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solidFill>
                      <a:schemeClr val="accent1"/>
                    </a:solidFill>
                  </a:tcPr>
                </a:tc>
              </a:tr>
              <a:tr h="504613">
                <a:tc>
                  <a:txBody>
                    <a:bodyPr/>
                    <a:lstStyle/>
                    <a:p>
                      <a:r>
                        <a:rPr lang="en-US" sz="2400" dirty="0" err="1" smtClean="0">
                          <a:latin typeface="Times New Roman" panose="02020603050405020304" pitchFamily="18" charset="0"/>
                          <a:cs typeface="Times New Roman" panose="02020603050405020304" pitchFamily="18" charset="0"/>
                        </a:rPr>
                        <a:t>Streamlit</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Python</a:t>
                      </a:r>
                      <a:endParaRPr lang="en-US" sz="2400" dirty="0">
                        <a:latin typeface="Times New Roman" panose="02020603050405020304" pitchFamily="18" charset="0"/>
                        <a:cs typeface="Times New Roman" panose="02020603050405020304" pitchFamily="18" charset="0"/>
                      </a:endParaRPr>
                    </a:p>
                  </a:txBody>
                  <a:tcPr/>
                </a:tc>
              </a:tr>
              <a:tr h="504613">
                <a:tc>
                  <a:txBody>
                    <a:bodyPr/>
                    <a:lstStyle/>
                    <a:p>
                      <a:r>
                        <a:rPr lang="en-US" sz="2400" dirty="0" smtClean="0">
                          <a:latin typeface="Times New Roman" panose="02020603050405020304" pitchFamily="18" charset="0"/>
                          <a:cs typeface="Times New Roman" panose="02020603050405020304" pitchFamily="18" charset="0"/>
                        </a:rPr>
                        <a:t>HTML</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Firebase (Database)</a:t>
                      </a:r>
                      <a:endParaRPr lang="en-US" sz="2400" dirty="0">
                        <a:latin typeface="Times New Roman" panose="02020603050405020304" pitchFamily="18" charset="0"/>
                        <a:cs typeface="Times New Roman" panose="02020603050405020304" pitchFamily="18" charset="0"/>
                      </a:endParaRPr>
                    </a:p>
                  </a:txBody>
                  <a:tcPr/>
                </a:tc>
              </a:tr>
              <a:tr h="504613">
                <a:tc>
                  <a:txBody>
                    <a:bodyPr/>
                    <a:lstStyle/>
                    <a:p>
                      <a:r>
                        <a:rPr lang="en-US" sz="2400" dirty="0" smtClean="0">
                          <a:latin typeface="Times New Roman" panose="02020603050405020304" pitchFamily="18" charset="0"/>
                          <a:cs typeface="Times New Roman" panose="02020603050405020304" pitchFamily="18" charset="0"/>
                        </a:rPr>
                        <a:t>CSS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err="1" smtClean="0">
                          <a:solidFill>
                            <a:schemeClr val="tx1"/>
                          </a:solidFill>
                          <a:effectLst/>
                          <a:latin typeface="Times New Roman" panose="02020603050405020304" pitchFamily="18" charset="0"/>
                          <a:ea typeface="+mn-ea"/>
                          <a:cs typeface="Times New Roman" panose="02020603050405020304" pitchFamily="18" charset="0"/>
                        </a:rPr>
                        <a:t>Numpy</a:t>
                      </a: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(Python)</a:t>
                      </a:r>
                      <a:endParaRPr lang="en-US" sz="2400" dirty="0">
                        <a:latin typeface="Times New Roman" panose="02020603050405020304" pitchFamily="18" charset="0"/>
                        <a:cs typeface="Times New Roman" panose="02020603050405020304" pitchFamily="18" charset="0"/>
                      </a:endParaRPr>
                    </a:p>
                  </a:txBody>
                  <a:tcPr/>
                </a:tc>
              </a:tr>
              <a:tr h="504613">
                <a:tc>
                  <a:txBody>
                    <a:bodyPr/>
                    <a:lstStyle/>
                    <a:p>
                      <a:r>
                        <a:rPr lang="en-US" sz="2400" dirty="0" err="1" smtClean="0">
                          <a:latin typeface="Times New Roman" panose="02020603050405020304" pitchFamily="18" charset="0"/>
                          <a:cs typeface="Times New Roman" panose="02020603050405020304" pitchFamily="18" charset="0"/>
                        </a:rPr>
                        <a:t>Lottie_Files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Pandas (Python)</a:t>
                      </a:r>
                      <a:endParaRPr lang="en-US" sz="2400" dirty="0">
                        <a:latin typeface="Times New Roman" panose="02020603050405020304" pitchFamily="18" charset="0"/>
                        <a:cs typeface="Times New Roman" panose="02020603050405020304" pitchFamily="18" charset="0"/>
                      </a:endParaRPr>
                    </a:p>
                  </a:txBody>
                  <a:tcPr/>
                </a:tc>
              </a:tr>
              <a:tr h="504613">
                <a:tc>
                  <a:txBody>
                    <a:bodyPr/>
                    <a:lstStyle/>
                    <a:p>
                      <a:r>
                        <a:rPr lang="en-US" sz="2400" dirty="0" smtClean="0">
                          <a:latin typeface="Times New Roman" panose="02020603050405020304" pitchFamily="18" charset="0"/>
                          <a:cs typeface="Times New Roman" panose="02020603050405020304" pitchFamily="18" charset="0"/>
                        </a:rPr>
                        <a:t>Adobe Illustrator</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b="0" i="0" kern="1200" dirty="0" err="1" smtClean="0">
                          <a:solidFill>
                            <a:schemeClr val="tx1"/>
                          </a:solidFill>
                          <a:effectLst/>
                          <a:latin typeface="Times New Roman" panose="02020603050405020304" pitchFamily="18" charset="0"/>
                          <a:ea typeface="+mn-ea"/>
                          <a:cs typeface="Times New Roman" panose="02020603050405020304" pitchFamily="18" charset="0"/>
                        </a:rPr>
                        <a:t>Scikit</a:t>
                      </a: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-learn (Python)</a:t>
                      </a:r>
                      <a:endParaRPr lang="en-US" sz="2400" dirty="0">
                        <a:latin typeface="Times New Roman" panose="02020603050405020304" pitchFamily="18" charset="0"/>
                        <a:cs typeface="Times New Roman" panose="02020603050405020304" pitchFamily="18" charset="0"/>
                      </a:endParaRPr>
                    </a:p>
                  </a:txBody>
                  <a:tcPr/>
                </a:tc>
              </a:tr>
              <a:tr h="5046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err="1" smtClean="0">
                          <a:latin typeface="Times New Roman" panose="02020603050405020304" pitchFamily="18" charset="0"/>
                          <a:cs typeface="Times New Roman" panose="02020603050405020304" pitchFamily="18" charset="0"/>
                        </a:rPr>
                        <a:t>Matplotlib</a:t>
                      </a:r>
                      <a:r>
                        <a:rPr lang="en-US" sz="2400" dirty="0" smtClean="0">
                          <a:latin typeface="Times New Roman" panose="02020603050405020304" pitchFamily="18" charset="0"/>
                          <a:cs typeface="Times New Roman" panose="02020603050405020304" pitchFamily="18" charset="0"/>
                        </a:rPr>
                        <a:t> &amp; </a:t>
                      </a:r>
                      <a:r>
                        <a:rPr lang="en-US" sz="2400" dirty="0" err="1" smtClean="0">
                          <a:latin typeface="Times New Roman" panose="02020603050405020304" pitchFamily="18" charset="0"/>
                          <a:cs typeface="Times New Roman" panose="02020603050405020304" pitchFamily="18" charset="0"/>
                        </a:rPr>
                        <a:t>Seaborn</a:t>
                      </a:r>
                      <a:endParaRPr lang="en-US" sz="2400" dirty="0" smtClean="0">
                        <a:latin typeface="Times New Roman" panose="02020603050405020304" pitchFamily="18" charset="0"/>
                        <a:cs typeface="Times New Roman" panose="02020603050405020304" pitchFamily="18" charset="0"/>
                      </a:endParaRPr>
                    </a:p>
                  </a:txBody>
                  <a:tcPr/>
                </a:tc>
                <a:tc>
                  <a:txBody>
                    <a:bodyPr/>
                    <a:lstStyle/>
                    <a:p>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CNN-LSTM,</a:t>
                      </a:r>
                      <a:r>
                        <a:rPr lang="en-US" sz="24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2400" b="0" i="0" kern="1200" dirty="0" err="1" smtClean="0">
                          <a:solidFill>
                            <a:schemeClr val="tx1"/>
                          </a:solidFill>
                          <a:effectLst/>
                          <a:latin typeface="Times New Roman" panose="02020603050405020304" pitchFamily="18" charset="0"/>
                          <a:ea typeface="+mn-ea"/>
                          <a:cs typeface="Times New Roman" panose="02020603050405020304" pitchFamily="18" charset="0"/>
                        </a:rPr>
                        <a:t>TensorFlow</a:t>
                      </a:r>
                      <a:r>
                        <a:rPr lang="en-US" sz="2400" b="0" i="0" kern="1200" dirty="0" smtClean="0">
                          <a:solidFill>
                            <a:schemeClr val="tx1"/>
                          </a:solidFill>
                          <a:effectLst/>
                          <a:latin typeface="Times New Roman" panose="02020603050405020304" pitchFamily="18" charset="0"/>
                          <a:ea typeface="+mn-ea"/>
                          <a:cs typeface="Times New Roman" panose="02020603050405020304" pitchFamily="18" charset="0"/>
                        </a:rPr>
                        <a:t> (Python)</a:t>
                      </a:r>
                      <a:endParaRPr lang="en-US" sz="2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6956487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65487" y="100584"/>
            <a:ext cx="10058400" cy="1016251"/>
          </a:xfrm>
        </p:spPr>
        <p:txBody>
          <a:bodyPr>
            <a:normAutofit/>
          </a:bodyPr>
          <a:lstStyle/>
          <a:p>
            <a:r>
              <a:rPr lang="en-US" sz="2800" b="1" dirty="0" smtClean="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Technologies USed:</a:t>
            </a:r>
            <a:endParaRPr lang="en-US" sz="2800" b="1" dirty="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Text Placeholder 10"/>
          <p:cNvSpPr>
            <a:spLocks noGrp="1"/>
          </p:cNvSpPr>
          <p:nvPr>
            <p:ph type="body" idx="1"/>
          </p:nvPr>
        </p:nvSpPr>
        <p:spPr>
          <a:xfrm>
            <a:off x="300184" y="1056132"/>
            <a:ext cx="11349271" cy="5431536"/>
          </a:xfrm>
        </p:spPr>
        <p:txBody>
          <a:bodyPr>
            <a:noAutofit/>
          </a:bodyPr>
          <a:lstStyle/>
          <a:p>
            <a:pPr marL="800100" lvl="1" indent="-342900">
              <a:buClr>
                <a:schemeClr val="bg1"/>
              </a:buClr>
              <a:buFont typeface="Wingdings" panose="05000000000000000000" pitchFamily="2" charset="2"/>
              <a:buChar char="Ø"/>
            </a:pPr>
            <a:r>
              <a:rPr lang="en-CA" sz="2000" dirty="0" smtClean="0">
                <a:solidFill>
                  <a:schemeClr val="tx1"/>
                </a:solidFill>
                <a:latin typeface="Times New Roman" panose="02020603050405020304" pitchFamily="18" charset="0"/>
                <a:cs typeface="Times New Roman" panose="02020603050405020304" pitchFamily="18" charset="0"/>
              </a:rPr>
              <a:t>CNN-LSTM</a:t>
            </a:r>
          </a:p>
          <a:p>
            <a:pPr lvl="2" algn="just">
              <a:buClr>
                <a:schemeClr val="bg1"/>
              </a:buClr>
            </a:pPr>
            <a:r>
              <a:rPr lang="en-US" sz="2000" dirty="0" smtClean="0">
                <a:solidFill>
                  <a:schemeClr val="tx1"/>
                </a:solidFill>
                <a:latin typeface="Times New Roman" panose="02020603050405020304" pitchFamily="18" charset="0"/>
                <a:cs typeface="Times New Roman" panose="02020603050405020304" pitchFamily="18" charset="0"/>
              </a:rPr>
              <a:t>In </a:t>
            </a:r>
            <a:r>
              <a:rPr lang="en-US" sz="2000" dirty="0">
                <a:solidFill>
                  <a:schemeClr val="tx1"/>
                </a:solidFill>
                <a:latin typeface="Times New Roman" panose="02020603050405020304" pitchFamily="18" charset="0"/>
                <a:cs typeface="Times New Roman" panose="02020603050405020304" pitchFamily="18" charset="0"/>
              </a:rPr>
              <a:t>a CNN-LSTM model, the CNN layers are typically used to extract features from each frame or time step of the input sequence, and the LSTM layers are used to model the temporal dependencies between the frames. The output of the LSTM layers can then be fed into one or more fully connected layers for classification or regression tasks.</a:t>
            </a:r>
            <a:endParaRPr lang="en-CA" sz="2000" dirty="0" smtClean="0">
              <a:solidFill>
                <a:schemeClr val="tx1"/>
              </a:solidFill>
              <a:latin typeface="Times New Roman" panose="02020603050405020304" pitchFamily="18" charset="0"/>
              <a:cs typeface="Times New Roman" panose="02020603050405020304" pitchFamily="18" charset="0"/>
            </a:endParaRPr>
          </a:p>
          <a:p>
            <a:pPr marL="800100" lvl="1" indent="-342900">
              <a:buClr>
                <a:schemeClr val="bg1"/>
              </a:buClr>
              <a:buFont typeface="Wingdings" panose="05000000000000000000" pitchFamily="2" charset="2"/>
              <a:buChar char="Ø"/>
            </a:pPr>
            <a:r>
              <a:rPr lang="en-CA" sz="2000" dirty="0" err="1" smtClean="0">
                <a:solidFill>
                  <a:schemeClr val="tx1"/>
                </a:solidFill>
                <a:latin typeface="Times New Roman" panose="02020603050405020304" pitchFamily="18" charset="0"/>
                <a:cs typeface="Times New Roman" panose="02020603050405020304" pitchFamily="18" charset="0"/>
              </a:rPr>
              <a:t>FbProphet</a:t>
            </a:r>
            <a:endParaRPr lang="en-CA" sz="2000" dirty="0" smtClean="0">
              <a:solidFill>
                <a:schemeClr val="tx1"/>
              </a:solidFill>
              <a:latin typeface="Times New Roman" panose="02020603050405020304" pitchFamily="18" charset="0"/>
              <a:cs typeface="Times New Roman" panose="02020603050405020304" pitchFamily="18" charset="0"/>
            </a:endParaRPr>
          </a:p>
          <a:p>
            <a:pPr lvl="2" algn="just">
              <a:buClr>
                <a:schemeClr val="bg1"/>
              </a:buClr>
            </a:pPr>
            <a:r>
              <a:rPr lang="en-US" sz="2000" dirty="0" smtClean="0">
                <a:latin typeface="Times New Roman" panose="02020603050405020304" pitchFamily="18" charset="0"/>
                <a:cs typeface="Times New Roman" panose="02020603050405020304" pitchFamily="18" charset="0"/>
              </a:rPr>
              <a:t>Prophet </a:t>
            </a:r>
            <a:r>
              <a:rPr lang="en-US" sz="2000" dirty="0">
                <a:latin typeface="Times New Roman" panose="02020603050405020304" pitchFamily="18" charset="0"/>
                <a:cs typeface="Times New Roman" panose="02020603050405020304" pitchFamily="18" charset="0"/>
              </a:rPr>
              <a:t>is a time-series forecasting algorithm developed by Facebook. It is designed to be flexible, scalable, and easy to use, making it a popular choice for business forecasting </a:t>
            </a:r>
            <a:r>
              <a:rPr lang="en-US" sz="2000" dirty="0" smtClean="0">
                <a:latin typeface="Times New Roman" panose="02020603050405020304" pitchFamily="18" charset="0"/>
                <a:cs typeface="Times New Roman" panose="02020603050405020304" pitchFamily="18" charset="0"/>
              </a:rPr>
              <a:t>applications.</a:t>
            </a:r>
          </a:p>
          <a:p>
            <a:pPr marL="742950" lvl="1" indent="-285750" algn="just">
              <a:buClr>
                <a:schemeClr val="bg1"/>
              </a:buClr>
              <a:buFont typeface="Wingdings" panose="05000000000000000000" pitchFamily="2" charset="2"/>
              <a:buChar char="Ø"/>
            </a:pPr>
            <a:r>
              <a:rPr lang="en-CA" sz="2000" dirty="0" err="1" smtClean="0">
                <a:solidFill>
                  <a:schemeClr val="tx1"/>
                </a:solidFill>
                <a:latin typeface="Times New Roman" panose="02020603050405020304" pitchFamily="18" charset="0"/>
                <a:cs typeface="Times New Roman" panose="02020603050405020304" pitchFamily="18" charset="0"/>
              </a:rPr>
              <a:t>Tensorflow</a:t>
            </a:r>
            <a:endParaRPr lang="en-CA" sz="2000" dirty="0">
              <a:solidFill>
                <a:schemeClr val="tx1"/>
              </a:solidFill>
              <a:latin typeface="Times New Roman" panose="02020603050405020304" pitchFamily="18" charset="0"/>
              <a:cs typeface="Times New Roman" panose="02020603050405020304" pitchFamily="18" charset="0"/>
            </a:endParaRPr>
          </a:p>
          <a:p>
            <a:pPr lvl="2" algn="just">
              <a:buClr>
                <a:schemeClr val="bg1"/>
              </a:buClr>
            </a:pPr>
            <a:r>
              <a:rPr lang="en-US" sz="2000" dirty="0" err="1">
                <a:latin typeface="Times New Roman" panose="02020603050405020304" pitchFamily="18" charset="0"/>
                <a:cs typeface="Times New Roman" panose="02020603050405020304" pitchFamily="18" charset="0"/>
              </a:rPr>
              <a:t>TensorFlow</a:t>
            </a:r>
            <a:r>
              <a:rPr lang="en-US" sz="2000" dirty="0">
                <a:latin typeface="Times New Roman" panose="02020603050405020304" pitchFamily="18" charset="0"/>
                <a:cs typeface="Times New Roman" panose="02020603050405020304" pitchFamily="18" charset="0"/>
              </a:rPr>
              <a:t> is an open-source software library for dataflow and differentiable programming across a range of tasks, including machine learning (ML), deep learning (DL), and neural networks (NN).</a:t>
            </a:r>
            <a:endParaRPr lang="en-CA" sz="2000" dirty="0">
              <a:solidFill>
                <a:schemeClr val="tx1"/>
              </a:solidFill>
              <a:latin typeface="Times New Roman" panose="02020603050405020304" pitchFamily="18" charset="0"/>
              <a:cs typeface="Times New Roman" panose="02020603050405020304" pitchFamily="18" charset="0"/>
            </a:endParaRPr>
          </a:p>
          <a:p>
            <a:pPr marL="1200150" lvl="2" indent="-285750" algn="just">
              <a:buClr>
                <a:schemeClr val="bg1"/>
              </a:buClr>
              <a:buFont typeface="Wingdings" panose="05000000000000000000" pitchFamily="2" charset="2"/>
              <a:buChar char="Ø"/>
            </a:pPr>
            <a:endParaRPr lang="en-CA" dirty="0" smtClean="0">
              <a:solidFill>
                <a:schemeClr val="tx1"/>
              </a:solidFill>
              <a:latin typeface="Times New Roman" panose="02020603050405020304" pitchFamily="18" charset="0"/>
              <a:cs typeface="Times New Roman" panose="02020603050405020304" pitchFamily="18" charset="0"/>
            </a:endParaRPr>
          </a:p>
          <a:p>
            <a:pPr lvl="1">
              <a:buClr>
                <a:schemeClr val="bg1"/>
              </a:buClr>
            </a:pPr>
            <a:r>
              <a:rPr lang="en-US" dirty="0" smtClean="0">
                <a:latin typeface="Times New Roman" panose="02020603050405020304" pitchFamily="18" charset="0"/>
                <a:cs typeface="Times New Roman" panose="02020603050405020304" pitchFamily="18" charset="0"/>
              </a:rPr>
              <a:t>	</a:t>
            </a:r>
            <a:endParaRPr lang="en-CA" sz="1600" dirty="0" smtClean="0">
              <a:solidFill>
                <a:schemeClr val="tx1"/>
              </a:solidFill>
              <a:latin typeface="Times New Roman" panose="02020603050405020304" pitchFamily="18" charset="0"/>
              <a:cs typeface="Times New Roman" panose="02020603050405020304" pitchFamily="18" charset="0"/>
            </a:endParaRPr>
          </a:p>
          <a:p>
            <a:pPr lvl="1">
              <a:buClr>
                <a:schemeClr val="bg1"/>
              </a:buClr>
            </a:pPr>
            <a:r>
              <a:rPr lang="en-US" sz="2200" dirty="0" smtClean="0">
                <a:solidFill>
                  <a:schemeClr val="tx1"/>
                </a:solidFill>
                <a:latin typeface="Sitka Display" panose="02000505000000020004" pitchFamily="2" charset="0"/>
              </a:rPr>
              <a:t>	</a:t>
            </a:r>
            <a:endParaRPr lang="en-US" sz="2200" dirty="0">
              <a:solidFill>
                <a:schemeClr val="tx1"/>
              </a:solidFill>
              <a:latin typeface="Sitka Display" panose="02000505000000020004" pitchFamily="2"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0050" y="59436"/>
            <a:ext cx="3014396" cy="9966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7898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38055" y="452628"/>
            <a:ext cx="10058400" cy="1016251"/>
          </a:xfrm>
        </p:spPr>
        <p:txBody>
          <a:bodyPr>
            <a:normAutofit/>
          </a:bodyPr>
          <a:lstStyle/>
          <a:p>
            <a:r>
              <a:rPr lang="en-US" sz="2800" b="1" dirty="0" smtClean="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Min Hardware Requirement:</a:t>
            </a:r>
            <a:endParaRPr lang="en-US" sz="2800" b="1" dirty="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0050" y="59436"/>
            <a:ext cx="3014396" cy="996696"/>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780288" y="1449324"/>
            <a:ext cx="10210800" cy="5016758"/>
          </a:xfrm>
          <a:prstGeom prst="rect">
            <a:avLst/>
          </a:prstGeom>
        </p:spPr>
        <p:txBody>
          <a:bodyPr wrap="square">
            <a:spAutoFit/>
          </a:bodyPr>
          <a:lstStyle/>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Processor: At least a quad-core processor or higher, with a clock speed of 2 GHz or faster. This will help with processing the data and running the prediction model efficiently.</a:t>
            </a:r>
          </a:p>
          <a:p>
            <a:pPr marL="457200" indent="-457200" algn="just">
              <a:buFont typeface="+mj-lt"/>
              <a:buAutoNum type="arabicParenR"/>
            </a:pPr>
            <a:endParaRPr lang="en-US" sz="2000" dirty="0" smtClean="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smtClean="0">
                <a:latin typeface="Times New Roman" panose="02020603050405020304" pitchFamily="18" charset="0"/>
                <a:cs typeface="Times New Roman" panose="02020603050405020304" pitchFamily="18" charset="0"/>
              </a:rPr>
              <a:t>RAM</a:t>
            </a:r>
            <a:r>
              <a:rPr lang="en-US" sz="2000" dirty="0">
                <a:latin typeface="Times New Roman" panose="02020603050405020304" pitchFamily="18" charset="0"/>
                <a:cs typeface="Times New Roman" panose="02020603050405020304" pitchFamily="18" charset="0"/>
              </a:rPr>
              <a:t>: At least 8 GB of RAM is recommended to handle the data and to run the prediction model effectively. However, the more RAM available, the better the performance.</a:t>
            </a:r>
          </a:p>
          <a:p>
            <a:pPr marL="457200" indent="-457200" algn="just">
              <a:buFont typeface="+mj-lt"/>
              <a:buAutoNum type="arabicParenR"/>
            </a:pPr>
            <a:endParaRPr lang="en-US" sz="2000" dirty="0" smtClean="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smtClean="0">
                <a:latin typeface="Times New Roman" panose="02020603050405020304" pitchFamily="18" charset="0"/>
                <a:cs typeface="Times New Roman" panose="02020603050405020304" pitchFamily="18" charset="0"/>
              </a:rPr>
              <a:t>Storage</a:t>
            </a:r>
            <a:r>
              <a:rPr lang="en-US" sz="2000" dirty="0">
                <a:latin typeface="Times New Roman" panose="02020603050405020304" pitchFamily="18" charset="0"/>
                <a:cs typeface="Times New Roman" panose="02020603050405020304" pitchFamily="18" charset="0"/>
              </a:rPr>
              <a:t>: Sufficient storage capacity is required to store historical data and trained models. A minimum of 100 GB of storage capacity is recommended.</a:t>
            </a:r>
          </a:p>
          <a:p>
            <a:pPr marL="457200" indent="-457200" algn="just">
              <a:buFont typeface="+mj-lt"/>
              <a:buAutoNum type="arabicParenR"/>
            </a:pPr>
            <a:endParaRPr lang="en-US" sz="2000" dirty="0" smtClean="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smtClean="0">
                <a:latin typeface="Times New Roman" panose="02020603050405020304" pitchFamily="18" charset="0"/>
                <a:cs typeface="Times New Roman" panose="02020603050405020304" pitchFamily="18" charset="0"/>
              </a:rPr>
              <a:t>Graphics </a:t>
            </a:r>
            <a:r>
              <a:rPr lang="en-US" sz="2000" dirty="0">
                <a:latin typeface="Times New Roman" panose="02020603050405020304" pitchFamily="18" charset="0"/>
                <a:cs typeface="Times New Roman" panose="02020603050405020304" pitchFamily="18" charset="0"/>
              </a:rPr>
              <a:t>Processing Unit (GPU): If the model uses deep learning algorithms such as CNN or LSTM, then a dedicated GPU with CUDA cores is recommended. A GPU can significantly speed up the training process.</a:t>
            </a:r>
          </a:p>
          <a:p>
            <a:pPr marL="457200" indent="-457200" algn="just">
              <a:buFont typeface="+mj-lt"/>
              <a:buAutoNum type="arabicParenR"/>
            </a:pPr>
            <a:endParaRPr lang="en-US" sz="2000" dirty="0" smtClean="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smtClean="0">
                <a:latin typeface="Times New Roman" panose="02020603050405020304" pitchFamily="18" charset="0"/>
                <a:cs typeface="Times New Roman" panose="02020603050405020304" pitchFamily="18" charset="0"/>
              </a:rPr>
              <a:t>Network </a:t>
            </a:r>
            <a:r>
              <a:rPr lang="en-US" sz="2000" dirty="0">
                <a:latin typeface="Times New Roman" panose="02020603050405020304" pitchFamily="18" charset="0"/>
                <a:cs typeface="Times New Roman" panose="02020603050405020304" pitchFamily="18" charset="0"/>
              </a:rPr>
              <a:t>Connectivity: The web app should have a reliable and fast internet connection to fetch the latest stock data from </a:t>
            </a:r>
            <a:r>
              <a:rPr lang="en-US" sz="2000" dirty="0" smtClean="0">
                <a:latin typeface="Times New Roman" panose="02020603050405020304" pitchFamily="18" charset="0"/>
                <a:cs typeface="Times New Roman" panose="02020603050405020304" pitchFamily="18" charset="0"/>
              </a:rPr>
              <a:t>Yahoo Finance </a:t>
            </a:r>
            <a:r>
              <a:rPr lang="en-US" sz="2000" dirty="0">
                <a:latin typeface="Times New Roman" panose="02020603050405020304" pitchFamily="18" charset="0"/>
                <a:cs typeface="Times New Roman" panose="02020603050405020304" pitchFamily="18" charset="0"/>
              </a:rPr>
              <a:t>and to deliver the predictions to the user interface.</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693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84213" y="199176"/>
            <a:ext cx="10058400" cy="1195059"/>
          </a:xfrm>
        </p:spPr>
        <p:txBody>
          <a:bodyPr>
            <a:normAutofit/>
          </a:bodyPr>
          <a:lstStyle/>
          <a:p>
            <a:r>
              <a:rPr lang="en-US" sz="2800" b="1" dirty="0" smtClean="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Phases of Stock prediction model</a:t>
            </a:r>
            <a:endParaRPr lang="en-US" sz="2800" b="1" dirty="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3151261282"/>
              </p:ext>
            </p:extLst>
          </p:nvPr>
        </p:nvGraphicFramePr>
        <p:xfrm>
          <a:off x="2653974" y="1147347"/>
          <a:ext cx="6828354" cy="3589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2563368" y="4692872"/>
            <a:ext cx="6726936" cy="1200329"/>
          </a:xfrm>
          <a:prstGeom prst="rect">
            <a:avLst/>
          </a:prstGeom>
        </p:spPr>
        <p:txBody>
          <a:bodyPr wrap="square">
            <a:spAutoFit/>
          </a:bodyPr>
          <a:lstStyle/>
          <a:p>
            <a:pPr algn="just"/>
            <a:r>
              <a:rPr lang="en-US" dirty="0" smtClean="0">
                <a:latin typeface="Times New Roman" panose="02020603050405020304" pitchFamily="18" charset="0"/>
                <a:cs typeface="Times New Roman" panose="02020603050405020304" pitchFamily="18" charset="0"/>
              </a:rPr>
              <a:t>To get </a:t>
            </a:r>
            <a:r>
              <a:rPr lang="en-US" dirty="0">
                <a:latin typeface="Times New Roman" panose="02020603050405020304" pitchFamily="18" charset="0"/>
                <a:cs typeface="Times New Roman" panose="02020603050405020304" pitchFamily="18" charset="0"/>
              </a:rPr>
              <a:t>the data from Yahoo </a:t>
            </a:r>
            <a:r>
              <a:rPr lang="en-US" dirty="0" smtClean="0">
                <a:latin typeface="Times New Roman" panose="02020603050405020304" pitchFamily="18" charset="0"/>
                <a:cs typeface="Times New Roman" panose="02020603050405020304" pitchFamily="18" charset="0"/>
              </a:rPr>
              <a:t>Finance I used the yfinance library, as it is </a:t>
            </a:r>
            <a:r>
              <a:rPr lang="en-US" dirty="0">
                <a:latin typeface="Times New Roman" panose="02020603050405020304" pitchFamily="18" charset="0"/>
                <a:cs typeface="Times New Roman" panose="02020603050405020304" pitchFamily="18" charset="0"/>
              </a:rPr>
              <a:t>reliable and widely used financial </a:t>
            </a:r>
            <a:r>
              <a:rPr lang="en-US" dirty="0" smtClean="0">
                <a:latin typeface="Times New Roman" panose="02020603050405020304" pitchFamily="18" charset="0"/>
                <a:cs typeface="Times New Roman" panose="02020603050405020304" pitchFamily="18" charset="0"/>
              </a:rPr>
              <a:t>data source. Yahoo </a:t>
            </a:r>
            <a:r>
              <a:rPr lang="en-US" dirty="0">
                <a:latin typeface="Times New Roman" panose="02020603050405020304" pitchFamily="18" charset="0"/>
                <a:cs typeface="Times New Roman" panose="02020603050405020304" pitchFamily="18" charset="0"/>
              </a:rPr>
              <a:t>Finance provides historical and real-time data for stocks, currencies, commodities, and other financial instruments.</a:t>
            </a:r>
          </a:p>
        </p:txBody>
      </p:sp>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10050" y="59436"/>
            <a:ext cx="3014396" cy="996696"/>
          </a:xfrm>
          <a:prstGeom prst="rect">
            <a:avLst/>
          </a:prstGeom>
          <a:ln>
            <a:noFill/>
          </a:ln>
          <a:effectLst>
            <a:outerShdw blurRad="292100" dist="139700" dir="2700000" algn="tl" rotWithShape="0">
              <a:srgbClr val="333333">
                <a:alpha val="65000"/>
              </a:srgbClr>
            </a:outerShdw>
          </a:effectLst>
        </p:spPr>
      </p:pic>
      <p:sp>
        <p:nvSpPr>
          <p:cNvPr id="6" name="Curved Right Arrow 5"/>
          <p:cNvSpPr/>
          <p:nvPr/>
        </p:nvSpPr>
        <p:spPr>
          <a:xfrm>
            <a:off x="684213" y="1810512"/>
            <a:ext cx="1943163" cy="3831336"/>
          </a:xfrm>
          <a:prstGeom prst="curvedRightArrow">
            <a:avLst/>
          </a:prstGeom>
          <a:solidFill>
            <a:srgbClr val="9227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75964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93357" y="327192"/>
            <a:ext cx="6457252" cy="1222218"/>
          </a:xfrm>
        </p:spPr>
        <p:txBody>
          <a:bodyPr>
            <a:normAutofit fontScale="90000"/>
          </a:bodyPr>
          <a:lstStyle/>
          <a:p>
            <a:r>
              <a:rPr lang="en-US" sz="2800" b="1" dirty="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 Application </a:t>
            </a:r>
            <a:r>
              <a:rPr lang="en-US" sz="2800" b="1" dirty="0" smtClean="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Framework for </a:t>
            </a:r>
            <a:r>
              <a:rPr lang="en-US" sz="2800" b="1" dirty="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Stock Trend Prediction </a:t>
            </a:r>
            <a:r>
              <a:rPr lang="en-US" sz="2800" b="1" dirty="0" smtClean="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800" b="1" dirty="0" smtClean="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dirty="0" smtClean="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 </a:t>
            </a:r>
            <a:r>
              <a:rPr lang="en-US" sz="2800" b="1" dirty="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a:t>
            </a:r>
            <a:r>
              <a:rPr lang="en-US" sz="2800" b="1" dirty="0" smtClean="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Streamlit</a:t>
            </a:r>
            <a:endParaRPr lang="en-US" sz="2800" b="1" dirty="0">
              <a:solidFill>
                <a:srgbClr val="37FFE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5" name="Diagram 4"/>
          <p:cNvGraphicFramePr/>
          <p:nvPr>
            <p:extLst>
              <p:ext uri="{D42A27DB-BD31-4B8C-83A1-F6EECF244321}">
                <p14:modId xmlns:p14="http://schemas.microsoft.com/office/powerpoint/2010/main" val="1021596410"/>
              </p:ext>
            </p:extLst>
          </p:nvPr>
        </p:nvGraphicFramePr>
        <p:xfrm>
          <a:off x="928020" y="1896159"/>
          <a:ext cx="3914950" cy="36847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5427297" y="4685884"/>
            <a:ext cx="6096000" cy="400110"/>
          </a:xfrm>
          <a:prstGeom prst="rect">
            <a:avLst/>
          </a:prstGeom>
        </p:spPr>
        <p:txBody>
          <a:bodyPr>
            <a:spAutoFit/>
          </a:bodyPr>
          <a:lstStyle/>
          <a:p>
            <a:pPr algn="ctr"/>
            <a:r>
              <a:rPr lang="en-US" sz="2000" b="1" i="0" dirty="0" smtClean="0">
                <a:effectLst/>
                <a:latin typeface="Gabriola" panose="04040605051002020D02" pitchFamily="82" charset="0"/>
              </a:rPr>
              <a:t>Prediction of APPLE Stock Prices</a:t>
            </a:r>
            <a:endParaRPr lang="en-US" sz="2000" b="0" i="0" dirty="0">
              <a:effectLst/>
              <a:latin typeface="Gabriola" panose="04040605051002020D02" pitchFamily="82" charset="0"/>
            </a:endParaRPr>
          </a:p>
        </p:txBody>
      </p:sp>
      <p:pic>
        <p:nvPicPr>
          <p:cNvPr id="4" name="Picture 3"/>
          <p:cNvPicPr>
            <a:picLocks noChangeAspect="1"/>
          </p:cNvPicPr>
          <p:nvPr/>
        </p:nvPicPr>
        <p:blipFill>
          <a:blip r:embed="rId8"/>
          <a:stretch>
            <a:fillRect/>
          </a:stretch>
        </p:blipFill>
        <p:spPr>
          <a:xfrm>
            <a:off x="5078931" y="1889668"/>
            <a:ext cx="6444366" cy="2728052"/>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10050" y="59436"/>
            <a:ext cx="3014396" cy="9966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1053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347</TotalTime>
  <Words>790</Words>
  <Application>Microsoft Office PowerPoint</Application>
  <PresentationFormat>Widescreen</PresentationFormat>
  <Paragraphs>91</Paragraphs>
  <Slides>11</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Brannboll Stencil PERSONAL USE</vt:lpstr>
      <vt:lpstr>Calibri</vt:lpstr>
      <vt:lpstr>Century Gothic</vt:lpstr>
      <vt:lpstr>Gabriola</vt:lpstr>
      <vt:lpstr>Goudy Old Style</vt:lpstr>
      <vt:lpstr>Sitka Display</vt:lpstr>
      <vt:lpstr>Söhne</vt:lpstr>
      <vt:lpstr>Times New Roman</vt:lpstr>
      <vt:lpstr>Wingdings</vt:lpstr>
      <vt:lpstr>Wingdings 3</vt:lpstr>
      <vt:lpstr>Slice</vt:lpstr>
      <vt:lpstr>Stock Trends Prediction</vt:lpstr>
      <vt:lpstr>Abstract:</vt:lpstr>
      <vt:lpstr>PowerPoint Presentation</vt:lpstr>
      <vt:lpstr>PowerPoint Presentation</vt:lpstr>
      <vt:lpstr>PowerPoint Presentation</vt:lpstr>
      <vt:lpstr>Technologies USed:</vt:lpstr>
      <vt:lpstr>Min Hardware Requirement:</vt:lpstr>
      <vt:lpstr>Phases of Stock prediction model</vt:lpstr>
      <vt:lpstr>Web Application Framework for Stock Trend Prediction  by using Streamlit</vt:lpstr>
      <vt:lpstr>Short-term vs. long-term Analysis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Trends Prediction</dc:title>
  <dc:creator>Microsoft account</dc:creator>
  <cp:lastModifiedBy>Microsoft account</cp:lastModifiedBy>
  <cp:revision>62</cp:revision>
  <dcterms:created xsi:type="dcterms:W3CDTF">2022-06-14T15:27:22Z</dcterms:created>
  <dcterms:modified xsi:type="dcterms:W3CDTF">2023-03-13T11:38:47Z</dcterms:modified>
</cp:coreProperties>
</file>